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427" r:id="rId4"/>
    <p:sldId id="428" r:id="rId5"/>
    <p:sldId id="262" r:id="rId6"/>
    <p:sldId id="429" r:id="rId7"/>
    <p:sldId id="271" r:id="rId8"/>
    <p:sldId id="272" r:id="rId9"/>
    <p:sldId id="273" r:id="rId10"/>
    <p:sldId id="274" r:id="rId11"/>
    <p:sldId id="275" r:id="rId12"/>
    <p:sldId id="277" r:id="rId13"/>
    <p:sldId id="425" r:id="rId14"/>
    <p:sldId id="414" r:id="rId15"/>
    <p:sldId id="420" r:id="rId16"/>
    <p:sldId id="375" r:id="rId17"/>
    <p:sldId id="377" r:id="rId18"/>
    <p:sldId id="430" r:id="rId19"/>
    <p:sldId id="443" r:id="rId20"/>
    <p:sldId id="444" r:id="rId21"/>
    <p:sldId id="445" r:id="rId22"/>
    <p:sldId id="446" r:id="rId23"/>
    <p:sldId id="421" r:id="rId24"/>
    <p:sldId id="380" r:id="rId25"/>
    <p:sldId id="398" r:id="rId26"/>
    <p:sldId id="447" r:id="rId27"/>
    <p:sldId id="399" r:id="rId28"/>
    <p:sldId id="303" r:id="rId29"/>
    <p:sldId id="401" r:id="rId30"/>
    <p:sldId id="269" r:id="rId31"/>
    <p:sldId id="270" r:id="rId32"/>
    <p:sldId id="422" r:id="rId33"/>
    <p:sldId id="423" r:id="rId34"/>
  </p:sldIdLst>
  <p:sldSz cx="12192000" cy="6858000"/>
  <p:notesSz cx="6858000" cy="9144000"/>
  <p:defaultTextStyle>
    <a:defPPr>
      <a:defRPr lang="en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97132"/>
    <a:srgbClr val="156082"/>
    <a:srgbClr val="000000"/>
    <a:srgbClr val="C10B84"/>
    <a:srgbClr val="681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939" autoAdjust="0"/>
  </p:normalViewPr>
  <p:slideViewPr>
    <p:cSldViewPr snapToGrid="0">
      <p:cViewPr varScale="1">
        <p:scale>
          <a:sx n="83" d="100"/>
          <a:sy n="83" d="100"/>
        </p:scale>
        <p:origin x="16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E74D1-1F36-41DC-9488-B21E50679D30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89223-401E-4792-B81E-9423A2CDD93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1629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2768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10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1908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11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0197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14E2F-5A37-4C6F-9FA6-103D62E7719A}" type="slidenum">
              <a:rPr lang="en-001" smtClean="0"/>
              <a:t>12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76370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E0712-D8CB-42A0-E907-9D64A0F1F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1E9660-7C86-C269-E025-6C6B351D9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79632-066A-0C26-238E-069C8E665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4737D-C97E-1FA6-C8C6-13F3B7E3C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14E2F-5A37-4C6F-9FA6-103D62E7719A}" type="slidenum">
              <a:rPr lang="en-001" smtClean="0"/>
              <a:t>13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6030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14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49675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15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85237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D3EE2-4769-44EB-B260-29D2FFB8A6C3}" type="slidenum">
              <a:rPr lang="en-001" smtClean="0"/>
              <a:t>16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02729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17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81813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9D429-87EE-019D-4599-EFAA0A16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D2F92-B8BF-3514-7ACB-7C86A38D4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D420C-DB7B-BCDD-2932-5E319BDA6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308BB-FAD5-0032-8AAB-3451C864F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18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414999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29F7C-B5F0-C86B-A348-B414EACA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C3E5D-0374-9EDD-FEFE-59B7261BA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D9033-15D0-10AA-9750-3D03CBFAF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11AC-A635-F359-32D2-C41A625A9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19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6300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4528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CFA28-C242-7A28-7731-DCE1A577A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0410C-89C5-5039-9021-CB129A953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99E269-38FD-D091-BE03-FA5CE4DF5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956C4-8901-0DC8-A1AB-892F697D2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20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55908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9A210-DF90-2458-D2DF-30632C90A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EB6DC-46A8-9A4E-D544-1C84DA2ED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0CFF9-7EDD-0112-6810-DB104F37E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C12F-9634-B890-12A1-0AC0A8640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21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560459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1302-9434-D8BA-CB00-35D3738BD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E1F6C-902F-7618-BE2B-31C4AB52B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21470-5779-BCDA-1A13-CA22E7811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D34DD-7826-5755-2A17-E36EEB2C5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22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70129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23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17988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24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08383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F0F6FC"/>
                </a:solidFill>
                <a:effectLst/>
                <a:latin typeface="-apple-system"/>
              </a:rPr>
              <a:t>In the paper, we show that when messages correlate to bytes or packets, end-to-end latency can be estimated by combining queuing delays from three queues at both ends.</a:t>
            </a:r>
          </a:p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F0F6FC"/>
                </a:solidFill>
                <a:effectLst/>
                <a:latin typeface="-apple-system"/>
              </a:rPr>
              <a:t>These queues are the "</a:t>
            </a:r>
            <a:r>
              <a:rPr lang="en-US" b="0" i="0" dirty="0" err="1">
                <a:solidFill>
                  <a:srgbClr val="F0F6FC"/>
                </a:solidFill>
                <a:effectLst/>
                <a:latin typeface="-apple-system"/>
              </a:rPr>
              <a:t>unacked</a:t>
            </a:r>
            <a:r>
              <a:rPr lang="en-US" b="0" i="0" dirty="0">
                <a:solidFill>
                  <a:srgbClr val="F0F6FC"/>
                </a:solidFill>
                <a:effectLst/>
                <a:latin typeface="-apple-system"/>
              </a:rPr>
              <a:t>" queue, [CLICK], which holds sent but unacknowledged messages;</a:t>
            </a:r>
          </a:p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F0F6FC"/>
                </a:solidFill>
                <a:effectLst/>
                <a:latin typeface="-apple-system"/>
              </a:rPr>
              <a:t>the "unread" queue, [CLICK], which holds received but unread messages;</a:t>
            </a:r>
          </a:p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F0F6FC"/>
                </a:solidFill>
                <a:effectLst/>
                <a:latin typeface="-apple-system"/>
              </a:rPr>
              <a:t>and the "delayed acknowledgments" queue, [CLICK], which is not typically implemented as a queue, but treating it as one and computing its delay with Little's law turns out very useful.</a:t>
            </a:r>
          </a:p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  <a:p>
            <a:pPr algn="l">
              <a:spcAft>
                <a:spcPts val="1200"/>
              </a:spcAft>
            </a:pPr>
            <a:r>
              <a:rPr lang="en-US" b="0" i="0" dirty="0">
                <a:solidFill>
                  <a:srgbClr val="F0F6FC"/>
                </a:solidFill>
                <a:effectLst/>
                <a:latin typeface="-apple-system"/>
              </a:rPr>
              <a:t>These queues typically exist in any TCP/IP stack, such as in Linux. We just need to extract their average queuing delays. [CLICK].</a:t>
            </a:r>
          </a:p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D3EE2-4769-44EB-B260-29D2FFB8A6C3}" type="slidenum">
              <a:rPr lang="en-001" smtClean="0"/>
              <a:t>25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2794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C57D-8CFA-2524-FB20-5A757AE3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4BBD4D-6728-CA97-90FC-1C77299F7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9B60D-B8C5-9FA5-2AA2-60BD56CA9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18477-068E-82B5-65E4-EF2E336C2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D3EE2-4769-44EB-B260-29D2FFB8A6C3}" type="slidenum">
              <a:rPr lang="en-001" smtClean="0"/>
              <a:t>26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29022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2F061-B950-7070-694F-2ECC82F2A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564F5-93B4-8D20-9D74-2F6E3A1AD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29D69-F26F-04FA-A4BD-7419068B0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E539E-BF5B-7CDE-AA1F-A25F2A271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D3EE2-4769-44EB-B260-29D2FFB8A6C3}" type="slidenum">
              <a:rPr lang="en-001" smtClean="0"/>
              <a:t>27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83622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EDC0-41F7-7288-F426-E3B841F7B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DF5C1-79F7-DDCB-5D88-98F77E940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595B7-F250-211E-964B-178E1B013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5B93A-118D-1CBD-1FE8-3070E1BAC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D3EE2-4769-44EB-B260-29D2FFB8A6C3}" type="slidenum">
              <a:rPr lang="en-001" smtClean="0"/>
              <a:t>28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7475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180E-0C83-5C21-B2CA-74E07CF66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91F3A-E03D-F4C3-2404-1D81411E1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DDB23-959C-CC40-E488-2C20B2B37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E006C-878E-1482-8E18-37F845F00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D3EE2-4769-44EB-B260-29D2FFB8A6C3}" type="slidenum">
              <a:rPr lang="en-001" smtClean="0"/>
              <a:t>29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7620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CC569-7A1F-3784-0F73-64310569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DD234-32CE-57C1-A6B8-737193FCB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3E81B-EF11-4644-8CCB-C3D774729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709FC-774C-9499-FDA3-F2F64617E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26005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ED70-4B89-F5C6-0505-67343F7F3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989B0-434C-31B5-55ED-ACE2EC54E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8DFEB-988D-85F1-7B47-853976C0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8E196-DD04-7218-2959-2F646856A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14E2F-5A37-4C6F-9FA6-103D62E7719A}" type="slidenum">
              <a:rPr lang="en-001" smtClean="0"/>
              <a:t>30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96013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20586-9F8B-5235-D910-BFCDE394E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1C180-1AB1-8D71-EB63-5B34A91D2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426C4-21F6-5A77-11F6-38FAE4BDD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A70D2-6B71-DB68-2FE9-C42668AB1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14E2F-5A37-4C6F-9FA6-103D62E7719A}" type="slidenum">
              <a:rPr lang="en-001" smtClean="0"/>
              <a:t>31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74807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32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34980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33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0394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493B1-35B6-8908-C498-835ABFE0B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25FF36-4F61-0EF2-8323-8E2310F69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BD592-EEC9-AABE-0EA3-61D598CEC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C7557-46D4-F957-6F84-6E0284B94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7751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0726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09871-F5CA-350C-2348-8DA42AD9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E0786E-9C9F-7B50-62AF-08B356860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6BC7-72AC-51CA-6515-A02BBC9FB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18B25-F9C2-BB70-6042-9A8422EC8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3298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4782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None/>
            </a:pPr>
            <a:endParaRPr lang="en-US" b="0" i="0" dirty="0">
              <a:solidFill>
                <a:srgbClr val="F0F6FC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8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5702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89223-401E-4792-B81E-9423A2CDD93E}" type="slidenum">
              <a:rPr lang="en-001" smtClean="0"/>
              <a:t>9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8256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33AF-FEBE-9954-9922-91B1CAE4A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FAE38-4105-5404-5D0D-00DCE9B5C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B943-20E5-526B-88B1-AB26ACED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B27D-9FFB-D3D0-E5CE-582DC4FD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80291-C23A-6C31-D31E-C9A6B6F2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80831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CF34-689E-0452-7DFE-F146F46D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5D6AE-7054-4720-3AF2-EE53CD8FB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AC6C9-D9A8-2C36-BD26-61EAED64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13F5-80F4-80CD-6491-E7DE57B3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3A605-737A-1EA3-7043-9EC12A01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9801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3D3D24-3649-2EE2-BB76-D7B68FC58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81223-74F2-602A-6CF5-CED29CB47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454ED-A9DB-8E91-3FB8-33D59956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E23C-D252-4546-F341-DB75816C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26026-DC2E-F4E5-5079-59ED83E8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8001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3580-3072-0064-910F-D80196E5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38210-A34A-7393-CE3E-A3EDB57F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CE85-F5AE-7876-E046-0093518A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C86FE-B301-E4B2-FD59-F7C5920E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D5661-B67F-85FF-ADBF-A05B8328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3887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35FC-63E1-B3C8-E8D9-37B236F0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91FD1-E7B0-BA5C-8898-C7591F4DE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FB7A0-92C7-A254-7E6C-A5D979B5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77FA-7880-9106-5949-E0CDD2BC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BDBB2-B8F1-6179-274E-109DA160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6951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31A3-A8EE-4E73-9432-32AA350E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E154-2112-FFDB-13CD-D1A5BF34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89477-EEF2-E50D-704D-954F72438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04C64-8279-F0F5-F68B-F21EC523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54119-57BA-B59E-A82A-7136FC15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25433-976F-5B4D-33CE-59009854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5607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D2CA-CAE8-B8B5-AF8E-ABDFAFA0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9034B-7097-9459-5D22-E19C8FCEB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98A62-3E1C-C4E4-2E90-22946783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4C02A-3049-1757-DCD2-6A51CB298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7BD13-FD6B-2665-D117-EBCFFA84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5092D-AC94-60B3-B63B-D8EF537D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071A2-5EDF-C926-03C7-752809E5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84D9E-BB1C-C5DD-F3D8-00C89AA4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6223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5BD-9EEA-6D9C-0BA7-4F62F356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23EE9-3CBF-6B2A-9F06-60A7BF7F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B3DC1-A060-E3AB-A942-0C802D86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AAA9C-7262-70FF-D7CA-D2AC56BA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8555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A2ED3-7CBD-5979-B642-3D33AE8A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F07C2-8B8C-E1BC-10FE-B2EE2508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C2E90-EF04-82F9-5AD0-CF270696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315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9D21-A30A-B7E9-D786-FB4788FB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8191-645F-CC06-4B46-29221E56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48662-1E42-8285-FBA8-5B4614C7A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039D3-0CED-FC56-018D-77C9D541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05DEF-4482-8490-C3DB-9E247F8C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AFE4F-3AF8-4DAC-76F2-1B2F7329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5341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F96E-3812-108A-118E-A9DEE2F1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3128B-0DD6-BD4A-B0F2-D6FFBE6AB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46752-5ED9-D452-4C75-8804E8CFB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B876-2AE7-9F90-2A35-398ED666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16DE2-B353-8CE2-E3B3-BEB084C2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1C664-7239-FC4B-BB7E-7387B4B8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4428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F05F6-AC4A-3847-70AF-EE1B1EFD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C8E57-11B3-ECB3-F246-B7CDF12B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EA20F-5029-DDAE-63E7-D4616B1F3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F63BE-0348-40EB-AEF0-C3E3B6622DB7}" type="datetimeFigureOut">
              <a:rPr lang="en-001" smtClean="0"/>
              <a:t>15/05/2025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51A4D-7006-A5A5-0E4A-8BAEFE7FF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210CA-4BED-87B0-933D-61547ACBD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0C10C-C17C-46F2-B26B-5948B4227AC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4800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3.png"/><Relationship Id="rId18" Type="http://schemas.openxmlformats.org/officeDocument/2006/relationships/image" Target="../media/image16.sv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17.png"/><Relationship Id="rId7" Type="http://schemas.openxmlformats.org/officeDocument/2006/relationships/image" Target="../media/image30.png"/><Relationship Id="rId12" Type="http://schemas.openxmlformats.org/officeDocument/2006/relationships/image" Target="../media/image22.svg"/><Relationship Id="rId17" Type="http://schemas.openxmlformats.org/officeDocument/2006/relationships/image" Target="../media/image15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.svg"/><Relationship Id="rId20" Type="http://schemas.openxmlformats.org/officeDocument/2006/relationships/image" Target="../media/image24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21.png"/><Relationship Id="rId24" Type="http://schemas.openxmlformats.org/officeDocument/2006/relationships/image" Target="../media/image20.sv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23.pn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18.svg"/><Relationship Id="rId27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5.png"/><Relationship Id="rId3" Type="http://schemas.openxmlformats.org/officeDocument/2006/relationships/image" Target="../media/image25.png"/><Relationship Id="rId21" Type="http://schemas.openxmlformats.org/officeDocument/2006/relationships/image" Target="../media/image16.svg"/><Relationship Id="rId7" Type="http://schemas.openxmlformats.org/officeDocument/2006/relationships/image" Target="../media/image33.pn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5" Type="http://schemas.openxmlformats.org/officeDocument/2006/relationships/image" Target="../media/image8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4.svg"/><Relationship Id="rId24" Type="http://schemas.openxmlformats.org/officeDocument/2006/relationships/image" Target="../media/image7.png"/><Relationship Id="rId5" Type="http://schemas.openxmlformats.org/officeDocument/2006/relationships/image" Target="../media/image27.png"/><Relationship Id="rId15" Type="http://schemas.openxmlformats.org/officeDocument/2006/relationships/image" Target="../media/image24.svg"/><Relationship Id="rId23" Type="http://schemas.openxmlformats.org/officeDocument/2006/relationships/image" Target="../media/image10.svg"/><Relationship Id="rId10" Type="http://schemas.openxmlformats.org/officeDocument/2006/relationships/image" Target="../media/image13.png"/><Relationship Id="rId19" Type="http://schemas.openxmlformats.org/officeDocument/2006/relationships/image" Target="../media/image20.svg"/><Relationship Id="rId4" Type="http://schemas.openxmlformats.org/officeDocument/2006/relationships/image" Target="../media/image26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Relationship Id="rId22" Type="http://schemas.openxmlformats.org/officeDocument/2006/relationships/image" Target="../media/image9.png"/><Relationship Id="rId27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4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DFE1-473D-9568-A3E2-543497A65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Batching with End-to-End Performance Estimation</a:t>
            </a:r>
            <a:endParaRPr lang="en-00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8A6D1-F1F3-1E90-6BCD-2A9D9BE6E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Avidan Borisov</a:t>
            </a:r>
            <a:r>
              <a:rPr lang="en-001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†</a:t>
            </a:r>
            <a:r>
              <a:rPr lang="en-US" dirty="0"/>
              <a:t>, Nadav Amit</a:t>
            </a:r>
            <a:r>
              <a:rPr lang="en-001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†</a:t>
            </a:r>
            <a:r>
              <a:rPr lang="en-US" dirty="0"/>
              <a:t>, Dan </a:t>
            </a:r>
            <a:r>
              <a:rPr lang="en-US" dirty="0" err="1"/>
              <a:t>Tsafrir</a:t>
            </a:r>
            <a:r>
              <a:rPr lang="en-001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†</a:t>
            </a:r>
            <a:endParaRPr lang="en-US" b="0" i="0" baseline="30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001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†</a:t>
            </a:r>
            <a:r>
              <a:rPr lang="en-US" dirty="0"/>
              <a:t>Technion</a:t>
            </a:r>
            <a:endParaRPr lang="en-00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EA28CE-4F6D-1F2D-C328-8E28D240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93" y="4983480"/>
            <a:ext cx="429564" cy="5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4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F0B53-8809-CA47-3577-ACB9EB2D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520C-A5D4-9901-89E1-52F31741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batch or not to batch?</a:t>
            </a:r>
            <a:endParaRPr lang="en-001" dirty="0"/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1289799-E1D2-DD95-09F0-55B5700BE567}"/>
              </a:ext>
            </a:extLst>
          </p:cNvPr>
          <p:cNvGrpSpPr/>
          <p:nvPr/>
        </p:nvGrpSpPr>
        <p:grpSpPr>
          <a:xfrm>
            <a:off x="286324" y="7302165"/>
            <a:ext cx="368399" cy="206500"/>
            <a:chOff x="3206154" y="617210"/>
            <a:chExt cx="205589" cy="115240"/>
          </a:xfrm>
          <a:solidFill>
            <a:srgbClr val="FF0000"/>
          </a:solidFill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1572E71-D03A-D2EF-C70C-8D226F84965E}"/>
                </a:ext>
              </a:extLst>
            </p:cNvPr>
            <p:cNvSpPr/>
            <p:nvPr/>
          </p:nvSpPr>
          <p:spPr>
            <a:xfrm>
              <a:off x="3206154" y="617210"/>
              <a:ext cx="164237" cy="112139"/>
            </a:xfrm>
            <a:custGeom>
              <a:avLst/>
              <a:gdLst>
                <a:gd name="connsiteX0" fmla="*/ 98122 w 164237"/>
                <a:gd name="connsiteY0" fmla="*/ 14251 h 112139"/>
                <a:gd name="connsiteX1" fmla="*/ 98122 w 164237"/>
                <a:gd name="connsiteY1" fmla="*/ 23596 h 112139"/>
                <a:gd name="connsiteX2" fmla="*/ 102795 w 164237"/>
                <a:gd name="connsiteY2" fmla="*/ 23362 h 112139"/>
                <a:gd name="connsiteX3" fmla="*/ 107467 w 164237"/>
                <a:gd name="connsiteY3" fmla="*/ 23596 h 112139"/>
                <a:gd name="connsiteX4" fmla="*/ 107467 w 164237"/>
                <a:gd name="connsiteY4" fmla="*/ 14251 h 112139"/>
                <a:gd name="connsiteX5" fmla="*/ 133166 w 164237"/>
                <a:gd name="connsiteY5" fmla="*/ 19624 h 112139"/>
                <a:gd name="connsiteX6" fmla="*/ 129661 w 164237"/>
                <a:gd name="connsiteY6" fmla="*/ 28035 h 112139"/>
                <a:gd name="connsiteX7" fmla="*/ 138305 w 164237"/>
                <a:gd name="connsiteY7" fmla="*/ 31773 h 112139"/>
                <a:gd name="connsiteX8" fmla="*/ 141810 w 164237"/>
                <a:gd name="connsiteY8" fmla="*/ 23129 h 112139"/>
                <a:gd name="connsiteX9" fmla="*/ 154192 w 164237"/>
                <a:gd name="connsiteY9" fmla="*/ 30605 h 112139"/>
                <a:gd name="connsiteX10" fmla="*/ 164238 w 164237"/>
                <a:gd name="connsiteY10" fmla="*/ 20559 h 112139"/>
                <a:gd name="connsiteX11" fmla="*/ 102795 w 164237"/>
                <a:gd name="connsiteY11" fmla="*/ 0 h 112139"/>
                <a:gd name="connsiteX12" fmla="*/ 0 w 164237"/>
                <a:gd name="connsiteY12" fmla="*/ 102795 h 112139"/>
                <a:gd name="connsiteX13" fmla="*/ 0 w 164237"/>
                <a:gd name="connsiteY13" fmla="*/ 112140 h 112139"/>
                <a:gd name="connsiteX14" fmla="*/ 14017 w 164237"/>
                <a:gd name="connsiteY14" fmla="*/ 112140 h 112139"/>
                <a:gd name="connsiteX15" fmla="*/ 14017 w 164237"/>
                <a:gd name="connsiteY15" fmla="*/ 102795 h 112139"/>
                <a:gd name="connsiteX16" fmla="*/ 18456 w 164237"/>
                <a:gd name="connsiteY16" fmla="*/ 75227 h 112139"/>
                <a:gd name="connsiteX17" fmla="*/ 27100 w 164237"/>
                <a:gd name="connsiteY17" fmla="*/ 78731 h 112139"/>
                <a:gd name="connsiteX18" fmla="*/ 30371 w 164237"/>
                <a:gd name="connsiteY18" fmla="*/ 70087 h 112139"/>
                <a:gd name="connsiteX19" fmla="*/ 21727 w 164237"/>
                <a:gd name="connsiteY19" fmla="*/ 66583 h 112139"/>
                <a:gd name="connsiteX20" fmla="*/ 35744 w 164237"/>
                <a:gd name="connsiteY20" fmla="*/ 44856 h 112139"/>
                <a:gd name="connsiteX21" fmla="*/ 42286 w 164237"/>
                <a:gd name="connsiteY21" fmla="*/ 51397 h 112139"/>
                <a:gd name="connsiteX22" fmla="*/ 48827 w 164237"/>
                <a:gd name="connsiteY22" fmla="*/ 44622 h 112139"/>
                <a:gd name="connsiteX23" fmla="*/ 42286 w 164237"/>
                <a:gd name="connsiteY23" fmla="*/ 38081 h 112139"/>
                <a:gd name="connsiteX24" fmla="*/ 63779 w 164237"/>
                <a:gd name="connsiteY24" fmla="*/ 23129 h 112139"/>
                <a:gd name="connsiteX25" fmla="*/ 67284 w 164237"/>
                <a:gd name="connsiteY25" fmla="*/ 31773 h 112139"/>
                <a:gd name="connsiteX26" fmla="*/ 75928 w 164237"/>
                <a:gd name="connsiteY26" fmla="*/ 28035 h 112139"/>
                <a:gd name="connsiteX27" fmla="*/ 72423 w 164237"/>
                <a:gd name="connsiteY27" fmla="*/ 19391 h 112139"/>
                <a:gd name="connsiteX28" fmla="*/ 98122 w 164237"/>
                <a:gd name="connsiteY28" fmla="*/ 14251 h 1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237" h="112139">
                  <a:moveTo>
                    <a:pt x="98122" y="14251"/>
                  </a:moveTo>
                  <a:lnTo>
                    <a:pt x="98122" y="23596"/>
                  </a:lnTo>
                  <a:cubicBezTo>
                    <a:pt x="99757" y="23596"/>
                    <a:pt x="101159" y="23362"/>
                    <a:pt x="102795" y="23362"/>
                  </a:cubicBezTo>
                  <a:cubicBezTo>
                    <a:pt x="104430" y="23362"/>
                    <a:pt x="105832" y="23362"/>
                    <a:pt x="107467" y="23596"/>
                  </a:cubicBezTo>
                  <a:lnTo>
                    <a:pt x="107467" y="14251"/>
                  </a:lnTo>
                  <a:cubicBezTo>
                    <a:pt x="116578" y="14718"/>
                    <a:pt x="125222" y="16587"/>
                    <a:pt x="133166" y="19624"/>
                  </a:cubicBezTo>
                  <a:lnTo>
                    <a:pt x="129661" y="28035"/>
                  </a:lnTo>
                  <a:cubicBezTo>
                    <a:pt x="132698" y="29203"/>
                    <a:pt x="135502" y="30371"/>
                    <a:pt x="138305" y="31773"/>
                  </a:cubicBezTo>
                  <a:lnTo>
                    <a:pt x="141810" y="23129"/>
                  </a:lnTo>
                  <a:cubicBezTo>
                    <a:pt x="146249" y="25231"/>
                    <a:pt x="150220" y="27801"/>
                    <a:pt x="154192" y="30605"/>
                  </a:cubicBezTo>
                  <a:lnTo>
                    <a:pt x="164238" y="20559"/>
                  </a:lnTo>
                  <a:cubicBezTo>
                    <a:pt x="147183" y="7710"/>
                    <a:pt x="125923" y="0"/>
                    <a:pt x="102795" y="0"/>
                  </a:cubicBezTo>
                  <a:cubicBezTo>
                    <a:pt x="46024" y="0"/>
                    <a:pt x="0" y="46024"/>
                    <a:pt x="0" y="102795"/>
                  </a:cubicBezTo>
                  <a:lnTo>
                    <a:pt x="0" y="112140"/>
                  </a:lnTo>
                  <a:lnTo>
                    <a:pt x="14017" y="112140"/>
                  </a:lnTo>
                  <a:lnTo>
                    <a:pt x="14017" y="102795"/>
                  </a:lnTo>
                  <a:cubicBezTo>
                    <a:pt x="14017" y="93216"/>
                    <a:pt x="15653" y="83871"/>
                    <a:pt x="18456" y="75227"/>
                  </a:cubicBezTo>
                  <a:lnTo>
                    <a:pt x="27100" y="78731"/>
                  </a:lnTo>
                  <a:cubicBezTo>
                    <a:pt x="28035" y="75694"/>
                    <a:pt x="29203" y="72891"/>
                    <a:pt x="30371" y="70087"/>
                  </a:cubicBezTo>
                  <a:lnTo>
                    <a:pt x="21727" y="66583"/>
                  </a:lnTo>
                  <a:cubicBezTo>
                    <a:pt x="25231" y="58640"/>
                    <a:pt x="30137" y="51164"/>
                    <a:pt x="35744" y="44856"/>
                  </a:cubicBezTo>
                  <a:lnTo>
                    <a:pt x="42286" y="51397"/>
                  </a:lnTo>
                  <a:cubicBezTo>
                    <a:pt x="44389" y="49061"/>
                    <a:pt x="46491" y="46725"/>
                    <a:pt x="48827" y="44622"/>
                  </a:cubicBezTo>
                  <a:lnTo>
                    <a:pt x="42286" y="38081"/>
                  </a:lnTo>
                  <a:cubicBezTo>
                    <a:pt x="48594" y="32240"/>
                    <a:pt x="55836" y="27100"/>
                    <a:pt x="63779" y="23129"/>
                  </a:cubicBezTo>
                  <a:lnTo>
                    <a:pt x="67284" y="31773"/>
                  </a:lnTo>
                  <a:cubicBezTo>
                    <a:pt x="70087" y="30371"/>
                    <a:pt x="72891" y="29203"/>
                    <a:pt x="75928" y="28035"/>
                  </a:cubicBezTo>
                  <a:lnTo>
                    <a:pt x="72423" y="19391"/>
                  </a:lnTo>
                  <a:cubicBezTo>
                    <a:pt x="80367" y="16354"/>
                    <a:pt x="89011" y="14718"/>
                    <a:pt x="98122" y="14251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1222800-522E-9CDA-C914-F0CA19C356FE}"/>
                </a:ext>
              </a:extLst>
            </p:cNvPr>
            <p:cNvSpPr/>
            <p:nvPr/>
          </p:nvSpPr>
          <p:spPr>
            <a:xfrm>
              <a:off x="3381372" y="661132"/>
              <a:ext cx="30371" cy="68218"/>
            </a:xfrm>
            <a:custGeom>
              <a:avLst/>
              <a:gdLst>
                <a:gd name="connsiteX0" fmla="*/ 11915 w 30371"/>
                <a:gd name="connsiteY0" fmla="*/ 0 h 68218"/>
                <a:gd name="connsiteX1" fmla="*/ 1869 w 30371"/>
                <a:gd name="connsiteY1" fmla="*/ 10046 h 68218"/>
                <a:gd name="connsiteX2" fmla="*/ 8644 w 30371"/>
                <a:gd name="connsiteY2" fmla="*/ 22428 h 68218"/>
                <a:gd name="connsiteX3" fmla="*/ 0 w 30371"/>
                <a:gd name="connsiteY3" fmla="*/ 26166 h 68218"/>
                <a:gd name="connsiteX4" fmla="*/ 3271 w 30371"/>
                <a:gd name="connsiteY4" fmla="*/ 34810 h 68218"/>
                <a:gd name="connsiteX5" fmla="*/ 11915 w 30371"/>
                <a:gd name="connsiteY5" fmla="*/ 31306 h 68218"/>
                <a:gd name="connsiteX6" fmla="*/ 16354 w 30371"/>
                <a:gd name="connsiteY6" fmla="*/ 58873 h 68218"/>
                <a:gd name="connsiteX7" fmla="*/ 16354 w 30371"/>
                <a:gd name="connsiteY7" fmla="*/ 68218 h 68218"/>
                <a:gd name="connsiteX8" fmla="*/ 30371 w 30371"/>
                <a:gd name="connsiteY8" fmla="*/ 68218 h 68218"/>
                <a:gd name="connsiteX9" fmla="*/ 30371 w 30371"/>
                <a:gd name="connsiteY9" fmla="*/ 58873 h 68218"/>
                <a:gd name="connsiteX10" fmla="*/ 11915 w 30371"/>
                <a:gd name="connsiteY10" fmla="*/ 0 h 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1" h="68218">
                  <a:moveTo>
                    <a:pt x="11915" y="0"/>
                  </a:moveTo>
                  <a:lnTo>
                    <a:pt x="1869" y="10046"/>
                  </a:lnTo>
                  <a:cubicBezTo>
                    <a:pt x="4439" y="14017"/>
                    <a:pt x="6775" y="18223"/>
                    <a:pt x="8644" y="22428"/>
                  </a:cubicBezTo>
                  <a:lnTo>
                    <a:pt x="0" y="26166"/>
                  </a:lnTo>
                  <a:cubicBezTo>
                    <a:pt x="1168" y="28969"/>
                    <a:pt x="2336" y="32006"/>
                    <a:pt x="3271" y="34810"/>
                  </a:cubicBezTo>
                  <a:lnTo>
                    <a:pt x="11915" y="31306"/>
                  </a:lnTo>
                  <a:cubicBezTo>
                    <a:pt x="14718" y="39950"/>
                    <a:pt x="16354" y="49295"/>
                    <a:pt x="16354" y="58873"/>
                  </a:cubicBezTo>
                  <a:lnTo>
                    <a:pt x="16354" y="68218"/>
                  </a:lnTo>
                  <a:lnTo>
                    <a:pt x="30371" y="68218"/>
                  </a:lnTo>
                  <a:lnTo>
                    <a:pt x="30371" y="58873"/>
                  </a:lnTo>
                  <a:cubicBezTo>
                    <a:pt x="30371" y="36913"/>
                    <a:pt x="23596" y="16821"/>
                    <a:pt x="11915" y="0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96D5B0E-410F-52CB-C0BC-422E7291C6F5}"/>
                </a:ext>
              </a:extLst>
            </p:cNvPr>
            <p:cNvSpPr/>
            <p:nvPr/>
          </p:nvSpPr>
          <p:spPr>
            <a:xfrm>
              <a:off x="3299073" y="642909"/>
              <a:ext cx="89308" cy="89541"/>
            </a:xfrm>
            <a:custGeom>
              <a:avLst/>
              <a:gdLst>
                <a:gd name="connsiteX0" fmla="*/ 3335 w 89308"/>
                <a:gd name="connsiteY0" fmla="*/ 72891 h 89541"/>
                <a:gd name="connsiteX1" fmla="*/ 2166 w 89308"/>
                <a:gd name="connsiteY1" fmla="*/ 74059 h 89541"/>
                <a:gd name="connsiteX2" fmla="*/ 3335 w 89308"/>
                <a:gd name="connsiteY2" fmla="*/ 87375 h 89541"/>
                <a:gd name="connsiteX3" fmla="*/ 16651 w 89308"/>
                <a:gd name="connsiteY3" fmla="*/ 86207 h 89541"/>
                <a:gd name="connsiteX4" fmla="*/ 89308 w 89308"/>
                <a:gd name="connsiteY4" fmla="*/ 0 h 89541"/>
                <a:gd name="connsiteX5" fmla="*/ 3335 w 89308"/>
                <a:gd name="connsiteY5" fmla="*/ 72891 h 8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08" h="89541">
                  <a:moveTo>
                    <a:pt x="3335" y="72891"/>
                  </a:moveTo>
                  <a:cubicBezTo>
                    <a:pt x="2867" y="73124"/>
                    <a:pt x="2634" y="73592"/>
                    <a:pt x="2166" y="74059"/>
                  </a:cubicBezTo>
                  <a:cubicBezTo>
                    <a:pt x="-1104" y="78030"/>
                    <a:pt x="-637" y="83871"/>
                    <a:pt x="3335" y="87375"/>
                  </a:cubicBezTo>
                  <a:cubicBezTo>
                    <a:pt x="7306" y="90646"/>
                    <a:pt x="13147" y="90179"/>
                    <a:pt x="16651" y="86207"/>
                  </a:cubicBezTo>
                  <a:lnTo>
                    <a:pt x="89308" y="0"/>
                  </a:lnTo>
                  <a:lnTo>
                    <a:pt x="3335" y="72891"/>
                  </a:ln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FBE2CA48-C593-159C-65DA-D601FC2BA30A}"/>
              </a:ext>
            </a:extLst>
          </p:cNvPr>
          <p:cNvSpPr txBox="1"/>
          <p:nvPr/>
        </p:nvSpPr>
        <p:spPr>
          <a:xfrm>
            <a:off x="665605" y="7112034"/>
            <a:ext cx="1113192" cy="496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=3/26</a:t>
            </a:r>
            <a:endParaRPr lang="en-001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9AD08FD-1E37-1DBE-2363-7765D6910778}"/>
              </a:ext>
            </a:extLst>
          </p:cNvPr>
          <p:cNvGrpSpPr/>
          <p:nvPr/>
        </p:nvGrpSpPr>
        <p:grpSpPr>
          <a:xfrm>
            <a:off x="1627433" y="7342869"/>
            <a:ext cx="368399" cy="206501"/>
            <a:chOff x="3206154" y="617210"/>
            <a:chExt cx="205589" cy="115240"/>
          </a:xfrm>
          <a:solidFill>
            <a:srgbClr val="FF0000"/>
          </a:solidFill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8017C04F-A38E-EA22-3C3C-8B38E178EC34}"/>
                </a:ext>
              </a:extLst>
            </p:cNvPr>
            <p:cNvSpPr/>
            <p:nvPr/>
          </p:nvSpPr>
          <p:spPr>
            <a:xfrm>
              <a:off x="3206154" y="617210"/>
              <a:ext cx="164237" cy="112139"/>
            </a:xfrm>
            <a:custGeom>
              <a:avLst/>
              <a:gdLst>
                <a:gd name="connsiteX0" fmla="*/ 98122 w 164237"/>
                <a:gd name="connsiteY0" fmla="*/ 14251 h 112139"/>
                <a:gd name="connsiteX1" fmla="*/ 98122 w 164237"/>
                <a:gd name="connsiteY1" fmla="*/ 23596 h 112139"/>
                <a:gd name="connsiteX2" fmla="*/ 102795 w 164237"/>
                <a:gd name="connsiteY2" fmla="*/ 23362 h 112139"/>
                <a:gd name="connsiteX3" fmla="*/ 107467 w 164237"/>
                <a:gd name="connsiteY3" fmla="*/ 23596 h 112139"/>
                <a:gd name="connsiteX4" fmla="*/ 107467 w 164237"/>
                <a:gd name="connsiteY4" fmla="*/ 14251 h 112139"/>
                <a:gd name="connsiteX5" fmla="*/ 133166 w 164237"/>
                <a:gd name="connsiteY5" fmla="*/ 19624 h 112139"/>
                <a:gd name="connsiteX6" fmla="*/ 129661 w 164237"/>
                <a:gd name="connsiteY6" fmla="*/ 28035 h 112139"/>
                <a:gd name="connsiteX7" fmla="*/ 138305 w 164237"/>
                <a:gd name="connsiteY7" fmla="*/ 31773 h 112139"/>
                <a:gd name="connsiteX8" fmla="*/ 141810 w 164237"/>
                <a:gd name="connsiteY8" fmla="*/ 23129 h 112139"/>
                <a:gd name="connsiteX9" fmla="*/ 154192 w 164237"/>
                <a:gd name="connsiteY9" fmla="*/ 30605 h 112139"/>
                <a:gd name="connsiteX10" fmla="*/ 164238 w 164237"/>
                <a:gd name="connsiteY10" fmla="*/ 20559 h 112139"/>
                <a:gd name="connsiteX11" fmla="*/ 102795 w 164237"/>
                <a:gd name="connsiteY11" fmla="*/ 0 h 112139"/>
                <a:gd name="connsiteX12" fmla="*/ 0 w 164237"/>
                <a:gd name="connsiteY12" fmla="*/ 102795 h 112139"/>
                <a:gd name="connsiteX13" fmla="*/ 0 w 164237"/>
                <a:gd name="connsiteY13" fmla="*/ 112140 h 112139"/>
                <a:gd name="connsiteX14" fmla="*/ 14017 w 164237"/>
                <a:gd name="connsiteY14" fmla="*/ 112140 h 112139"/>
                <a:gd name="connsiteX15" fmla="*/ 14017 w 164237"/>
                <a:gd name="connsiteY15" fmla="*/ 102795 h 112139"/>
                <a:gd name="connsiteX16" fmla="*/ 18456 w 164237"/>
                <a:gd name="connsiteY16" fmla="*/ 75227 h 112139"/>
                <a:gd name="connsiteX17" fmla="*/ 27100 w 164237"/>
                <a:gd name="connsiteY17" fmla="*/ 78731 h 112139"/>
                <a:gd name="connsiteX18" fmla="*/ 30371 w 164237"/>
                <a:gd name="connsiteY18" fmla="*/ 70087 h 112139"/>
                <a:gd name="connsiteX19" fmla="*/ 21727 w 164237"/>
                <a:gd name="connsiteY19" fmla="*/ 66583 h 112139"/>
                <a:gd name="connsiteX20" fmla="*/ 35744 w 164237"/>
                <a:gd name="connsiteY20" fmla="*/ 44856 h 112139"/>
                <a:gd name="connsiteX21" fmla="*/ 42286 w 164237"/>
                <a:gd name="connsiteY21" fmla="*/ 51397 h 112139"/>
                <a:gd name="connsiteX22" fmla="*/ 48827 w 164237"/>
                <a:gd name="connsiteY22" fmla="*/ 44622 h 112139"/>
                <a:gd name="connsiteX23" fmla="*/ 42286 w 164237"/>
                <a:gd name="connsiteY23" fmla="*/ 38081 h 112139"/>
                <a:gd name="connsiteX24" fmla="*/ 63779 w 164237"/>
                <a:gd name="connsiteY24" fmla="*/ 23129 h 112139"/>
                <a:gd name="connsiteX25" fmla="*/ 67284 w 164237"/>
                <a:gd name="connsiteY25" fmla="*/ 31773 h 112139"/>
                <a:gd name="connsiteX26" fmla="*/ 75928 w 164237"/>
                <a:gd name="connsiteY26" fmla="*/ 28035 h 112139"/>
                <a:gd name="connsiteX27" fmla="*/ 72423 w 164237"/>
                <a:gd name="connsiteY27" fmla="*/ 19391 h 112139"/>
                <a:gd name="connsiteX28" fmla="*/ 98122 w 164237"/>
                <a:gd name="connsiteY28" fmla="*/ 14251 h 1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237" h="112139">
                  <a:moveTo>
                    <a:pt x="98122" y="14251"/>
                  </a:moveTo>
                  <a:lnTo>
                    <a:pt x="98122" y="23596"/>
                  </a:lnTo>
                  <a:cubicBezTo>
                    <a:pt x="99757" y="23596"/>
                    <a:pt x="101159" y="23362"/>
                    <a:pt x="102795" y="23362"/>
                  </a:cubicBezTo>
                  <a:cubicBezTo>
                    <a:pt x="104430" y="23362"/>
                    <a:pt x="105832" y="23362"/>
                    <a:pt x="107467" y="23596"/>
                  </a:cubicBezTo>
                  <a:lnTo>
                    <a:pt x="107467" y="14251"/>
                  </a:lnTo>
                  <a:cubicBezTo>
                    <a:pt x="116578" y="14718"/>
                    <a:pt x="125222" y="16587"/>
                    <a:pt x="133166" y="19624"/>
                  </a:cubicBezTo>
                  <a:lnTo>
                    <a:pt x="129661" y="28035"/>
                  </a:lnTo>
                  <a:cubicBezTo>
                    <a:pt x="132698" y="29203"/>
                    <a:pt x="135502" y="30371"/>
                    <a:pt x="138305" y="31773"/>
                  </a:cubicBezTo>
                  <a:lnTo>
                    <a:pt x="141810" y="23129"/>
                  </a:lnTo>
                  <a:cubicBezTo>
                    <a:pt x="146249" y="25231"/>
                    <a:pt x="150220" y="27801"/>
                    <a:pt x="154192" y="30605"/>
                  </a:cubicBezTo>
                  <a:lnTo>
                    <a:pt x="164238" y="20559"/>
                  </a:lnTo>
                  <a:cubicBezTo>
                    <a:pt x="147183" y="7710"/>
                    <a:pt x="125923" y="0"/>
                    <a:pt x="102795" y="0"/>
                  </a:cubicBezTo>
                  <a:cubicBezTo>
                    <a:pt x="46024" y="0"/>
                    <a:pt x="0" y="46024"/>
                    <a:pt x="0" y="102795"/>
                  </a:cubicBezTo>
                  <a:lnTo>
                    <a:pt x="0" y="112140"/>
                  </a:lnTo>
                  <a:lnTo>
                    <a:pt x="14017" y="112140"/>
                  </a:lnTo>
                  <a:lnTo>
                    <a:pt x="14017" y="102795"/>
                  </a:lnTo>
                  <a:cubicBezTo>
                    <a:pt x="14017" y="93216"/>
                    <a:pt x="15653" y="83871"/>
                    <a:pt x="18456" y="75227"/>
                  </a:cubicBezTo>
                  <a:lnTo>
                    <a:pt x="27100" y="78731"/>
                  </a:lnTo>
                  <a:cubicBezTo>
                    <a:pt x="28035" y="75694"/>
                    <a:pt x="29203" y="72891"/>
                    <a:pt x="30371" y="70087"/>
                  </a:cubicBezTo>
                  <a:lnTo>
                    <a:pt x="21727" y="66583"/>
                  </a:lnTo>
                  <a:cubicBezTo>
                    <a:pt x="25231" y="58640"/>
                    <a:pt x="30137" y="51164"/>
                    <a:pt x="35744" y="44856"/>
                  </a:cubicBezTo>
                  <a:lnTo>
                    <a:pt x="42286" y="51397"/>
                  </a:lnTo>
                  <a:cubicBezTo>
                    <a:pt x="44389" y="49061"/>
                    <a:pt x="46491" y="46725"/>
                    <a:pt x="48827" y="44622"/>
                  </a:cubicBezTo>
                  <a:lnTo>
                    <a:pt x="42286" y="38081"/>
                  </a:lnTo>
                  <a:cubicBezTo>
                    <a:pt x="48594" y="32240"/>
                    <a:pt x="55836" y="27100"/>
                    <a:pt x="63779" y="23129"/>
                  </a:cubicBezTo>
                  <a:lnTo>
                    <a:pt x="67284" y="31773"/>
                  </a:lnTo>
                  <a:cubicBezTo>
                    <a:pt x="70087" y="30371"/>
                    <a:pt x="72891" y="29203"/>
                    <a:pt x="75928" y="28035"/>
                  </a:cubicBezTo>
                  <a:lnTo>
                    <a:pt x="72423" y="19391"/>
                  </a:lnTo>
                  <a:cubicBezTo>
                    <a:pt x="80367" y="16354"/>
                    <a:pt x="89011" y="14718"/>
                    <a:pt x="98122" y="14251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1359ECFB-3065-F23D-40A9-F4BAB69A6D95}"/>
                </a:ext>
              </a:extLst>
            </p:cNvPr>
            <p:cNvSpPr/>
            <p:nvPr/>
          </p:nvSpPr>
          <p:spPr>
            <a:xfrm>
              <a:off x="3381372" y="661132"/>
              <a:ext cx="30371" cy="68218"/>
            </a:xfrm>
            <a:custGeom>
              <a:avLst/>
              <a:gdLst>
                <a:gd name="connsiteX0" fmla="*/ 11915 w 30371"/>
                <a:gd name="connsiteY0" fmla="*/ 0 h 68218"/>
                <a:gd name="connsiteX1" fmla="*/ 1869 w 30371"/>
                <a:gd name="connsiteY1" fmla="*/ 10046 h 68218"/>
                <a:gd name="connsiteX2" fmla="*/ 8644 w 30371"/>
                <a:gd name="connsiteY2" fmla="*/ 22428 h 68218"/>
                <a:gd name="connsiteX3" fmla="*/ 0 w 30371"/>
                <a:gd name="connsiteY3" fmla="*/ 26166 h 68218"/>
                <a:gd name="connsiteX4" fmla="*/ 3271 w 30371"/>
                <a:gd name="connsiteY4" fmla="*/ 34810 h 68218"/>
                <a:gd name="connsiteX5" fmla="*/ 11915 w 30371"/>
                <a:gd name="connsiteY5" fmla="*/ 31306 h 68218"/>
                <a:gd name="connsiteX6" fmla="*/ 16354 w 30371"/>
                <a:gd name="connsiteY6" fmla="*/ 58873 h 68218"/>
                <a:gd name="connsiteX7" fmla="*/ 16354 w 30371"/>
                <a:gd name="connsiteY7" fmla="*/ 68218 h 68218"/>
                <a:gd name="connsiteX8" fmla="*/ 30371 w 30371"/>
                <a:gd name="connsiteY8" fmla="*/ 68218 h 68218"/>
                <a:gd name="connsiteX9" fmla="*/ 30371 w 30371"/>
                <a:gd name="connsiteY9" fmla="*/ 58873 h 68218"/>
                <a:gd name="connsiteX10" fmla="*/ 11915 w 30371"/>
                <a:gd name="connsiteY10" fmla="*/ 0 h 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1" h="68218">
                  <a:moveTo>
                    <a:pt x="11915" y="0"/>
                  </a:moveTo>
                  <a:lnTo>
                    <a:pt x="1869" y="10046"/>
                  </a:lnTo>
                  <a:cubicBezTo>
                    <a:pt x="4439" y="14017"/>
                    <a:pt x="6775" y="18223"/>
                    <a:pt x="8644" y="22428"/>
                  </a:cubicBezTo>
                  <a:lnTo>
                    <a:pt x="0" y="26166"/>
                  </a:lnTo>
                  <a:cubicBezTo>
                    <a:pt x="1168" y="28969"/>
                    <a:pt x="2336" y="32006"/>
                    <a:pt x="3271" y="34810"/>
                  </a:cubicBezTo>
                  <a:lnTo>
                    <a:pt x="11915" y="31306"/>
                  </a:lnTo>
                  <a:cubicBezTo>
                    <a:pt x="14718" y="39950"/>
                    <a:pt x="16354" y="49295"/>
                    <a:pt x="16354" y="58873"/>
                  </a:cubicBezTo>
                  <a:lnTo>
                    <a:pt x="16354" y="68218"/>
                  </a:lnTo>
                  <a:lnTo>
                    <a:pt x="30371" y="68218"/>
                  </a:lnTo>
                  <a:lnTo>
                    <a:pt x="30371" y="58873"/>
                  </a:lnTo>
                  <a:cubicBezTo>
                    <a:pt x="30371" y="36913"/>
                    <a:pt x="23596" y="16821"/>
                    <a:pt x="11915" y="0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766ADF-0F77-2212-9B81-4F28157BA3D3}"/>
                </a:ext>
              </a:extLst>
            </p:cNvPr>
            <p:cNvSpPr/>
            <p:nvPr/>
          </p:nvSpPr>
          <p:spPr>
            <a:xfrm>
              <a:off x="3299073" y="642909"/>
              <a:ext cx="89308" cy="89541"/>
            </a:xfrm>
            <a:custGeom>
              <a:avLst/>
              <a:gdLst>
                <a:gd name="connsiteX0" fmla="*/ 3335 w 89308"/>
                <a:gd name="connsiteY0" fmla="*/ 72891 h 89541"/>
                <a:gd name="connsiteX1" fmla="*/ 2166 w 89308"/>
                <a:gd name="connsiteY1" fmla="*/ 74059 h 89541"/>
                <a:gd name="connsiteX2" fmla="*/ 3335 w 89308"/>
                <a:gd name="connsiteY2" fmla="*/ 87375 h 89541"/>
                <a:gd name="connsiteX3" fmla="*/ 16651 w 89308"/>
                <a:gd name="connsiteY3" fmla="*/ 86207 h 89541"/>
                <a:gd name="connsiteX4" fmla="*/ 89308 w 89308"/>
                <a:gd name="connsiteY4" fmla="*/ 0 h 89541"/>
                <a:gd name="connsiteX5" fmla="*/ 3335 w 89308"/>
                <a:gd name="connsiteY5" fmla="*/ 72891 h 8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08" h="89541">
                  <a:moveTo>
                    <a:pt x="3335" y="72891"/>
                  </a:moveTo>
                  <a:cubicBezTo>
                    <a:pt x="2867" y="73124"/>
                    <a:pt x="2634" y="73592"/>
                    <a:pt x="2166" y="74059"/>
                  </a:cubicBezTo>
                  <a:cubicBezTo>
                    <a:pt x="-1104" y="78030"/>
                    <a:pt x="-637" y="83871"/>
                    <a:pt x="3335" y="87375"/>
                  </a:cubicBezTo>
                  <a:cubicBezTo>
                    <a:pt x="7306" y="90646"/>
                    <a:pt x="13147" y="90179"/>
                    <a:pt x="16651" y="86207"/>
                  </a:cubicBezTo>
                  <a:lnTo>
                    <a:pt x="89308" y="0"/>
                  </a:lnTo>
                  <a:lnTo>
                    <a:pt x="3335" y="72891"/>
                  </a:ln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CB4E2AAC-4215-ABE7-5D1E-DDD3C83175B4}"/>
              </a:ext>
            </a:extLst>
          </p:cNvPr>
          <p:cNvSpPr txBox="1"/>
          <p:nvPr/>
        </p:nvSpPr>
        <p:spPr>
          <a:xfrm>
            <a:off x="2006715" y="7152745"/>
            <a:ext cx="1113192" cy="496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=3/24</a:t>
            </a:r>
            <a:endParaRPr lang="en-001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6808060-2526-F33C-DD5E-5F9B4E11E86F}"/>
              </a:ext>
            </a:extLst>
          </p:cNvPr>
          <p:cNvGrpSpPr/>
          <p:nvPr/>
        </p:nvGrpSpPr>
        <p:grpSpPr>
          <a:xfrm>
            <a:off x="4518890" y="7649104"/>
            <a:ext cx="7386465" cy="1334462"/>
            <a:chOff x="2563311" y="2205994"/>
            <a:chExt cx="7386465" cy="1334462"/>
          </a:xfrm>
        </p:grpSpPr>
        <p:sp>
          <p:nvSpPr>
            <p:cNvPr id="172" name="Line 6">
              <a:extLst>
                <a:ext uri="{FF2B5EF4-FFF2-40B4-BE49-F238E27FC236}">
                  <a16:creationId xmlns:a16="http://schemas.microsoft.com/office/drawing/2014/main" id="{964373D6-99EF-D5A4-E522-4DF48CDF0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68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3" name="Line 7">
              <a:extLst>
                <a:ext uri="{FF2B5EF4-FFF2-40B4-BE49-F238E27FC236}">
                  <a16:creationId xmlns:a16="http://schemas.microsoft.com/office/drawing/2014/main" id="{401E085D-1EA8-55ED-1D20-589FA5B56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0134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4" name="Line 8">
              <a:extLst>
                <a:ext uri="{FF2B5EF4-FFF2-40B4-BE49-F238E27FC236}">
                  <a16:creationId xmlns:a16="http://schemas.microsoft.com/office/drawing/2014/main" id="{E5EE3E6E-CFC4-6E67-3B64-8EDA3F324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585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5" name="Line 9">
              <a:extLst>
                <a:ext uri="{FF2B5EF4-FFF2-40B4-BE49-F238E27FC236}">
                  <a16:creationId xmlns:a16="http://schemas.microsoft.com/office/drawing/2014/main" id="{E160F840-0070-1AE6-70B1-E1C01D245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03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6" name="Line 10">
              <a:extLst>
                <a:ext uri="{FF2B5EF4-FFF2-40B4-BE49-F238E27FC236}">
                  <a16:creationId xmlns:a16="http://schemas.microsoft.com/office/drawing/2014/main" id="{70A5A6B6-84F2-B844-F5EE-2B32C8737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487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7" name="Line 11">
              <a:extLst>
                <a:ext uri="{FF2B5EF4-FFF2-40B4-BE49-F238E27FC236}">
                  <a16:creationId xmlns:a16="http://schemas.microsoft.com/office/drawing/2014/main" id="{81EBBFD9-1CF1-2D5C-C6D3-6FDDBFB81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93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8" name="Line 12">
              <a:extLst>
                <a:ext uri="{FF2B5EF4-FFF2-40B4-BE49-F238E27FC236}">
                  <a16:creationId xmlns:a16="http://schemas.microsoft.com/office/drawing/2014/main" id="{A1612BCA-0EDB-7830-8566-877CE6492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4348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9" name="Line 13">
              <a:extLst>
                <a:ext uri="{FF2B5EF4-FFF2-40B4-BE49-F238E27FC236}">
                  <a16:creationId xmlns:a16="http://schemas.microsoft.com/office/drawing/2014/main" id="{13EC4868-C2A3-EF75-B639-51FB8DDC5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079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0" name="Line 14">
              <a:extLst>
                <a:ext uri="{FF2B5EF4-FFF2-40B4-BE49-F238E27FC236}">
                  <a16:creationId xmlns:a16="http://schemas.microsoft.com/office/drawing/2014/main" id="{CC02251C-DCCD-09D1-C921-AE141820A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24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1" name="Line 15">
              <a:extLst>
                <a:ext uri="{FF2B5EF4-FFF2-40B4-BE49-F238E27FC236}">
                  <a16:creationId xmlns:a16="http://schemas.microsoft.com/office/drawing/2014/main" id="{F1FEA24C-C2C4-A0C3-2E7E-7E3F3915B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3698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2" name="Line 16">
              <a:extLst>
                <a:ext uri="{FF2B5EF4-FFF2-40B4-BE49-F238E27FC236}">
                  <a16:creationId xmlns:a16="http://schemas.microsoft.com/office/drawing/2014/main" id="{25C00702-B547-E6EA-0FEA-37072117E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0150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3" name="Line 17">
              <a:extLst>
                <a:ext uri="{FF2B5EF4-FFF2-40B4-BE49-F238E27FC236}">
                  <a16:creationId xmlns:a16="http://schemas.microsoft.com/office/drawing/2014/main" id="{E4EF5F43-7ED3-F634-4BD8-04FEFD0C7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601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4" name="Line 18">
              <a:extLst>
                <a:ext uri="{FF2B5EF4-FFF2-40B4-BE49-F238E27FC236}">
                  <a16:creationId xmlns:a16="http://schemas.microsoft.com/office/drawing/2014/main" id="{E4E25C28-AD70-B85C-C7A8-E321FF856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08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5" name="Line 19">
              <a:extLst>
                <a:ext uri="{FF2B5EF4-FFF2-40B4-BE49-F238E27FC236}">
                  <a16:creationId xmlns:a16="http://schemas.microsoft.com/office/drawing/2014/main" id="{8BFA3FA9-34AF-68F3-9934-D09104D79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145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6" name="Line 20">
              <a:extLst>
                <a:ext uri="{FF2B5EF4-FFF2-40B4-BE49-F238E27FC236}">
                  <a16:creationId xmlns:a16="http://schemas.microsoft.com/office/drawing/2014/main" id="{A9207DDB-1208-C75F-24C2-5FAF1A2E4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7910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7" name="Line 21">
              <a:extLst>
                <a:ext uri="{FF2B5EF4-FFF2-40B4-BE49-F238E27FC236}">
                  <a16:creationId xmlns:a16="http://schemas.microsoft.com/office/drawing/2014/main" id="{1255B42C-A134-6FA3-3C68-ADA6A6C00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4364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8" name="Line 22">
              <a:extLst>
                <a:ext uri="{FF2B5EF4-FFF2-40B4-BE49-F238E27FC236}">
                  <a16:creationId xmlns:a16="http://schemas.microsoft.com/office/drawing/2014/main" id="{A1F4A1BD-7A3B-A70E-7B46-3050B9C1A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081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9" name="Line 23">
              <a:extLst>
                <a:ext uri="{FF2B5EF4-FFF2-40B4-BE49-F238E27FC236}">
                  <a16:creationId xmlns:a16="http://schemas.microsoft.com/office/drawing/2014/main" id="{1CDCDAA7-84E0-681B-0D0D-DCF36FF2D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26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0" name="Line 24">
              <a:extLst>
                <a:ext uri="{FF2B5EF4-FFF2-40B4-BE49-F238E27FC236}">
                  <a16:creationId xmlns:a16="http://schemas.microsoft.com/office/drawing/2014/main" id="{E9BC489F-022A-1407-1829-84F729CEC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567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1" name="Line 25">
              <a:extLst>
                <a:ext uri="{FF2B5EF4-FFF2-40B4-BE49-F238E27FC236}">
                  <a16:creationId xmlns:a16="http://schemas.microsoft.com/office/drawing/2014/main" id="{87C3DA9D-C6E9-1F03-7562-33A452471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2123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2" name="Line 26">
              <a:extLst>
                <a:ext uri="{FF2B5EF4-FFF2-40B4-BE49-F238E27FC236}">
                  <a16:creationId xmlns:a16="http://schemas.microsoft.com/office/drawing/2014/main" id="{55BD59F0-0E58-3C76-C001-D42D9F252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857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3" name="Line 27">
              <a:extLst>
                <a:ext uri="{FF2B5EF4-FFF2-40B4-BE49-F238E27FC236}">
                  <a16:creationId xmlns:a16="http://schemas.microsoft.com/office/drawing/2014/main" id="{6216AFA6-70AE-30C4-5934-888A48AF2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502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4" name="Line 28">
              <a:extLst>
                <a:ext uri="{FF2B5EF4-FFF2-40B4-BE49-F238E27FC236}">
                  <a16:creationId xmlns:a16="http://schemas.microsoft.com/office/drawing/2014/main" id="{79BE46DD-981D-5456-46A3-F06179A4C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147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5" name="Line 29">
              <a:extLst>
                <a:ext uri="{FF2B5EF4-FFF2-40B4-BE49-F238E27FC236}">
                  <a16:creationId xmlns:a16="http://schemas.microsoft.com/office/drawing/2014/main" id="{F44521D6-15C0-05E6-917D-858F87D70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988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6" name="Line 30">
              <a:extLst>
                <a:ext uri="{FF2B5EF4-FFF2-40B4-BE49-F238E27FC236}">
                  <a16:creationId xmlns:a16="http://schemas.microsoft.com/office/drawing/2014/main" id="{76996952-F3DA-862E-AAF0-3888B55C7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6336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7" name="Line 31">
              <a:extLst>
                <a:ext uri="{FF2B5EF4-FFF2-40B4-BE49-F238E27FC236}">
                  <a16:creationId xmlns:a16="http://schemas.microsoft.com/office/drawing/2014/main" id="{EF843C18-1604-48CB-129A-AB01327B3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278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8" name="Line 41">
              <a:extLst>
                <a:ext uri="{FF2B5EF4-FFF2-40B4-BE49-F238E27FC236}">
                  <a16:creationId xmlns:a16="http://schemas.microsoft.com/office/drawing/2014/main" id="{F15C9DD8-21C4-3798-0016-4A72C659F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275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9" name="Line 38">
              <a:extLst>
                <a:ext uri="{FF2B5EF4-FFF2-40B4-BE49-F238E27FC236}">
                  <a16:creationId xmlns:a16="http://schemas.microsoft.com/office/drawing/2014/main" id="{265B197C-7B1A-8861-065B-BC6419D61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2483288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00" name="Line 39">
              <a:extLst>
                <a:ext uri="{FF2B5EF4-FFF2-40B4-BE49-F238E27FC236}">
                  <a16:creationId xmlns:a16="http://schemas.microsoft.com/office/drawing/2014/main" id="{2F4DA861-7D0E-DC99-8F4C-0C0E296B8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2757356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01" name="Line 40">
              <a:extLst>
                <a:ext uri="{FF2B5EF4-FFF2-40B4-BE49-F238E27FC236}">
                  <a16:creationId xmlns:a16="http://schemas.microsoft.com/office/drawing/2014/main" id="{0C374F2C-6DE6-FE84-D010-3AA5AE7E2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3029466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 dirty="0"/>
            </a:p>
          </p:txBody>
        </p:sp>
        <p:sp>
          <p:nvSpPr>
            <p:cNvPr id="202" name="Line 44">
              <a:extLst>
                <a:ext uri="{FF2B5EF4-FFF2-40B4-BE49-F238E27FC236}">
                  <a16:creationId xmlns:a16="http://schemas.microsoft.com/office/drawing/2014/main" id="{11225D79-D806-FBAB-4060-CE59E33DA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16" y="3301577"/>
              <a:ext cx="688036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AAB9782E-47CC-A264-3D2B-E3AFA009AAE3}"/>
                </a:ext>
              </a:extLst>
            </p:cNvPr>
            <p:cNvCxnSpPr>
              <a:cxnSpLocks/>
            </p:cNvCxnSpPr>
            <p:nvPr/>
          </p:nvCxnSpPr>
          <p:spPr>
            <a:xfrm>
              <a:off x="2685210" y="2624413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BDF7E85F-95A8-B4BA-5F79-141B826C13D5}"/>
                </a:ext>
              </a:extLst>
            </p:cNvPr>
            <p:cNvCxnSpPr>
              <a:cxnSpLocks/>
            </p:cNvCxnSpPr>
            <p:nvPr/>
          </p:nvCxnSpPr>
          <p:spPr>
            <a:xfrm>
              <a:off x="2563311" y="2624412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8EE86812-A20B-502E-086A-E6A6BECA976B}"/>
                </a:ext>
              </a:extLst>
            </p:cNvPr>
            <p:cNvGrpSpPr/>
            <p:nvPr/>
          </p:nvGrpSpPr>
          <p:grpSpPr>
            <a:xfrm>
              <a:off x="3081098" y="3035340"/>
              <a:ext cx="2558376" cy="258314"/>
              <a:chOff x="886977" y="1302945"/>
              <a:chExt cx="1341762" cy="135475"/>
            </a:xfrm>
          </p:grpSpPr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6CAD5901-5B6A-2871-4A88-0A07E546E0D2}"/>
                  </a:ext>
                </a:extLst>
              </p:cNvPr>
              <p:cNvSpPr/>
              <p:nvPr/>
            </p:nvSpPr>
            <p:spPr>
              <a:xfrm>
                <a:off x="907892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21716835-EBB2-673B-5F66-AE87214F92E4}"/>
                  </a:ext>
                </a:extLst>
              </p:cNvPr>
              <p:cNvSpPr/>
              <p:nvPr/>
            </p:nvSpPr>
            <p:spPr>
              <a:xfrm>
                <a:off x="1713671" y="1322716"/>
                <a:ext cx="493748" cy="959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 dirty="0"/>
              </a:p>
            </p:txBody>
          </p:sp>
          <p:sp>
            <p:nvSpPr>
              <p:cNvPr id="322" name="Rectangle: Rounded Corners 321">
                <a:extLst>
                  <a:ext uri="{FF2B5EF4-FFF2-40B4-BE49-F238E27FC236}">
                    <a16:creationId xmlns:a16="http://schemas.microsoft.com/office/drawing/2014/main" id="{D930CEB6-C39B-1BA5-D231-D1DE21F488DD}"/>
                  </a:ext>
                </a:extLst>
              </p:cNvPr>
              <p:cNvSpPr/>
              <p:nvPr/>
            </p:nvSpPr>
            <p:spPr>
              <a:xfrm>
                <a:off x="886977" y="1302945"/>
                <a:ext cx="1341762" cy="13547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D24FE4F5-2A81-3B99-A4BE-E71298CDAD34}"/>
                  </a:ext>
                </a:extLst>
              </p:cNvPr>
              <p:cNvSpPr/>
              <p:nvPr/>
            </p:nvSpPr>
            <p:spPr>
              <a:xfrm>
                <a:off x="1174592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BB789771-21C4-4A08-319C-4D5AE3D49974}"/>
                  </a:ext>
                </a:extLst>
              </p:cNvPr>
              <p:cNvSpPr/>
              <p:nvPr/>
            </p:nvSpPr>
            <p:spPr>
              <a:xfrm>
                <a:off x="1446055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</p:grp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FB7AF658-DE03-5B1F-C36C-6D464FFFD6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6089" y="2624429"/>
              <a:ext cx="257047" cy="539735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D5CE1F0F-64FE-9A29-588C-5D34F105B66C}"/>
                </a:ext>
              </a:extLst>
            </p:cNvPr>
            <p:cNvCxnSpPr>
              <a:cxnSpLocks/>
            </p:cNvCxnSpPr>
            <p:nvPr/>
          </p:nvCxnSpPr>
          <p:spPr>
            <a:xfrm>
              <a:off x="2807106" y="2624415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8FE7543E-1D4E-72C4-EC2D-DEE86ACBE809}"/>
                </a:ext>
              </a:extLst>
            </p:cNvPr>
            <p:cNvSpPr/>
            <p:nvPr/>
          </p:nvSpPr>
          <p:spPr>
            <a:xfrm>
              <a:off x="5947867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086BF5DD-5C04-4B5F-510C-EA516E585796}"/>
                </a:ext>
              </a:extLst>
            </p:cNvPr>
            <p:cNvSpPr/>
            <p:nvPr/>
          </p:nvSpPr>
          <p:spPr>
            <a:xfrm>
              <a:off x="5908812" y="2495259"/>
              <a:ext cx="247782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DF9993B-09BA-65D4-5F64-41B889EFEC0B}"/>
                </a:ext>
              </a:extLst>
            </p:cNvPr>
            <p:cNvGrpSpPr/>
            <p:nvPr/>
          </p:nvGrpSpPr>
          <p:grpSpPr>
            <a:xfrm>
              <a:off x="7179335" y="2207737"/>
              <a:ext cx="225364" cy="322752"/>
              <a:chOff x="5690437" y="1779197"/>
              <a:chExt cx="147310" cy="210969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2226B19-7BEA-3244-B1D0-165849F5B0A0}"/>
                  </a:ext>
                </a:extLst>
              </p:cNvPr>
              <p:cNvSpPr/>
              <p:nvPr/>
            </p:nvSpPr>
            <p:spPr>
              <a:xfrm>
                <a:off x="5690437" y="1779723"/>
                <a:ext cx="15783" cy="210443"/>
              </a:xfrm>
              <a:custGeom>
                <a:avLst/>
                <a:gdLst>
                  <a:gd name="connsiteX0" fmla="*/ 7892 w 15783"/>
                  <a:gd name="connsiteY0" fmla="*/ 0 h 210443"/>
                  <a:gd name="connsiteX1" fmla="*/ 0 w 15783"/>
                  <a:gd name="connsiteY1" fmla="*/ 7892 h 210443"/>
                  <a:gd name="connsiteX2" fmla="*/ 0 w 15783"/>
                  <a:gd name="connsiteY2" fmla="*/ 210443 h 210443"/>
                  <a:gd name="connsiteX3" fmla="*/ 15783 w 15783"/>
                  <a:gd name="connsiteY3" fmla="*/ 210443 h 210443"/>
                  <a:gd name="connsiteX4" fmla="*/ 15783 w 15783"/>
                  <a:gd name="connsiteY4" fmla="*/ 7892 h 210443"/>
                  <a:gd name="connsiteX5" fmla="*/ 7892 w 15783"/>
                  <a:gd name="connsiteY5" fmla="*/ 0 h 2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83" h="210443">
                    <a:moveTo>
                      <a:pt x="7892" y="0"/>
                    </a:moveTo>
                    <a:cubicBezTo>
                      <a:pt x="3420" y="0"/>
                      <a:pt x="0" y="3420"/>
                      <a:pt x="0" y="7892"/>
                    </a:cubicBezTo>
                    <a:lnTo>
                      <a:pt x="0" y="210443"/>
                    </a:lnTo>
                    <a:lnTo>
                      <a:pt x="15783" y="210443"/>
                    </a:lnTo>
                    <a:lnTo>
                      <a:pt x="15783" y="7892"/>
                    </a:lnTo>
                    <a:cubicBezTo>
                      <a:pt x="15783" y="3420"/>
                      <a:pt x="12364" y="0"/>
                      <a:pt x="7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CE4652A-4A9E-81D7-20DB-2D0C418F7860}"/>
                  </a:ext>
                </a:extLst>
              </p:cNvPr>
              <p:cNvSpPr/>
              <p:nvPr/>
            </p:nvSpPr>
            <p:spPr>
              <a:xfrm>
                <a:off x="5716743" y="1779197"/>
                <a:ext cx="121004" cy="94699"/>
              </a:xfrm>
              <a:custGeom>
                <a:avLst/>
                <a:gdLst>
                  <a:gd name="connsiteX0" fmla="*/ 33408 w 121004"/>
                  <a:gd name="connsiteY0" fmla="*/ 0 h 94699"/>
                  <a:gd name="connsiteX1" fmla="*/ 0 w 121004"/>
                  <a:gd name="connsiteY1" fmla="*/ 7629 h 94699"/>
                  <a:gd name="connsiteX2" fmla="*/ 0 w 121004"/>
                  <a:gd name="connsiteY2" fmla="*/ 94700 h 94699"/>
                  <a:gd name="connsiteX3" fmla="*/ 33408 w 121004"/>
                  <a:gd name="connsiteY3" fmla="*/ 87071 h 94699"/>
                  <a:gd name="connsiteX4" fmla="*/ 121005 w 121004"/>
                  <a:gd name="connsiteY4" fmla="*/ 87597 h 94699"/>
                  <a:gd name="connsiteX5" fmla="*/ 121005 w 121004"/>
                  <a:gd name="connsiteY5" fmla="*/ 526 h 94699"/>
                  <a:gd name="connsiteX6" fmla="*/ 33408 w 121004"/>
                  <a:gd name="connsiteY6" fmla="*/ 0 h 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04" h="94699">
                    <a:moveTo>
                      <a:pt x="33408" y="0"/>
                    </a:moveTo>
                    <a:cubicBezTo>
                      <a:pt x="10259" y="0"/>
                      <a:pt x="0" y="7629"/>
                      <a:pt x="0" y="7629"/>
                    </a:cubicBezTo>
                    <a:lnTo>
                      <a:pt x="0" y="94700"/>
                    </a:lnTo>
                    <a:cubicBezTo>
                      <a:pt x="0" y="94700"/>
                      <a:pt x="9996" y="87071"/>
                      <a:pt x="33408" y="87071"/>
                    </a:cubicBezTo>
                    <a:cubicBezTo>
                      <a:pt x="61292" y="87071"/>
                      <a:pt x="88649" y="102328"/>
                      <a:pt x="121005" y="87597"/>
                    </a:cubicBezTo>
                    <a:lnTo>
                      <a:pt x="121005" y="526"/>
                    </a:lnTo>
                    <a:cubicBezTo>
                      <a:pt x="80232" y="12627"/>
                      <a:pt x="61292" y="0"/>
                      <a:pt x="33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BBC0DB0B-704E-BE5B-DB52-812CBF5AA228}"/>
                </a:ext>
              </a:extLst>
            </p:cNvPr>
            <p:cNvSpPr/>
            <p:nvPr/>
          </p:nvSpPr>
          <p:spPr>
            <a:xfrm>
              <a:off x="7191933" y="2495259"/>
              <a:ext cx="247783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CE638EF0-5F36-A28D-092E-A4EE8FE5E942}"/>
                </a:ext>
              </a:extLst>
            </p:cNvPr>
            <p:cNvSpPr/>
            <p:nvPr/>
          </p:nvSpPr>
          <p:spPr>
            <a:xfrm>
              <a:off x="8475074" y="2495259"/>
              <a:ext cx="247782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A2C0B76-7F55-D6BB-5AE8-B8982A8280A0}"/>
                </a:ext>
              </a:extLst>
            </p:cNvPr>
            <p:cNvSpPr/>
            <p:nvPr/>
          </p:nvSpPr>
          <p:spPr>
            <a:xfrm>
              <a:off x="7233067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9A5B996-3F32-A7F7-CFB7-8D141EE72A86}"/>
                </a:ext>
              </a:extLst>
            </p:cNvPr>
            <p:cNvSpPr/>
            <p:nvPr/>
          </p:nvSpPr>
          <p:spPr>
            <a:xfrm>
              <a:off x="8517280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AAF00874-65E5-08F4-7B4E-47A98479BC20}"/>
                </a:ext>
              </a:extLst>
            </p:cNvPr>
            <p:cNvGrpSpPr/>
            <p:nvPr/>
          </p:nvGrpSpPr>
          <p:grpSpPr>
            <a:xfrm>
              <a:off x="8462471" y="2205994"/>
              <a:ext cx="225364" cy="322752"/>
              <a:chOff x="5690437" y="1779197"/>
              <a:chExt cx="147310" cy="210969"/>
            </a:xfrm>
            <a:solidFill>
              <a:srgbClr val="FF0000"/>
            </a:solidFill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03DE2DB-5A4B-9FD9-71AD-0CFBA1BD3768}"/>
                  </a:ext>
                </a:extLst>
              </p:cNvPr>
              <p:cNvSpPr/>
              <p:nvPr/>
            </p:nvSpPr>
            <p:spPr>
              <a:xfrm>
                <a:off x="5690437" y="1779723"/>
                <a:ext cx="15783" cy="210443"/>
              </a:xfrm>
              <a:custGeom>
                <a:avLst/>
                <a:gdLst>
                  <a:gd name="connsiteX0" fmla="*/ 7892 w 15783"/>
                  <a:gd name="connsiteY0" fmla="*/ 0 h 210443"/>
                  <a:gd name="connsiteX1" fmla="*/ 0 w 15783"/>
                  <a:gd name="connsiteY1" fmla="*/ 7892 h 210443"/>
                  <a:gd name="connsiteX2" fmla="*/ 0 w 15783"/>
                  <a:gd name="connsiteY2" fmla="*/ 210443 h 210443"/>
                  <a:gd name="connsiteX3" fmla="*/ 15783 w 15783"/>
                  <a:gd name="connsiteY3" fmla="*/ 210443 h 210443"/>
                  <a:gd name="connsiteX4" fmla="*/ 15783 w 15783"/>
                  <a:gd name="connsiteY4" fmla="*/ 7892 h 210443"/>
                  <a:gd name="connsiteX5" fmla="*/ 7892 w 15783"/>
                  <a:gd name="connsiteY5" fmla="*/ 0 h 2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83" h="210443">
                    <a:moveTo>
                      <a:pt x="7892" y="0"/>
                    </a:moveTo>
                    <a:cubicBezTo>
                      <a:pt x="3420" y="0"/>
                      <a:pt x="0" y="3420"/>
                      <a:pt x="0" y="7892"/>
                    </a:cubicBezTo>
                    <a:lnTo>
                      <a:pt x="0" y="210443"/>
                    </a:lnTo>
                    <a:lnTo>
                      <a:pt x="15783" y="210443"/>
                    </a:lnTo>
                    <a:lnTo>
                      <a:pt x="15783" y="7892"/>
                    </a:lnTo>
                    <a:cubicBezTo>
                      <a:pt x="15783" y="3420"/>
                      <a:pt x="12364" y="0"/>
                      <a:pt x="7892" y="0"/>
                    </a:cubicBezTo>
                    <a:close/>
                  </a:path>
                </a:pathLst>
              </a:custGeom>
              <a:grpFill/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F2DA336-1CAB-F273-18C5-CFDFE265DECA}"/>
                  </a:ext>
                </a:extLst>
              </p:cNvPr>
              <p:cNvSpPr/>
              <p:nvPr/>
            </p:nvSpPr>
            <p:spPr>
              <a:xfrm>
                <a:off x="5716743" y="1779197"/>
                <a:ext cx="121004" cy="94699"/>
              </a:xfrm>
              <a:custGeom>
                <a:avLst/>
                <a:gdLst>
                  <a:gd name="connsiteX0" fmla="*/ 33408 w 121004"/>
                  <a:gd name="connsiteY0" fmla="*/ 0 h 94699"/>
                  <a:gd name="connsiteX1" fmla="*/ 0 w 121004"/>
                  <a:gd name="connsiteY1" fmla="*/ 7629 h 94699"/>
                  <a:gd name="connsiteX2" fmla="*/ 0 w 121004"/>
                  <a:gd name="connsiteY2" fmla="*/ 94700 h 94699"/>
                  <a:gd name="connsiteX3" fmla="*/ 33408 w 121004"/>
                  <a:gd name="connsiteY3" fmla="*/ 87071 h 94699"/>
                  <a:gd name="connsiteX4" fmla="*/ 121005 w 121004"/>
                  <a:gd name="connsiteY4" fmla="*/ 87597 h 94699"/>
                  <a:gd name="connsiteX5" fmla="*/ 121005 w 121004"/>
                  <a:gd name="connsiteY5" fmla="*/ 526 h 94699"/>
                  <a:gd name="connsiteX6" fmla="*/ 33408 w 121004"/>
                  <a:gd name="connsiteY6" fmla="*/ 0 h 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04" h="94699">
                    <a:moveTo>
                      <a:pt x="33408" y="0"/>
                    </a:moveTo>
                    <a:cubicBezTo>
                      <a:pt x="10259" y="0"/>
                      <a:pt x="0" y="7629"/>
                      <a:pt x="0" y="7629"/>
                    </a:cubicBezTo>
                    <a:lnTo>
                      <a:pt x="0" y="94700"/>
                    </a:lnTo>
                    <a:cubicBezTo>
                      <a:pt x="0" y="94700"/>
                      <a:pt x="9996" y="87071"/>
                      <a:pt x="33408" y="87071"/>
                    </a:cubicBezTo>
                    <a:cubicBezTo>
                      <a:pt x="61292" y="87071"/>
                      <a:pt x="88649" y="102328"/>
                      <a:pt x="121005" y="87597"/>
                    </a:cubicBezTo>
                    <a:lnTo>
                      <a:pt x="121005" y="526"/>
                    </a:lnTo>
                    <a:cubicBezTo>
                      <a:pt x="80232" y="12627"/>
                      <a:pt x="61292" y="0"/>
                      <a:pt x="33408" y="0"/>
                    </a:cubicBezTo>
                    <a:close/>
                  </a:path>
                </a:pathLst>
              </a:custGeom>
              <a:grpFill/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5DB3F93-7777-FAF0-53FE-567BDE36FA41}"/>
              </a:ext>
            </a:extLst>
          </p:cNvPr>
          <p:cNvGrpSpPr/>
          <p:nvPr/>
        </p:nvGrpSpPr>
        <p:grpSpPr>
          <a:xfrm>
            <a:off x="8959413" y="7058680"/>
            <a:ext cx="225364" cy="322752"/>
            <a:chOff x="5690437" y="1779197"/>
            <a:chExt cx="147310" cy="210969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066D1FF-895C-8962-BDBA-4288EB1F3D1A}"/>
                </a:ext>
              </a:extLst>
            </p:cNvPr>
            <p:cNvSpPr/>
            <p:nvPr/>
          </p:nvSpPr>
          <p:spPr>
            <a:xfrm>
              <a:off x="56904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7590BA0D-BAD0-BA90-4D14-78254B31075F}"/>
                </a:ext>
              </a:extLst>
            </p:cNvPr>
            <p:cNvSpPr/>
            <p:nvPr/>
          </p:nvSpPr>
          <p:spPr>
            <a:xfrm>
              <a:off x="57167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261" name="Graphic 9358">
            <a:extLst>
              <a:ext uri="{FF2B5EF4-FFF2-40B4-BE49-F238E27FC236}">
                <a16:creationId xmlns:a16="http://schemas.microsoft.com/office/drawing/2014/main" id="{E8A26753-FAEB-E4A7-E20F-FD1158ADC94D}"/>
              </a:ext>
            </a:extLst>
          </p:cNvPr>
          <p:cNvGrpSpPr/>
          <p:nvPr/>
        </p:nvGrpSpPr>
        <p:grpSpPr>
          <a:xfrm>
            <a:off x="9795260" y="1260295"/>
            <a:ext cx="343211" cy="343211"/>
            <a:chOff x="-4299194" y="794353"/>
            <a:chExt cx="2370515" cy="2370515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70E3BE9-E911-D7F8-32E2-12E822CB8B5D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89164727-00FB-0CC6-7EC4-256BF73CAE6D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5E98D65-D6DE-7775-B6A2-EE58728B36F2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0819BFB-8BE5-D022-C62C-86FC8FBFFED5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4486FED-CCD9-1CFA-7AE5-20714AB02A01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57515011-208D-7094-A9E4-9A66F6D99FA2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42684933-91EC-C4E0-5597-314CC7C2D1B8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C39ACB4F-70A4-0762-80DD-48AE40552613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AC03535-4B77-0395-3EB0-64CE02AD167A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8DBA496-D999-1F10-EBAA-68703A5B3470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262" name="Graphic 9358">
            <a:extLst>
              <a:ext uri="{FF2B5EF4-FFF2-40B4-BE49-F238E27FC236}">
                <a16:creationId xmlns:a16="http://schemas.microsoft.com/office/drawing/2014/main" id="{080B97A4-AC44-0784-C93B-33A8B42C1F84}"/>
              </a:ext>
            </a:extLst>
          </p:cNvPr>
          <p:cNvGrpSpPr/>
          <p:nvPr/>
        </p:nvGrpSpPr>
        <p:grpSpPr>
          <a:xfrm>
            <a:off x="7219161" y="3898222"/>
            <a:ext cx="343211" cy="343211"/>
            <a:chOff x="-4299194" y="794353"/>
            <a:chExt cx="2370515" cy="2370515"/>
          </a:xfrm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883945D-5DB2-8130-4894-CBD31F5E3EEC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0D80EB8-1977-3A10-AFA4-85069DA0D582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95D1625-E245-84B6-E2CD-6167FD306CD1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F5EBC64A-A7FB-C9D4-A731-8A761EC32398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888ADC9-4477-8C02-6D9D-D22CBA5FB129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D3936A5E-02EC-9CF0-365B-59FFD3B2DA1F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B2F75E6-BA36-6613-2C1F-EB629AEE8418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6FC7C65-AEE3-0EEB-2C49-AA839AAB4775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DFE26BC-D6A1-7106-B955-E12DCCB15F3A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506672C-844E-116E-9A59-D0757C1ABD70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18" name="Line 6">
            <a:extLst>
              <a:ext uri="{FF2B5EF4-FFF2-40B4-BE49-F238E27FC236}">
                <a16:creationId xmlns:a16="http://schemas.microsoft.com/office/drawing/2014/main" id="{33BE8A01-AC9B-C0B2-62BE-8BA775B5B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209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E84FEB84-2861-8CE5-5F6D-BCBC327F7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721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0" name="Line 8">
            <a:extLst>
              <a:ext uri="{FF2B5EF4-FFF2-40B4-BE49-F238E27FC236}">
                <a16:creationId xmlns:a16="http://schemas.microsoft.com/office/drawing/2014/main" id="{7633EAF9-DD29-B835-7103-0088DA878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219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1" name="Line 9">
            <a:extLst>
              <a:ext uri="{FF2B5EF4-FFF2-40B4-BE49-F238E27FC236}">
                <a16:creationId xmlns:a16="http://schemas.microsoft.com/office/drawing/2014/main" id="{EFC0F92E-A07D-A21D-43DB-57BDA7A6D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22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2" name="Line 10">
            <a:extLst>
              <a:ext uri="{FF2B5EF4-FFF2-40B4-BE49-F238E27FC236}">
                <a16:creationId xmlns:a16="http://schemas.microsoft.com/office/drawing/2014/main" id="{1CC07A12-1394-2C3C-08F5-D3696DE92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6228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3" name="Line 11">
            <a:extLst>
              <a:ext uri="{FF2B5EF4-FFF2-40B4-BE49-F238E27FC236}">
                <a16:creationId xmlns:a16="http://schemas.microsoft.com/office/drawing/2014/main" id="{FF65B38A-8F89-9710-4537-5CC40E823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233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4" name="Line 12">
            <a:extLst>
              <a:ext uri="{FF2B5EF4-FFF2-40B4-BE49-F238E27FC236}">
                <a16:creationId xmlns:a16="http://schemas.microsoft.com/office/drawing/2014/main" id="{16B7E880-AF56-2A32-3890-8F5934080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47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5" name="Line 13">
            <a:extLst>
              <a:ext uri="{FF2B5EF4-FFF2-40B4-BE49-F238E27FC236}">
                <a16:creationId xmlns:a16="http://schemas.microsoft.com/office/drawing/2014/main" id="{4D3C9742-FEF3-C7FF-AC19-62C9219FC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47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6" name="Line 14">
            <a:extLst>
              <a:ext uri="{FF2B5EF4-FFF2-40B4-BE49-F238E27FC236}">
                <a16:creationId xmlns:a16="http://schemas.microsoft.com/office/drawing/2014/main" id="{31B61FB2-B648-0523-1743-AEA6F5888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482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7" name="Line 15">
            <a:extLst>
              <a:ext uri="{FF2B5EF4-FFF2-40B4-BE49-F238E27FC236}">
                <a16:creationId xmlns:a16="http://schemas.microsoft.com/office/drawing/2014/main" id="{CA1E15C4-B8A5-0088-6CAF-88B8F265F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3484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8" name="Line 16">
            <a:extLst>
              <a:ext uri="{FF2B5EF4-FFF2-40B4-BE49-F238E27FC236}">
                <a16:creationId xmlns:a16="http://schemas.microsoft.com/office/drawing/2014/main" id="{753F53F3-773F-7224-47F5-CA493E67C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6490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9" name="Line 17">
            <a:extLst>
              <a:ext uri="{FF2B5EF4-FFF2-40B4-BE49-F238E27FC236}">
                <a16:creationId xmlns:a16="http://schemas.microsoft.com/office/drawing/2014/main" id="{68F173F7-CD34-746C-033F-A67387609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949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0" name="Line 18">
            <a:extLst>
              <a:ext uri="{FF2B5EF4-FFF2-40B4-BE49-F238E27FC236}">
                <a16:creationId xmlns:a16="http://schemas.microsoft.com/office/drawing/2014/main" id="{DE3EECE4-5B5B-8440-4E79-B9EF38403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733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1" name="Line 19">
            <a:extLst>
              <a:ext uri="{FF2B5EF4-FFF2-40B4-BE49-F238E27FC236}">
                <a16:creationId xmlns:a16="http://schemas.microsoft.com/office/drawing/2014/main" id="{7BFDA2F9-E2C6-D10B-D69E-0D08C1809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738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2" name="Line 20">
            <a:extLst>
              <a:ext uri="{FF2B5EF4-FFF2-40B4-BE49-F238E27FC236}">
                <a16:creationId xmlns:a16="http://schemas.microsoft.com/office/drawing/2014/main" id="{9ACF5375-C5C6-AFBA-FCB2-9F5CE5D89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0742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3" name="Line 21">
            <a:extLst>
              <a:ext uri="{FF2B5EF4-FFF2-40B4-BE49-F238E27FC236}">
                <a16:creationId xmlns:a16="http://schemas.microsoft.com/office/drawing/2014/main" id="{D741DF06-70EE-2801-1A02-6E0485091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750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4" name="Line 22">
            <a:extLst>
              <a:ext uri="{FF2B5EF4-FFF2-40B4-BE49-F238E27FC236}">
                <a16:creationId xmlns:a16="http://schemas.microsoft.com/office/drawing/2014/main" id="{04F74503-B5C3-1A45-C3D5-DB181D0D2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6751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5" name="Line 23">
            <a:extLst>
              <a:ext uri="{FF2B5EF4-FFF2-40B4-BE49-F238E27FC236}">
                <a16:creationId xmlns:a16="http://schemas.microsoft.com/office/drawing/2014/main" id="{F0C7D57F-D278-0911-CDA6-9AB6B3F56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975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6" name="Line 24">
            <a:extLst>
              <a:ext uri="{FF2B5EF4-FFF2-40B4-BE49-F238E27FC236}">
                <a16:creationId xmlns:a16="http://schemas.microsoft.com/office/drawing/2014/main" id="{227F56AC-F1F5-149D-19B7-99F052A84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998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7" name="Line 25">
            <a:extLst>
              <a:ext uri="{FF2B5EF4-FFF2-40B4-BE49-F238E27FC236}">
                <a16:creationId xmlns:a16="http://schemas.microsoft.com/office/drawing/2014/main" id="{60D1D5AF-9220-0272-E163-5E38F1BED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01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8" name="Line 26">
            <a:extLst>
              <a:ext uri="{FF2B5EF4-FFF2-40B4-BE49-F238E27FC236}">
                <a16:creationId xmlns:a16="http://schemas.microsoft.com/office/drawing/2014/main" id="{5408D527-513D-284C-9322-8A149DCFC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100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9" name="Line 27">
            <a:extLst>
              <a:ext uri="{FF2B5EF4-FFF2-40B4-BE49-F238E27FC236}">
                <a16:creationId xmlns:a16="http://schemas.microsoft.com/office/drawing/2014/main" id="{B23FAC7F-7523-6105-7CDC-832A8F16A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400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0" name="Line 28">
            <a:extLst>
              <a:ext uri="{FF2B5EF4-FFF2-40B4-BE49-F238E27FC236}">
                <a16:creationId xmlns:a16="http://schemas.microsoft.com/office/drawing/2014/main" id="{BA560261-2A76-3935-CCEF-E2208C610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01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1" name="Line 29">
            <a:extLst>
              <a:ext uri="{FF2B5EF4-FFF2-40B4-BE49-F238E27FC236}">
                <a16:creationId xmlns:a16="http://schemas.microsoft.com/office/drawing/2014/main" id="{F4BC3C7D-AD71-71D0-726E-76638F126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2252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2" name="Line 30">
            <a:extLst>
              <a:ext uri="{FF2B5EF4-FFF2-40B4-BE49-F238E27FC236}">
                <a16:creationId xmlns:a16="http://schemas.microsoft.com/office/drawing/2014/main" id="{53450DBE-F867-1260-02A2-FDF870B9B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5260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3" name="Line 31">
            <a:extLst>
              <a:ext uri="{FF2B5EF4-FFF2-40B4-BE49-F238E27FC236}">
                <a16:creationId xmlns:a16="http://schemas.microsoft.com/office/drawing/2014/main" id="{7F8F27B5-48EE-EC82-81AA-43BC97E91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826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4" name="Line 41">
            <a:extLst>
              <a:ext uri="{FF2B5EF4-FFF2-40B4-BE49-F238E27FC236}">
                <a16:creationId xmlns:a16="http://schemas.microsoft.com/office/drawing/2014/main" id="{01F797D2-2294-2418-8281-9FC431025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970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5" name="Line 38">
            <a:extLst>
              <a:ext uri="{FF2B5EF4-FFF2-40B4-BE49-F238E27FC236}">
                <a16:creationId xmlns:a16="http://schemas.microsoft.com/office/drawing/2014/main" id="{A9CFCD68-66B7-EE6E-F570-88622D543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4845782"/>
            <a:ext cx="763599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6" name="Line 39">
            <a:extLst>
              <a:ext uri="{FF2B5EF4-FFF2-40B4-BE49-F238E27FC236}">
                <a16:creationId xmlns:a16="http://schemas.microsoft.com/office/drawing/2014/main" id="{36ADB4DB-AE55-9C0F-9210-35DD827FC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970" y="5158915"/>
            <a:ext cx="7629287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7" name="Line 40">
            <a:extLst>
              <a:ext uri="{FF2B5EF4-FFF2-40B4-BE49-F238E27FC236}">
                <a16:creationId xmlns:a16="http://schemas.microsoft.com/office/drawing/2014/main" id="{D6AA8CFA-919A-3596-ABDD-94722B358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5469810"/>
            <a:ext cx="763599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 dirty="0"/>
          </a:p>
        </p:txBody>
      </p:sp>
      <p:sp>
        <p:nvSpPr>
          <p:cNvPr id="248" name="Line 44">
            <a:extLst>
              <a:ext uri="{FF2B5EF4-FFF2-40B4-BE49-F238E27FC236}">
                <a16:creationId xmlns:a16="http://schemas.microsoft.com/office/drawing/2014/main" id="{BD08F04C-9265-52BA-BEAC-1EB6DA68E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5780708"/>
            <a:ext cx="7855507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0F5FE385-F58E-5B6E-B29E-B185827DA3E9}"/>
              </a:ext>
            </a:extLst>
          </p:cNvPr>
          <p:cNvGrpSpPr/>
          <p:nvPr/>
        </p:nvGrpSpPr>
        <p:grpSpPr>
          <a:xfrm>
            <a:off x="2385777" y="6077517"/>
            <a:ext cx="8090105" cy="336759"/>
            <a:chOff x="2805662" y="4551963"/>
            <a:chExt cx="8090105" cy="336759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307FBC00-3E6F-94AE-683F-F90696DE45C8}"/>
                </a:ext>
              </a:extLst>
            </p:cNvPr>
            <p:cNvSpPr txBox="1"/>
            <p:nvPr/>
          </p:nvSpPr>
          <p:spPr>
            <a:xfrm>
              <a:off x="2805662" y="4551963"/>
              <a:ext cx="691546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4AB842EF-BDD2-14C0-CFDA-A2624BA5A4C0}"/>
                </a:ext>
              </a:extLst>
            </p:cNvPr>
            <p:cNvSpPr txBox="1"/>
            <p:nvPr/>
          </p:nvSpPr>
          <p:spPr>
            <a:xfrm>
              <a:off x="4282597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91E590A8-5028-A946-F303-9C51C246C942}"/>
                </a:ext>
              </a:extLst>
            </p:cNvPr>
            <p:cNvSpPr txBox="1"/>
            <p:nvPr/>
          </p:nvSpPr>
          <p:spPr>
            <a:xfrm>
              <a:off x="5681010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10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B7762D2E-B4BE-5C89-7747-CD7744CC938B}"/>
                </a:ext>
              </a:extLst>
            </p:cNvPr>
            <p:cNvSpPr txBox="1"/>
            <p:nvPr/>
          </p:nvSpPr>
          <p:spPr>
            <a:xfrm>
              <a:off x="7150449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15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6FA27E99-C92A-FD91-A2FE-778337BBA97C}"/>
                </a:ext>
              </a:extLst>
            </p:cNvPr>
            <p:cNvSpPr txBox="1"/>
            <p:nvPr/>
          </p:nvSpPr>
          <p:spPr>
            <a:xfrm>
              <a:off x="8620653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20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9E5BE14B-C7C5-3180-A6EB-3A15841EE827}"/>
                </a:ext>
              </a:extLst>
            </p:cNvPr>
            <p:cNvSpPr txBox="1"/>
            <p:nvPr/>
          </p:nvSpPr>
          <p:spPr>
            <a:xfrm>
              <a:off x="10100840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25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CECE1C7-DE8A-245A-4281-B3F8D0944424}"/>
              </a:ext>
            </a:extLst>
          </p:cNvPr>
          <p:cNvSpPr/>
          <p:nvPr/>
        </p:nvSpPr>
        <p:spPr>
          <a:xfrm>
            <a:off x="2466212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D46272F2-1485-7B4D-357E-9F4D7B26135D}"/>
              </a:ext>
            </a:extLst>
          </p:cNvPr>
          <p:cNvSpPr/>
          <p:nvPr/>
        </p:nvSpPr>
        <p:spPr>
          <a:xfrm>
            <a:off x="2502604" y="5522739"/>
            <a:ext cx="511214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4BB39AC-E4C3-EFD5-FA0A-6E991F348740}"/>
              </a:ext>
            </a:extLst>
          </p:cNvPr>
          <p:cNvSpPr/>
          <p:nvPr/>
        </p:nvSpPr>
        <p:spPr>
          <a:xfrm>
            <a:off x="3084402" y="5522739"/>
            <a:ext cx="1091198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BB34E2E-EC7A-1E3D-F106-880C3518530A}"/>
              </a:ext>
            </a:extLst>
          </p:cNvPr>
          <p:cNvSpPr/>
          <p:nvPr/>
        </p:nvSpPr>
        <p:spPr>
          <a:xfrm>
            <a:off x="4274393" y="5522739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72659772-8DBA-BDE8-2D4C-84D47E18E64E}"/>
              </a:ext>
            </a:extLst>
          </p:cNvPr>
          <p:cNvSpPr/>
          <p:nvPr/>
        </p:nvSpPr>
        <p:spPr>
          <a:xfrm>
            <a:off x="4847024" y="5522739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9114182-844F-0572-369B-B04DB3AC734C}"/>
              </a:ext>
            </a:extLst>
          </p:cNvPr>
          <p:cNvSpPr/>
          <p:nvPr/>
        </p:nvSpPr>
        <p:spPr>
          <a:xfrm>
            <a:off x="6034656" y="5522739"/>
            <a:ext cx="493947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1B65A7B4-1C0B-89CD-2FC3-2ABA016CFC3D}"/>
              </a:ext>
            </a:extLst>
          </p:cNvPr>
          <p:cNvSpPr/>
          <p:nvPr/>
        </p:nvSpPr>
        <p:spPr>
          <a:xfrm>
            <a:off x="6607287" y="5522739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A9F7EB6B-97F9-E0A5-2EE0-DAB40E07BCD7}"/>
              </a:ext>
            </a:extLst>
          </p:cNvPr>
          <p:cNvSpPr txBox="1"/>
          <p:nvPr/>
        </p:nvSpPr>
        <p:spPr>
          <a:xfrm>
            <a:off x="2267155" y="4414332"/>
            <a:ext cx="25017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without batching</a:t>
            </a:r>
            <a:endParaRPr lang="en-001" sz="2400" dirty="0">
              <a:latin typeface="Aptos Display (Headings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613D0F78-0348-6B4A-9470-3D719BD9A184}"/>
              </a:ext>
            </a:extLst>
          </p:cNvPr>
          <p:cNvSpPr txBox="1"/>
          <p:nvPr/>
        </p:nvSpPr>
        <p:spPr>
          <a:xfrm>
            <a:off x="2693528" y="5488134"/>
            <a:ext cx="1262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4B5131A2-7D8A-3929-5FD8-850547609EA3}"/>
              </a:ext>
            </a:extLst>
          </p:cNvPr>
          <p:cNvSpPr txBox="1"/>
          <p:nvPr/>
        </p:nvSpPr>
        <p:spPr>
          <a:xfrm>
            <a:off x="3569828" y="5488134"/>
            <a:ext cx="1368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DBE5A26D-00B7-D832-2827-8EA3F918463E}"/>
              </a:ext>
            </a:extLst>
          </p:cNvPr>
          <p:cNvGrpSpPr/>
          <p:nvPr/>
        </p:nvGrpSpPr>
        <p:grpSpPr>
          <a:xfrm>
            <a:off x="4522160" y="4857608"/>
            <a:ext cx="867472" cy="295129"/>
            <a:chOff x="5193950" y="4423345"/>
            <a:chExt cx="283101" cy="295129"/>
          </a:xfrm>
        </p:grpSpPr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FE39FADB-2658-871B-8C74-B0ABADDC5CD6}"/>
                </a:ext>
              </a:extLst>
            </p:cNvPr>
            <p:cNvSpPr/>
            <p:nvPr/>
          </p:nvSpPr>
          <p:spPr>
            <a:xfrm>
              <a:off x="5193950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2D529031-5CB7-CD55-FA54-8F9D63A25723}"/>
                </a:ext>
              </a:extLst>
            </p:cNvPr>
            <p:cNvSpPr/>
            <p:nvPr/>
          </p:nvSpPr>
          <p:spPr>
            <a:xfrm>
              <a:off x="5208661" y="4465757"/>
              <a:ext cx="254120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0EBBF3AE-723C-6DD3-DDA1-709F83CAE336}"/>
              </a:ext>
            </a:extLst>
          </p:cNvPr>
          <p:cNvSpPr txBox="1"/>
          <p:nvPr/>
        </p:nvSpPr>
        <p:spPr>
          <a:xfrm>
            <a:off x="4894214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3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E163788F-69F4-D0B5-F859-C998C3C39062}"/>
              </a:ext>
            </a:extLst>
          </p:cNvPr>
          <p:cNvGrpSpPr/>
          <p:nvPr/>
        </p:nvGrpSpPr>
        <p:grpSpPr>
          <a:xfrm>
            <a:off x="6279609" y="4857608"/>
            <a:ext cx="870641" cy="295129"/>
            <a:chOff x="5193949" y="4423345"/>
            <a:chExt cx="283101" cy="295129"/>
          </a:xfrm>
        </p:grpSpPr>
        <p:sp>
          <p:nvSpPr>
            <p:cNvPr id="375" name="Rectangle: Rounded Corners 374">
              <a:extLst>
                <a:ext uri="{FF2B5EF4-FFF2-40B4-BE49-F238E27FC236}">
                  <a16:creationId xmlns:a16="http://schemas.microsoft.com/office/drawing/2014/main" id="{E137A8C4-2708-3B4D-F78B-4FFFF24827B9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87401052-5447-60F9-6D8B-54745D557DB4}"/>
                </a:ext>
              </a:extLst>
            </p:cNvPr>
            <p:cNvSpPr/>
            <p:nvPr/>
          </p:nvSpPr>
          <p:spPr>
            <a:xfrm>
              <a:off x="5209353" y="4465757"/>
              <a:ext cx="252420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74" name="TextBox 373">
            <a:extLst>
              <a:ext uri="{FF2B5EF4-FFF2-40B4-BE49-F238E27FC236}">
                <a16:creationId xmlns:a16="http://schemas.microsoft.com/office/drawing/2014/main" id="{29BB2005-970D-B0F2-836E-354AFA1C514F}"/>
              </a:ext>
            </a:extLst>
          </p:cNvPr>
          <p:cNvSpPr txBox="1"/>
          <p:nvPr/>
        </p:nvSpPr>
        <p:spPr>
          <a:xfrm>
            <a:off x="6654066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3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44C9A365-CE9E-51DE-0221-7B342F594EBF}"/>
              </a:ext>
            </a:extLst>
          </p:cNvPr>
          <p:cNvGrpSpPr/>
          <p:nvPr/>
        </p:nvGrpSpPr>
        <p:grpSpPr>
          <a:xfrm>
            <a:off x="8037082" y="4857608"/>
            <a:ext cx="874698" cy="295129"/>
            <a:chOff x="5193949" y="4423345"/>
            <a:chExt cx="283101" cy="295129"/>
          </a:xfrm>
        </p:grpSpPr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D29B1ED7-1CC9-ED9B-D833-7772C59AFAEB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2522ECFB-98EB-CB2C-3E89-31D66F936737}"/>
                </a:ext>
              </a:extLst>
            </p:cNvPr>
            <p:cNvSpPr/>
            <p:nvPr/>
          </p:nvSpPr>
          <p:spPr>
            <a:xfrm>
              <a:off x="5206163" y="4465757"/>
              <a:ext cx="256644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0C9CF6F9-9955-F2EE-4E9A-29B95E97AD98}"/>
              </a:ext>
            </a:extLst>
          </p:cNvPr>
          <p:cNvSpPr txBox="1"/>
          <p:nvPr/>
        </p:nvSpPr>
        <p:spPr>
          <a:xfrm>
            <a:off x="8414398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3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9E12E416-CB89-9082-2E70-D9A4686F5B3A}"/>
              </a:ext>
            </a:extLst>
          </p:cNvPr>
          <p:cNvCxnSpPr>
            <a:cxnSpLocks/>
          </p:cNvCxnSpPr>
          <p:nvPr/>
        </p:nvCxnSpPr>
        <p:spPr>
          <a:xfrm flipV="1">
            <a:off x="7741781" y="5007041"/>
            <a:ext cx="293685" cy="616666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7D566492-E241-7DA9-A6FC-CFC7AFC210A5}"/>
              </a:ext>
            </a:extLst>
          </p:cNvPr>
          <p:cNvSpPr txBox="1"/>
          <p:nvPr/>
        </p:nvSpPr>
        <p:spPr>
          <a:xfrm>
            <a:off x="4461849" y="5488134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6C3D103A-C2B5-5B1B-4DEB-4F2F62645646}"/>
              </a:ext>
            </a:extLst>
          </p:cNvPr>
          <p:cNvSpPr txBox="1"/>
          <p:nvPr/>
        </p:nvSpPr>
        <p:spPr>
          <a:xfrm>
            <a:off x="5338149" y="5488134"/>
            <a:ext cx="1450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9114C68D-16C9-6FEC-5E4F-4E960356D2CC}"/>
              </a:ext>
            </a:extLst>
          </p:cNvPr>
          <p:cNvSpPr txBox="1"/>
          <p:nvPr/>
        </p:nvSpPr>
        <p:spPr>
          <a:xfrm>
            <a:off x="6215394" y="5488134"/>
            <a:ext cx="132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8CECB15C-C6E4-CB22-4CF3-5F9830BA4492}"/>
              </a:ext>
            </a:extLst>
          </p:cNvPr>
          <p:cNvSpPr txBox="1"/>
          <p:nvPr/>
        </p:nvSpPr>
        <p:spPr>
          <a:xfrm>
            <a:off x="7091695" y="5488134"/>
            <a:ext cx="135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7BF4C70-2F78-17D3-6FDF-C69C59733D7E}"/>
              </a:ext>
            </a:extLst>
          </p:cNvPr>
          <p:cNvGrpSpPr/>
          <p:nvPr/>
        </p:nvGrpSpPr>
        <p:grpSpPr>
          <a:xfrm>
            <a:off x="7139266" y="4560524"/>
            <a:ext cx="225364" cy="322752"/>
            <a:chOff x="6700087" y="1779197"/>
            <a:chExt cx="147310" cy="210969"/>
          </a:xfrm>
          <a:solidFill>
            <a:srgbClr val="FF0000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F5CCAF9-F8EA-8D16-AA22-EA4520296EEA}"/>
                </a:ext>
              </a:extLst>
            </p:cNvPr>
            <p:cNvSpPr/>
            <p:nvPr/>
          </p:nvSpPr>
          <p:spPr>
            <a:xfrm>
              <a:off x="670008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8C691C0-F570-3A64-3068-3F3C01DAEE90}"/>
                </a:ext>
              </a:extLst>
            </p:cNvPr>
            <p:cNvSpPr/>
            <p:nvPr/>
          </p:nvSpPr>
          <p:spPr>
            <a:xfrm>
              <a:off x="672639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899D6C5-427B-5C77-32AD-6DF4620DA69F}"/>
              </a:ext>
            </a:extLst>
          </p:cNvPr>
          <p:cNvGrpSpPr/>
          <p:nvPr/>
        </p:nvGrpSpPr>
        <p:grpSpPr>
          <a:xfrm>
            <a:off x="5377484" y="4563237"/>
            <a:ext cx="225364" cy="322752"/>
            <a:chOff x="7709737" y="1779197"/>
            <a:chExt cx="147310" cy="210969"/>
          </a:xfrm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A95C6787-14E4-0FA0-C46D-7ED7B926417B}"/>
                </a:ext>
              </a:extLst>
            </p:cNvPr>
            <p:cNvSpPr/>
            <p:nvPr/>
          </p:nvSpPr>
          <p:spPr>
            <a:xfrm>
              <a:off x="77097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D4B3C30B-0C3B-47B0-BC5C-F4A006749AB8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sp>
        <p:nvSpPr>
          <p:cNvPr id="400" name="TextBox 399">
            <a:extLst>
              <a:ext uri="{FF2B5EF4-FFF2-40B4-BE49-F238E27FC236}">
                <a16:creationId xmlns:a16="http://schemas.microsoft.com/office/drawing/2014/main" id="{E25BBCF5-5E5D-D95E-3952-4CF0BA18ED73}"/>
              </a:ext>
            </a:extLst>
          </p:cNvPr>
          <p:cNvSpPr txBox="1"/>
          <p:nvPr/>
        </p:nvSpPr>
        <p:spPr>
          <a:xfrm>
            <a:off x="9927348" y="5635964"/>
            <a:ext cx="13849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time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FE26256F-E2DA-27E4-BC97-A5CAFE4B8CD9}"/>
              </a:ext>
            </a:extLst>
          </p:cNvPr>
          <p:cNvSpPr txBox="1"/>
          <p:nvPr/>
        </p:nvSpPr>
        <p:spPr>
          <a:xfrm>
            <a:off x="1146066" y="4860068"/>
            <a:ext cx="5580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client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4334D16F-D6E0-961E-FF29-10A7EB436579}"/>
              </a:ext>
            </a:extLst>
          </p:cNvPr>
          <p:cNvSpPr txBox="1"/>
          <p:nvPr/>
        </p:nvSpPr>
        <p:spPr>
          <a:xfrm>
            <a:off x="1133366" y="5474275"/>
            <a:ext cx="6406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server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13" name="Line 39">
            <a:extLst>
              <a:ext uri="{FF2B5EF4-FFF2-40B4-BE49-F238E27FC236}">
                <a16:creationId xmlns:a16="http://schemas.microsoft.com/office/drawing/2014/main" id="{8F8F3E21-D123-B27B-09E4-E50A0191D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332" y="5780708"/>
            <a:ext cx="138431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15" name="Line 39">
            <a:extLst>
              <a:ext uri="{FF2B5EF4-FFF2-40B4-BE49-F238E27FC236}">
                <a16:creationId xmlns:a16="http://schemas.microsoft.com/office/drawing/2014/main" id="{F0789353-9E7B-BDE0-9944-E40384A38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707" y="5158915"/>
            <a:ext cx="138431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>
              <a:ln>
                <a:solidFill>
                  <a:schemeClr val="tx1"/>
                </a:solidFill>
                <a:prstDash val="dash"/>
              </a:ln>
            </a:endParaRP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B4039DE4-F59A-E683-C8D2-2B3B92007169}"/>
              </a:ext>
            </a:extLst>
          </p:cNvPr>
          <p:cNvGrpSpPr/>
          <p:nvPr/>
        </p:nvGrpSpPr>
        <p:grpSpPr>
          <a:xfrm>
            <a:off x="1874033" y="5007022"/>
            <a:ext cx="557089" cy="615448"/>
            <a:chOff x="2293918" y="3462418"/>
            <a:chExt cx="557089" cy="615448"/>
          </a:xfrm>
        </p:grpSpPr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B75C05E2-E596-A309-F067-A667D6D607C2}"/>
                </a:ext>
              </a:extLst>
            </p:cNvPr>
            <p:cNvCxnSpPr>
              <a:cxnSpLocks/>
            </p:cNvCxnSpPr>
            <p:nvPr/>
          </p:nvCxnSpPr>
          <p:spPr>
            <a:xfrm>
              <a:off x="2433192" y="3462420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94715CFD-3DC4-AAD8-340B-4ACFA48D9172}"/>
                </a:ext>
              </a:extLst>
            </p:cNvPr>
            <p:cNvCxnSpPr>
              <a:cxnSpLocks/>
            </p:cNvCxnSpPr>
            <p:nvPr/>
          </p:nvCxnSpPr>
          <p:spPr>
            <a:xfrm>
              <a:off x="2293918" y="3462418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703E26F8-E142-7999-D4D4-046E2B1A95B5}"/>
                </a:ext>
              </a:extLst>
            </p:cNvPr>
            <p:cNvCxnSpPr>
              <a:cxnSpLocks/>
            </p:cNvCxnSpPr>
            <p:nvPr/>
          </p:nvCxnSpPr>
          <p:spPr>
            <a:xfrm>
              <a:off x="2572463" y="3462421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636E67-0990-F6CA-2BAF-AF3FF370D6CE}"/>
              </a:ext>
            </a:extLst>
          </p:cNvPr>
          <p:cNvGrpSpPr/>
          <p:nvPr/>
        </p:nvGrpSpPr>
        <p:grpSpPr>
          <a:xfrm>
            <a:off x="8897168" y="4563237"/>
            <a:ext cx="225364" cy="322752"/>
            <a:chOff x="7709737" y="1779197"/>
            <a:chExt cx="147310" cy="21096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4DFA9F-6474-9131-52E6-860C86D2AE3E}"/>
                </a:ext>
              </a:extLst>
            </p:cNvPr>
            <p:cNvSpPr/>
            <p:nvPr/>
          </p:nvSpPr>
          <p:spPr>
            <a:xfrm>
              <a:off x="77097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093EA5-1399-B676-8972-01227E26F164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FE0F7EC2-E744-A72C-B8EF-7846BA4054AA}"/>
              </a:ext>
            </a:extLst>
          </p:cNvPr>
          <p:cNvSpPr/>
          <p:nvPr/>
        </p:nvSpPr>
        <p:spPr>
          <a:xfrm>
            <a:off x="4222675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053D6332-DDAB-F8AA-05BD-6791D5AC0BE1}"/>
              </a:ext>
            </a:extLst>
          </p:cNvPr>
          <p:cNvSpPr/>
          <p:nvPr/>
        </p:nvSpPr>
        <p:spPr>
          <a:xfrm>
            <a:off x="5976819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DF240550-DBE3-5803-90E7-8AFAE7C3A50F}"/>
              </a:ext>
            </a:extLst>
          </p:cNvPr>
          <p:cNvCxnSpPr>
            <a:cxnSpLocks/>
          </p:cNvCxnSpPr>
          <p:nvPr/>
        </p:nvCxnSpPr>
        <p:spPr>
          <a:xfrm flipV="1">
            <a:off x="4227896" y="5007024"/>
            <a:ext cx="293672" cy="616674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850E1073-7B41-4CEE-E8BC-3C03D046E742}"/>
              </a:ext>
            </a:extLst>
          </p:cNvPr>
          <p:cNvCxnSpPr>
            <a:cxnSpLocks/>
          </p:cNvCxnSpPr>
          <p:nvPr/>
        </p:nvCxnSpPr>
        <p:spPr>
          <a:xfrm flipV="1">
            <a:off x="5983347" y="5007041"/>
            <a:ext cx="293685" cy="616666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AF6EFE-BD1B-5BEE-A0B2-8964163945F7}"/>
              </a:ext>
            </a:extLst>
          </p:cNvPr>
          <p:cNvGrpSpPr/>
          <p:nvPr/>
        </p:nvGrpSpPr>
        <p:grpSpPr>
          <a:xfrm>
            <a:off x="8946172" y="4221752"/>
            <a:ext cx="2252455" cy="276999"/>
            <a:chOff x="2942497" y="2558048"/>
            <a:chExt cx="2252455" cy="2769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AD21822-63DB-1B92-FBCB-AD4AB190779C}"/>
                </a:ext>
              </a:extLst>
            </p:cNvPr>
            <p:cNvGrpSpPr/>
            <p:nvPr/>
          </p:nvGrpSpPr>
          <p:grpSpPr>
            <a:xfrm>
              <a:off x="2942497" y="2585265"/>
              <a:ext cx="368399" cy="206500"/>
              <a:chOff x="3206154" y="617210"/>
              <a:chExt cx="205589" cy="115240"/>
            </a:xfrm>
            <a:solidFill>
              <a:srgbClr val="FF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43A69ED-C99C-7847-6455-151B996706BA}"/>
                  </a:ext>
                </a:extLst>
              </p:cNvPr>
              <p:cNvSpPr/>
              <p:nvPr/>
            </p:nvSpPr>
            <p:spPr>
              <a:xfrm>
                <a:off x="3206154" y="617210"/>
                <a:ext cx="164237" cy="112139"/>
              </a:xfrm>
              <a:custGeom>
                <a:avLst/>
                <a:gdLst>
                  <a:gd name="connsiteX0" fmla="*/ 98122 w 164237"/>
                  <a:gd name="connsiteY0" fmla="*/ 14251 h 112139"/>
                  <a:gd name="connsiteX1" fmla="*/ 98122 w 164237"/>
                  <a:gd name="connsiteY1" fmla="*/ 23596 h 112139"/>
                  <a:gd name="connsiteX2" fmla="*/ 102795 w 164237"/>
                  <a:gd name="connsiteY2" fmla="*/ 23362 h 112139"/>
                  <a:gd name="connsiteX3" fmla="*/ 107467 w 164237"/>
                  <a:gd name="connsiteY3" fmla="*/ 23596 h 112139"/>
                  <a:gd name="connsiteX4" fmla="*/ 107467 w 164237"/>
                  <a:gd name="connsiteY4" fmla="*/ 14251 h 112139"/>
                  <a:gd name="connsiteX5" fmla="*/ 133166 w 164237"/>
                  <a:gd name="connsiteY5" fmla="*/ 19624 h 112139"/>
                  <a:gd name="connsiteX6" fmla="*/ 129661 w 164237"/>
                  <a:gd name="connsiteY6" fmla="*/ 28035 h 112139"/>
                  <a:gd name="connsiteX7" fmla="*/ 138305 w 164237"/>
                  <a:gd name="connsiteY7" fmla="*/ 31773 h 112139"/>
                  <a:gd name="connsiteX8" fmla="*/ 141810 w 164237"/>
                  <a:gd name="connsiteY8" fmla="*/ 23129 h 112139"/>
                  <a:gd name="connsiteX9" fmla="*/ 154192 w 164237"/>
                  <a:gd name="connsiteY9" fmla="*/ 30605 h 112139"/>
                  <a:gd name="connsiteX10" fmla="*/ 164238 w 164237"/>
                  <a:gd name="connsiteY10" fmla="*/ 20559 h 112139"/>
                  <a:gd name="connsiteX11" fmla="*/ 102795 w 164237"/>
                  <a:gd name="connsiteY11" fmla="*/ 0 h 112139"/>
                  <a:gd name="connsiteX12" fmla="*/ 0 w 164237"/>
                  <a:gd name="connsiteY12" fmla="*/ 102795 h 112139"/>
                  <a:gd name="connsiteX13" fmla="*/ 0 w 164237"/>
                  <a:gd name="connsiteY13" fmla="*/ 112140 h 112139"/>
                  <a:gd name="connsiteX14" fmla="*/ 14017 w 164237"/>
                  <a:gd name="connsiteY14" fmla="*/ 112140 h 112139"/>
                  <a:gd name="connsiteX15" fmla="*/ 14017 w 164237"/>
                  <a:gd name="connsiteY15" fmla="*/ 102795 h 112139"/>
                  <a:gd name="connsiteX16" fmla="*/ 18456 w 164237"/>
                  <a:gd name="connsiteY16" fmla="*/ 75227 h 112139"/>
                  <a:gd name="connsiteX17" fmla="*/ 27100 w 164237"/>
                  <a:gd name="connsiteY17" fmla="*/ 78731 h 112139"/>
                  <a:gd name="connsiteX18" fmla="*/ 30371 w 164237"/>
                  <a:gd name="connsiteY18" fmla="*/ 70087 h 112139"/>
                  <a:gd name="connsiteX19" fmla="*/ 21727 w 164237"/>
                  <a:gd name="connsiteY19" fmla="*/ 66583 h 112139"/>
                  <a:gd name="connsiteX20" fmla="*/ 35744 w 164237"/>
                  <a:gd name="connsiteY20" fmla="*/ 44856 h 112139"/>
                  <a:gd name="connsiteX21" fmla="*/ 42286 w 164237"/>
                  <a:gd name="connsiteY21" fmla="*/ 51397 h 112139"/>
                  <a:gd name="connsiteX22" fmla="*/ 48827 w 164237"/>
                  <a:gd name="connsiteY22" fmla="*/ 44622 h 112139"/>
                  <a:gd name="connsiteX23" fmla="*/ 42286 w 164237"/>
                  <a:gd name="connsiteY23" fmla="*/ 38081 h 112139"/>
                  <a:gd name="connsiteX24" fmla="*/ 63779 w 164237"/>
                  <a:gd name="connsiteY24" fmla="*/ 23129 h 112139"/>
                  <a:gd name="connsiteX25" fmla="*/ 67284 w 164237"/>
                  <a:gd name="connsiteY25" fmla="*/ 31773 h 112139"/>
                  <a:gd name="connsiteX26" fmla="*/ 75928 w 164237"/>
                  <a:gd name="connsiteY26" fmla="*/ 28035 h 112139"/>
                  <a:gd name="connsiteX27" fmla="*/ 72423 w 164237"/>
                  <a:gd name="connsiteY27" fmla="*/ 19391 h 112139"/>
                  <a:gd name="connsiteX28" fmla="*/ 98122 w 164237"/>
                  <a:gd name="connsiteY28" fmla="*/ 14251 h 1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4237" h="112139">
                    <a:moveTo>
                      <a:pt x="98122" y="14251"/>
                    </a:moveTo>
                    <a:lnTo>
                      <a:pt x="98122" y="23596"/>
                    </a:lnTo>
                    <a:cubicBezTo>
                      <a:pt x="99757" y="23596"/>
                      <a:pt x="101159" y="23362"/>
                      <a:pt x="102795" y="23362"/>
                    </a:cubicBezTo>
                    <a:cubicBezTo>
                      <a:pt x="104430" y="23362"/>
                      <a:pt x="105832" y="23362"/>
                      <a:pt x="107467" y="23596"/>
                    </a:cubicBezTo>
                    <a:lnTo>
                      <a:pt x="107467" y="14251"/>
                    </a:lnTo>
                    <a:cubicBezTo>
                      <a:pt x="116578" y="14718"/>
                      <a:pt x="125222" y="16587"/>
                      <a:pt x="133166" y="19624"/>
                    </a:cubicBezTo>
                    <a:lnTo>
                      <a:pt x="129661" y="28035"/>
                    </a:lnTo>
                    <a:cubicBezTo>
                      <a:pt x="132698" y="29203"/>
                      <a:pt x="135502" y="30371"/>
                      <a:pt x="138305" y="31773"/>
                    </a:cubicBezTo>
                    <a:lnTo>
                      <a:pt x="141810" y="23129"/>
                    </a:lnTo>
                    <a:cubicBezTo>
                      <a:pt x="146249" y="25231"/>
                      <a:pt x="150220" y="27801"/>
                      <a:pt x="154192" y="30605"/>
                    </a:cubicBezTo>
                    <a:lnTo>
                      <a:pt x="164238" y="20559"/>
                    </a:lnTo>
                    <a:cubicBezTo>
                      <a:pt x="147183" y="7710"/>
                      <a:pt x="125923" y="0"/>
                      <a:pt x="102795" y="0"/>
                    </a:cubicBezTo>
                    <a:cubicBezTo>
                      <a:pt x="46024" y="0"/>
                      <a:pt x="0" y="46024"/>
                      <a:pt x="0" y="102795"/>
                    </a:cubicBezTo>
                    <a:lnTo>
                      <a:pt x="0" y="112140"/>
                    </a:lnTo>
                    <a:lnTo>
                      <a:pt x="14017" y="112140"/>
                    </a:lnTo>
                    <a:lnTo>
                      <a:pt x="14017" y="102795"/>
                    </a:lnTo>
                    <a:cubicBezTo>
                      <a:pt x="14017" y="93216"/>
                      <a:pt x="15653" y="83871"/>
                      <a:pt x="18456" y="75227"/>
                    </a:cubicBezTo>
                    <a:lnTo>
                      <a:pt x="27100" y="78731"/>
                    </a:lnTo>
                    <a:cubicBezTo>
                      <a:pt x="28035" y="75694"/>
                      <a:pt x="29203" y="72891"/>
                      <a:pt x="30371" y="70087"/>
                    </a:cubicBezTo>
                    <a:lnTo>
                      <a:pt x="21727" y="66583"/>
                    </a:lnTo>
                    <a:cubicBezTo>
                      <a:pt x="25231" y="58640"/>
                      <a:pt x="30137" y="51164"/>
                      <a:pt x="35744" y="44856"/>
                    </a:cubicBezTo>
                    <a:lnTo>
                      <a:pt x="42286" y="51397"/>
                    </a:lnTo>
                    <a:cubicBezTo>
                      <a:pt x="44389" y="49061"/>
                      <a:pt x="46491" y="46725"/>
                      <a:pt x="48827" y="44622"/>
                    </a:cubicBezTo>
                    <a:lnTo>
                      <a:pt x="42286" y="38081"/>
                    </a:lnTo>
                    <a:cubicBezTo>
                      <a:pt x="48594" y="32240"/>
                      <a:pt x="55836" y="27100"/>
                      <a:pt x="63779" y="23129"/>
                    </a:cubicBezTo>
                    <a:lnTo>
                      <a:pt x="67284" y="31773"/>
                    </a:lnTo>
                    <a:cubicBezTo>
                      <a:pt x="70087" y="30371"/>
                      <a:pt x="72891" y="29203"/>
                      <a:pt x="75928" y="28035"/>
                    </a:cubicBezTo>
                    <a:lnTo>
                      <a:pt x="72423" y="19391"/>
                    </a:lnTo>
                    <a:cubicBezTo>
                      <a:pt x="80367" y="16354"/>
                      <a:pt x="89011" y="14718"/>
                      <a:pt x="98122" y="14251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189F37A-2D3A-8B81-3D28-740D86C4AC79}"/>
                  </a:ext>
                </a:extLst>
              </p:cNvPr>
              <p:cNvSpPr/>
              <p:nvPr/>
            </p:nvSpPr>
            <p:spPr>
              <a:xfrm>
                <a:off x="3381372" y="661132"/>
                <a:ext cx="30371" cy="68218"/>
              </a:xfrm>
              <a:custGeom>
                <a:avLst/>
                <a:gdLst>
                  <a:gd name="connsiteX0" fmla="*/ 11915 w 30371"/>
                  <a:gd name="connsiteY0" fmla="*/ 0 h 68218"/>
                  <a:gd name="connsiteX1" fmla="*/ 1869 w 30371"/>
                  <a:gd name="connsiteY1" fmla="*/ 10046 h 68218"/>
                  <a:gd name="connsiteX2" fmla="*/ 8644 w 30371"/>
                  <a:gd name="connsiteY2" fmla="*/ 22428 h 68218"/>
                  <a:gd name="connsiteX3" fmla="*/ 0 w 30371"/>
                  <a:gd name="connsiteY3" fmla="*/ 26166 h 68218"/>
                  <a:gd name="connsiteX4" fmla="*/ 3271 w 30371"/>
                  <a:gd name="connsiteY4" fmla="*/ 34810 h 68218"/>
                  <a:gd name="connsiteX5" fmla="*/ 11915 w 30371"/>
                  <a:gd name="connsiteY5" fmla="*/ 31306 h 68218"/>
                  <a:gd name="connsiteX6" fmla="*/ 16354 w 30371"/>
                  <a:gd name="connsiteY6" fmla="*/ 58873 h 68218"/>
                  <a:gd name="connsiteX7" fmla="*/ 16354 w 30371"/>
                  <a:gd name="connsiteY7" fmla="*/ 68218 h 68218"/>
                  <a:gd name="connsiteX8" fmla="*/ 30371 w 30371"/>
                  <a:gd name="connsiteY8" fmla="*/ 68218 h 68218"/>
                  <a:gd name="connsiteX9" fmla="*/ 30371 w 30371"/>
                  <a:gd name="connsiteY9" fmla="*/ 58873 h 68218"/>
                  <a:gd name="connsiteX10" fmla="*/ 11915 w 30371"/>
                  <a:gd name="connsiteY10" fmla="*/ 0 h 6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1" h="68218">
                    <a:moveTo>
                      <a:pt x="11915" y="0"/>
                    </a:moveTo>
                    <a:lnTo>
                      <a:pt x="1869" y="10046"/>
                    </a:lnTo>
                    <a:cubicBezTo>
                      <a:pt x="4439" y="14017"/>
                      <a:pt x="6775" y="18223"/>
                      <a:pt x="8644" y="22428"/>
                    </a:cubicBezTo>
                    <a:lnTo>
                      <a:pt x="0" y="26166"/>
                    </a:lnTo>
                    <a:cubicBezTo>
                      <a:pt x="1168" y="28969"/>
                      <a:pt x="2336" y="32006"/>
                      <a:pt x="3271" y="34810"/>
                    </a:cubicBezTo>
                    <a:lnTo>
                      <a:pt x="11915" y="31306"/>
                    </a:lnTo>
                    <a:cubicBezTo>
                      <a:pt x="14718" y="39950"/>
                      <a:pt x="16354" y="49295"/>
                      <a:pt x="16354" y="58873"/>
                    </a:cubicBezTo>
                    <a:lnTo>
                      <a:pt x="16354" y="68218"/>
                    </a:lnTo>
                    <a:lnTo>
                      <a:pt x="30371" y="68218"/>
                    </a:lnTo>
                    <a:lnTo>
                      <a:pt x="30371" y="58873"/>
                    </a:lnTo>
                    <a:cubicBezTo>
                      <a:pt x="30371" y="36913"/>
                      <a:pt x="23596" y="16821"/>
                      <a:pt x="11915" y="0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490F5C7-69E0-F24C-0966-394594896821}"/>
                  </a:ext>
                </a:extLst>
              </p:cNvPr>
              <p:cNvSpPr/>
              <p:nvPr/>
            </p:nvSpPr>
            <p:spPr>
              <a:xfrm>
                <a:off x="3299073" y="642909"/>
                <a:ext cx="89308" cy="89541"/>
              </a:xfrm>
              <a:custGeom>
                <a:avLst/>
                <a:gdLst>
                  <a:gd name="connsiteX0" fmla="*/ 3335 w 89308"/>
                  <a:gd name="connsiteY0" fmla="*/ 72891 h 89541"/>
                  <a:gd name="connsiteX1" fmla="*/ 2166 w 89308"/>
                  <a:gd name="connsiteY1" fmla="*/ 74059 h 89541"/>
                  <a:gd name="connsiteX2" fmla="*/ 3335 w 89308"/>
                  <a:gd name="connsiteY2" fmla="*/ 87375 h 89541"/>
                  <a:gd name="connsiteX3" fmla="*/ 16651 w 89308"/>
                  <a:gd name="connsiteY3" fmla="*/ 86207 h 89541"/>
                  <a:gd name="connsiteX4" fmla="*/ 89308 w 89308"/>
                  <a:gd name="connsiteY4" fmla="*/ 0 h 89541"/>
                  <a:gd name="connsiteX5" fmla="*/ 3335 w 89308"/>
                  <a:gd name="connsiteY5" fmla="*/ 72891 h 8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08" h="89541">
                    <a:moveTo>
                      <a:pt x="3335" y="72891"/>
                    </a:moveTo>
                    <a:cubicBezTo>
                      <a:pt x="2867" y="73124"/>
                      <a:pt x="2634" y="73592"/>
                      <a:pt x="2166" y="74059"/>
                    </a:cubicBezTo>
                    <a:cubicBezTo>
                      <a:pt x="-1104" y="78030"/>
                      <a:pt x="-637" y="83871"/>
                      <a:pt x="3335" y="87375"/>
                    </a:cubicBezTo>
                    <a:cubicBezTo>
                      <a:pt x="7306" y="90646"/>
                      <a:pt x="13147" y="90179"/>
                      <a:pt x="16651" y="86207"/>
                    </a:cubicBezTo>
                    <a:lnTo>
                      <a:pt x="89308" y="0"/>
                    </a:lnTo>
                    <a:lnTo>
                      <a:pt x="3335" y="72891"/>
                    </a:ln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04A399-8E6B-2F03-8302-B8AFF72B32AF}"/>
                </a:ext>
              </a:extLst>
            </p:cNvPr>
            <p:cNvSpPr txBox="1"/>
            <p:nvPr/>
          </p:nvSpPr>
          <p:spPr>
            <a:xfrm>
              <a:off x="3328531" y="2558048"/>
              <a:ext cx="18664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throughput = 3/22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333B832-C3FA-3676-3E17-5B6CF0DF8888}"/>
              </a:ext>
            </a:extLst>
          </p:cNvPr>
          <p:cNvSpPr txBox="1"/>
          <p:nvPr/>
        </p:nvSpPr>
        <p:spPr>
          <a:xfrm>
            <a:off x="6412875" y="4223724"/>
            <a:ext cx="19945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avg. latency = 16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2C462-4CAB-71A7-FB5F-AA8DC9F7C2A0}"/>
              </a:ext>
            </a:extLst>
          </p:cNvPr>
          <p:cNvGrpSpPr/>
          <p:nvPr/>
        </p:nvGrpSpPr>
        <p:grpSpPr>
          <a:xfrm>
            <a:off x="1056332" y="1821320"/>
            <a:ext cx="10255981" cy="1999944"/>
            <a:chOff x="1056332" y="1735595"/>
            <a:chExt cx="10255981" cy="1999944"/>
          </a:xfrm>
        </p:grpSpPr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9E1E24F7-0C81-B80B-BA59-3BC4EE688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4209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562EA569-E52A-E2B8-13E8-F99111923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21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D9CF2A56-D501-6508-5274-0335A8406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219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0684210C-8E61-9F30-790D-1C2717B8D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22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A97082E5-454F-FCC8-B3C9-7E272AD68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6228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9FD8CEBA-A8C3-C5E1-116D-7CB824284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9233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5BB770A3-CA30-915B-04A4-97EA8ECF8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47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BDE980DE-3DF5-7B3A-A579-63823FDC6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47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1C503550-8C33-A88B-2767-5C76CAA32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482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805AE74B-94DD-A57C-7211-B57FF09D4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3484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0B263CD3-543F-5B3B-A3AD-8538BE1B0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6490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DD8CD733-2ED2-5B49-FC9D-94D5B29D3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49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716778FD-104D-C166-C89E-A95CE79B3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733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6C11EEB5-8709-3A9E-8C8D-3F5B32025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738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5ACCDEE6-369B-AC1F-E91D-DC0AE6198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0742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CD81A4DE-AADF-D49D-B096-D94A4310E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750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6AAE7690-22A3-87BC-CAC4-FBE5912A4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6751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C7A1A3B4-4426-EFD9-26F3-9B34C53BA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975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FBB7BA3B-709D-FEDA-98CD-4EEEB1805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998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C81C9E07-581D-51EF-FE71-3774E8E14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8001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8C886102-43E8-DF2F-AA61-ED1402AB9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00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1DE05BFB-9B8D-7FC9-FB71-B9D17D83E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400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4B9DF742-F760-5A1B-1A09-04EF03900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701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D5C35850-C138-B0CE-703E-5BE568981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2252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787EBD95-D48E-E7C6-009F-914991F4F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5260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67F80AF9-158F-0749-1314-75A7DCCEB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826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79C429C0-C1EE-D686-A539-ABAA5085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8970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03F88493-C059-DDA3-2D0E-2B5449793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2167045"/>
              <a:ext cx="763599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4996D3DC-9B32-7159-D3E9-A62F98D78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8970" y="2480178"/>
              <a:ext cx="7629287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0440556F-3B0D-F39C-7059-C6E060DFB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2791073"/>
              <a:ext cx="763599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 dirty="0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11CF44CD-6E1E-500B-09B4-20F7BE962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3101971"/>
              <a:ext cx="7855507" cy="0"/>
            </a:xfrm>
            <a:prstGeom prst="line">
              <a:avLst/>
            </a:prstGeom>
            <a:noFill/>
            <a:ln w="190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36E1227-7031-D9CF-9748-F7AA68F6C860}"/>
                </a:ext>
              </a:extLst>
            </p:cNvPr>
            <p:cNvGrpSpPr/>
            <p:nvPr/>
          </p:nvGrpSpPr>
          <p:grpSpPr>
            <a:xfrm>
              <a:off x="2385777" y="3398780"/>
              <a:ext cx="8090105" cy="336759"/>
              <a:chOff x="2805662" y="4551963"/>
              <a:chExt cx="8090105" cy="33675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3C21F54-B722-540E-A25F-62B0C6BF2B30}"/>
                  </a:ext>
                </a:extLst>
              </p:cNvPr>
              <p:cNvSpPr txBox="1"/>
              <p:nvPr/>
            </p:nvSpPr>
            <p:spPr>
              <a:xfrm>
                <a:off x="2805662" y="4551963"/>
                <a:ext cx="691546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A6E68E-12A1-BEDA-7CF1-62134014FEB4}"/>
                  </a:ext>
                </a:extLst>
              </p:cNvPr>
              <p:cNvSpPr txBox="1"/>
              <p:nvPr/>
            </p:nvSpPr>
            <p:spPr>
              <a:xfrm>
                <a:off x="4282597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1C83A0-0E37-CE1E-39E4-B4B57BF9AB7A}"/>
                  </a:ext>
                </a:extLst>
              </p:cNvPr>
              <p:cNvSpPr txBox="1"/>
              <p:nvPr/>
            </p:nvSpPr>
            <p:spPr>
              <a:xfrm>
                <a:off x="5681010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10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45D013-2B04-5855-C2DB-E63A8E72EECE}"/>
                  </a:ext>
                </a:extLst>
              </p:cNvPr>
              <p:cNvSpPr txBox="1"/>
              <p:nvPr/>
            </p:nvSpPr>
            <p:spPr>
              <a:xfrm>
                <a:off x="7150449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15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6AA693-EBBC-FAE8-81B8-975A489D530C}"/>
                  </a:ext>
                </a:extLst>
              </p:cNvPr>
              <p:cNvSpPr txBox="1"/>
              <p:nvPr/>
            </p:nvSpPr>
            <p:spPr>
              <a:xfrm>
                <a:off x="8620653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20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09288A8-B342-3180-1DA8-A417E57B68A8}"/>
                  </a:ext>
                </a:extLst>
              </p:cNvPr>
              <p:cNvSpPr txBox="1"/>
              <p:nvPr/>
            </p:nvSpPr>
            <p:spPr>
              <a:xfrm>
                <a:off x="10100840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25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355282A-9DAC-62FA-545C-EF7DB2745491}"/>
                </a:ext>
              </a:extLst>
            </p:cNvPr>
            <p:cNvSpPr txBox="1"/>
            <p:nvPr/>
          </p:nvSpPr>
          <p:spPr>
            <a:xfrm>
              <a:off x="2481761" y="1735595"/>
              <a:ext cx="16590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4DC21F-536A-9C46-22A8-93193C83F692}"/>
                </a:ext>
              </a:extLst>
            </p:cNvPr>
            <p:cNvSpPr txBox="1"/>
            <p:nvPr/>
          </p:nvSpPr>
          <p:spPr>
            <a:xfrm>
              <a:off x="9927348" y="2957227"/>
              <a:ext cx="13849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time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0223EB-9357-1515-E493-950B5BBB19DC}"/>
                </a:ext>
              </a:extLst>
            </p:cNvPr>
            <p:cNvSpPr txBox="1"/>
            <p:nvPr/>
          </p:nvSpPr>
          <p:spPr>
            <a:xfrm>
              <a:off x="1146066" y="2181331"/>
              <a:ext cx="5580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client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53C7B25-2698-8084-1D24-B979058E29DE}"/>
                </a:ext>
              </a:extLst>
            </p:cNvPr>
            <p:cNvSpPr txBox="1"/>
            <p:nvPr/>
          </p:nvSpPr>
          <p:spPr>
            <a:xfrm>
              <a:off x="1133366" y="2795538"/>
              <a:ext cx="6406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server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50" name="Line 39">
              <a:extLst>
                <a:ext uri="{FF2B5EF4-FFF2-40B4-BE49-F238E27FC236}">
                  <a16:creationId xmlns:a16="http://schemas.microsoft.com/office/drawing/2014/main" id="{DAAC0FCB-5BAF-76FA-3B29-8948F614A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332" y="3101971"/>
              <a:ext cx="138431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51" name="Line 39">
              <a:extLst>
                <a:ext uri="{FF2B5EF4-FFF2-40B4-BE49-F238E27FC236}">
                  <a16:creationId xmlns:a16="http://schemas.microsoft.com/office/drawing/2014/main" id="{0A36D0FE-850E-BD49-64FE-056A3DA26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707" y="2480178"/>
              <a:ext cx="138431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921D6D8-5AFB-10CF-78CE-1A1B53F4341A}"/>
                </a:ext>
              </a:extLst>
            </p:cNvPr>
            <p:cNvGrpSpPr/>
            <p:nvPr/>
          </p:nvGrpSpPr>
          <p:grpSpPr>
            <a:xfrm>
              <a:off x="1874033" y="2328285"/>
              <a:ext cx="557089" cy="615448"/>
              <a:chOff x="2293918" y="3462418"/>
              <a:chExt cx="557089" cy="615448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A3AE622-4DAD-E7C5-DA81-27A143F02C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3192" y="3462420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08FA81E-3EA5-80C6-2780-C3F0E62AD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918" y="3462418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1EF5C0E-27A7-FCC7-642E-9B05B7A7E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2463" y="3462421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AE25258-3FCE-85BD-52A7-5C9C829D3B0E}"/>
              </a:ext>
            </a:extLst>
          </p:cNvPr>
          <p:cNvGrpSpPr/>
          <p:nvPr/>
        </p:nvGrpSpPr>
        <p:grpSpPr>
          <a:xfrm>
            <a:off x="5688464" y="2264596"/>
            <a:ext cx="879274" cy="295129"/>
            <a:chOff x="5193949" y="4423345"/>
            <a:chExt cx="283101" cy="295129"/>
          </a:xfrm>
        </p:grpSpPr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7FDA37A0-2A9C-BB50-D197-7EDDA731A71E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E87EAE42-AA38-074E-B516-D4991D774DEF}"/>
                </a:ext>
              </a:extLst>
            </p:cNvPr>
            <p:cNvSpPr/>
            <p:nvPr/>
          </p:nvSpPr>
          <p:spPr>
            <a:xfrm>
              <a:off x="5207093" y="4465757"/>
              <a:ext cx="256842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48" name="TextBox 447">
            <a:extLst>
              <a:ext uri="{FF2B5EF4-FFF2-40B4-BE49-F238E27FC236}">
                <a16:creationId xmlns:a16="http://schemas.microsoft.com/office/drawing/2014/main" id="{75690D77-E20C-D1F8-7EF7-663B0698E6E0}"/>
              </a:ext>
            </a:extLst>
          </p:cNvPr>
          <p:cNvSpPr txBox="1"/>
          <p:nvPr/>
        </p:nvSpPr>
        <p:spPr>
          <a:xfrm>
            <a:off x="6066857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3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B66980F1-CCD8-5DDB-B793-071B09554AC0}"/>
              </a:ext>
            </a:extLst>
          </p:cNvPr>
          <p:cNvGrpSpPr/>
          <p:nvPr/>
        </p:nvGrpSpPr>
        <p:grpSpPr>
          <a:xfrm>
            <a:off x="6567893" y="2264596"/>
            <a:ext cx="878262" cy="295129"/>
            <a:chOff x="5193949" y="4423345"/>
            <a:chExt cx="283101" cy="295129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541E7D86-EB6F-2341-A658-B86588D9E69E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0D12B800-CC6E-569C-D97A-5FB3B5D933D4}"/>
                </a:ext>
              </a:extLst>
            </p:cNvPr>
            <p:cNvSpPr/>
            <p:nvPr/>
          </p:nvSpPr>
          <p:spPr>
            <a:xfrm>
              <a:off x="5207635" y="4465757"/>
              <a:ext cx="25483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54" name="TextBox 453">
            <a:extLst>
              <a:ext uri="{FF2B5EF4-FFF2-40B4-BE49-F238E27FC236}">
                <a16:creationId xmlns:a16="http://schemas.microsoft.com/office/drawing/2014/main" id="{C222DE62-0689-D583-76CD-CCD4A96D4AD2}"/>
              </a:ext>
            </a:extLst>
          </p:cNvPr>
          <p:cNvSpPr txBox="1"/>
          <p:nvPr/>
        </p:nvSpPr>
        <p:spPr>
          <a:xfrm>
            <a:off x="6952353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3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AB0AF2B-2D66-970B-87E5-9B3822C2BA09}"/>
              </a:ext>
            </a:extLst>
          </p:cNvPr>
          <p:cNvGrpSpPr/>
          <p:nvPr/>
        </p:nvGrpSpPr>
        <p:grpSpPr>
          <a:xfrm>
            <a:off x="7445879" y="2264596"/>
            <a:ext cx="882122" cy="295129"/>
            <a:chOff x="5193949" y="4423345"/>
            <a:chExt cx="283101" cy="295129"/>
          </a:xfrm>
        </p:grpSpPr>
        <p:sp>
          <p:nvSpPr>
            <p:cNvPr id="456" name="Rectangle: Rounded Corners 455">
              <a:extLst>
                <a:ext uri="{FF2B5EF4-FFF2-40B4-BE49-F238E27FC236}">
                  <a16:creationId xmlns:a16="http://schemas.microsoft.com/office/drawing/2014/main" id="{A15BEA6B-9A85-5A01-D013-A8FC2E5BD611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BABC23A2-69FB-3482-7F63-ECE9EE64F376}"/>
                </a:ext>
              </a:extLst>
            </p:cNvPr>
            <p:cNvSpPr/>
            <p:nvPr/>
          </p:nvSpPr>
          <p:spPr>
            <a:xfrm>
              <a:off x="5207798" y="4465757"/>
              <a:ext cx="255249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29AF4F2F-A535-32EC-D11E-E63403B82093}"/>
              </a:ext>
            </a:extLst>
          </p:cNvPr>
          <p:cNvSpPr txBox="1"/>
          <p:nvPr/>
        </p:nvSpPr>
        <p:spPr>
          <a:xfrm>
            <a:off x="7823675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3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9F62C4FE-889A-AD0A-0432-49DEB95BDFDE}"/>
              </a:ext>
            </a:extLst>
          </p:cNvPr>
          <p:cNvSpPr/>
          <p:nvPr/>
        </p:nvSpPr>
        <p:spPr>
          <a:xfrm>
            <a:off x="3098735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E97E8D52-9C96-4840-8E16-2E7C66915C9D}"/>
              </a:ext>
            </a:extLst>
          </p:cNvPr>
          <p:cNvSpPr txBox="1"/>
          <p:nvPr/>
        </p:nvSpPr>
        <p:spPr>
          <a:xfrm>
            <a:off x="3286191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647843FE-30F0-E2AC-2431-6199585C75B8}"/>
              </a:ext>
            </a:extLst>
          </p:cNvPr>
          <p:cNvSpPr/>
          <p:nvPr/>
        </p:nvSpPr>
        <p:spPr>
          <a:xfrm>
            <a:off x="2466212" y="2884434"/>
            <a:ext cx="2925037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504539D6-7438-B61C-3330-C275C5690FD0}"/>
              </a:ext>
            </a:extLst>
          </p:cNvPr>
          <p:cNvSpPr/>
          <p:nvPr/>
        </p:nvSpPr>
        <p:spPr>
          <a:xfrm>
            <a:off x="4259193" y="2929727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E55273D4-EE8E-ADC1-AF32-B12F07732618}"/>
              </a:ext>
            </a:extLst>
          </p:cNvPr>
          <p:cNvSpPr txBox="1"/>
          <p:nvPr/>
        </p:nvSpPr>
        <p:spPr>
          <a:xfrm>
            <a:off x="4750318" y="2895122"/>
            <a:ext cx="1450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8FD11404-FDEE-C821-891E-C23B07F375C3}"/>
              </a:ext>
            </a:extLst>
          </p:cNvPr>
          <p:cNvGrpSpPr/>
          <p:nvPr/>
        </p:nvGrpSpPr>
        <p:grpSpPr>
          <a:xfrm>
            <a:off x="7432190" y="1967506"/>
            <a:ext cx="225389" cy="322762"/>
            <a:chOff x="6700087" y="1779197"/>
            <a:chExt cx="147310" cy="210972"/>
          </a:xfrm>
          <a:solidFill>
            <a:srgbClr val="FF0000"/>
          </a:solidFill>
        </p:grpSpPr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370D3ADE-5CA8-7D33-882E-3993CABCA91B}"/>
                </a:ext>
              </a:extLst>
            </p:cNvPr>
            <p:cNvSpPr/>
            <p:nvPr/>
          </p:nvSpPr>
          <p:spPr>
            <a:xfrm>
              <a:off x="6700087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08B4A85E-0444-7F70-194D-0BD21BBD95DC}"/>
                </a:ext>
              </a:extLst>
            </p:cNvPr>
            <p:cNvSpPr/>
            <p:nvPr/>
          </p:nvSpPr>
          <p:spPr>
            <a:xfrm>
              <a:off x="672639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A04D2107-6B48-CC53-2D8E-33933A7B76B9}"/>
              </a:ext>
            </a:extLst>
          </p:cNvPr>
          <p:cNvGrpSpPr/>
          <p:nvPr/>
        </p:nvGrpSpPr>
        <p:grpSpPr>
          <a:xfrm>
            <a:off x="6553192" y="1970219"/>
            <a:ext cx="225344" cy="322762"/>
            <a:chOff x="7709769" y="1779197"/>
            <a:chExt cx="147278" cy="210972"/>
          </a:xfrm>
        </p:grpSpPr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06F94DF-68CF-B55A-1722-71F294E59FC6}"/>
                </a:ext>
              </a:extLst>
            </p:cNvPr>
            <p:cNvSpPr/>
            <p:nvPr/>
          </p:nvSpPr>
          <p:spPr>
            <a:xfrm>
              <a:off x="7709769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97B5265C-90C5-A76C-49D6-BC1BF479D338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73BD158D-1C2D-9550-6D30-A9A24AA1F71B}"/>
              </a:ext>
            </a:extLst>
          </p:cNvPr>
          <p:cNvGrpSpPr/>
          <p:nvPr/>
        </p:nvGrpSpPr>
        <p:grpSpPr>
          <a:xfrm>
            <a:off x="8311714" y="1970219"/>
            <a:ext cx="225344" cy="322762"/>
            <a:chOff x="7709769" y="1779197"/>
            <a:chExt cx="147278" cy="210972"/>
          </a:xfrm>
        </p:grpSpPr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334B4D3E-D371-2BEB-0FDE-B3612EC34016}"/>
                </a:ext>
              </a:extLst>
            </p:cNvPr>
            <p:cNvSpPr/>
            <p:nvPr/>
          </p:nvSpPr>
          <p:spPr>
            <a:xfrm>
              <a:off x="7709769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850AB29E-3DAF-F6A0-B756-E25E97E318C7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80909D57-F902-2DBD-EEEA-ECEB0B21D588}"/>
              </a:ext>
            </a:extLst>
          </p:cNvPr>
          <p:cNvCxnSpPr>
            <a:cxnSpLocks/>
          </p:cNvCxnSpPr>
          <p:nvPr/>
        </p:nvCxnSpPr>
        <p:spPr>
          <a:xfrm flipV="1">
            <a:off x="5403554" y="2414012"/>
            <a:ext cx="293672" cy="616674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2FA2593-9256-CF26-F628-71A6274389FC}"/>
              </a:ext>
            </a:extLst>
          </p:cNvPr>
          <p:cNvGrpSpPr/>
          <p:nvPr/>
        </p:nvGrpSpPr>
        <p:grpSpPr>
          <a:xfrm>
            <a:off x="8946172" y="1629137"/>
            <a:ext cx="2252455" cy="276999"/>
            <a:chOff x="2942497" y="2558048"/>
            <a:chExt cx="2252455" cy="276999"/>
          </a:xfrm>
        </p:grpSpPr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EBFD22DD-BDDF-7B04-67BD-9D3A98476D70}"/>
                </a:ext>
              </a:extLst>
            </p:cNvPr>
            <p:cNvGrpSpPr/>
            <p:nvPr/>
          </p:nvGrpSpPr>
          <p:grpSpPr>
            <a:xfrm>
              <a:off x="2942497" y="2585265"/>
              <a:ext cx="368399" cy="206500"/>
              <a:chOff x="3206148" y="617209"/>
              <a:chExt cx="205590" cy="115241"/>
            </a:xfrm>
            <a:solidFill>
              <a:srgbClr val="FF0000"/>
            </a:solidFill>
          </p:grpSpPr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9CF91D3-7779-DBFD-1878-A5DDEBFCBF96}"/>
                  </a:ext>
                </a:extLst>
              </p:cNvPr>
              <p:cNvSpPr/>
              <p:nvPr/>
            </p:nvSpPr>
            <p:spPr>
              <a:xfrm>
                <a:off x="3206148" y="617209"/>
                <a:ext cx="164237" cy="112139"/>
              </a:xfrm>
              <a:custGeom>
                <a:avLst/>
                <a:gdLst>
                  <a:gd name="connsiteX0" fmla="*/ 98122 w 164237"/>
                  <a:gd name="connsiteY0" fmla="*/ 14251 h 112139"/>
                  <a:gd name="connsiteX1" fmla="*/ 98122 w 164237"/>
                  <a:gd name="connsiteY1" fmla="*/ 23596 h 112139"/>
                  <a:gd name="connsiteX2" fmla="*/ 102795 w 164237"/>
                  <a:gd name="connsiteY2" fmla="*/ 23362 h 112139"/>
                  <a:gd name="connsiteX3" fmla="*/ 107467 w 164237"/>
                  <a:gd name="connsiteY3" fmla="*/ 23596 h 112139"/>
                  <a:gd name="connsiteX4" fmla="*/ 107467 w 164237"/>
                  <a:gd name="connsiteY4" fmla="*/ 14251 h 112139"/>
                  <a:gd name="connsiteX5" fmla="*/ 133166 w 164237"/>
                  <a:gd name="connsiteY5" fmla="*/ 19624 h 112139"/>
                  <a:gd name="connsiteX6" fmla="*/ 129661 w 164237"/>
                  <a:gd name="connsiteY6" fmla="*/ 28035 h 112139"/>
                  <a:gd name="connsiteX7" fmla="*/ 138305 w 164237"/>
                  <a:gd name="connsiteY7" fmla="*/ 31773 h 112139"/>
                  <a:gd name="connsiteX8" fmla="*/ 141810 w 164237"/>
                  <a:gd name="connsiteY8" fmla="*/ 23129 h 112139"/>
                  <a:gd name="connsiteX9" fmla="*/ 154192 w 164237"/>
                  <a:gd name="connsiteY9" fmla="*/ 30605 h 112139"/>
                  <a:gd name="connsiteX10" fmla="*/ 164238 w 164237"/>
                  <a:gd name="connsiteY10" fmla="*/ 20559 h 112139"/>
                  <a:gd name="connsiteX11" fmla="*/ 102795 w 164237"/>
                  <a:gd name="connsiteY11" fmla="*/ 0 h 112139"/>
                  <a:gd name="connsiteX12" fmla="*/ 0 w 164237"/>
                  <a:gd name="connsiteY12" fmla="*/ 102795 h 112139"/>
                  <a:gd name="connsiteX13" fmla="*/ 0 w 164237"/>
                  <a:gd name="connsiteY13" fmla="*/ 112140 h 112139"/>
                  <a:gd name="connsiteX14" fmla="*/ 14017 w 164237"/>
                  <a:gd name="connsiteY14" fmla="*/ 112140 h 112139"/>
                  <a:gd name="connsiteX15" fmla="*/ 14017 w 164237"/>
                  <a:gd name="connsiteY15" fmla="*/ 102795 h 112139"/>
                  <a:gd name="connsiteX16" fmla="*/ 18456 w 164237"/>
                  <a:gd name="connsiteY16" fmla="*/ 75227 h 112139"/>
                  <a:gd name="connsiteX17" fmla="*/ 27100 w 164237"/>
                  <a:gd name="connsiteY17" fmla="*/ 78731 h 112139"/>
                  <a:gd name="connsiteX18" fmla="*/ 30371 w 164237"/>
                  <a:gd name="connsiteY18" fmla="*/ 70087 h 112139"/>
                  <a:gd name="connsiteX19" fmla="*/ 21727 w 164237"/>
                  <a:gd name="connsiteY19" fmla="*/ 66583 h 112139"/>
                  <a:gd name="connsiteX20" fmla="*/ 35744 w 164237"/>
                  <a:gd name="connsiteY20" fmla="*/ 44856 h 112139"/>
                  <a:gd name="connsiteX21" fmla="*/ 42286 w 164237"/>
                  <a:gd name="connsiteY21" fmla="*/ 51397 h 112139"/>
                  <a:gd name="connsiteX22" fmla="*/ 48827 w 164237"/>
                  <a:gd name="connsiteY22" fmla="*/ 44622 h 112139"/>
                  <a:gd name="connsiteX23" fmla="*/ 42286 w 164237"/>
                  <a:gd name="connsiteY23" fmla="*/ 38081 h 112139"/>
                  <a:gd name="connsiteX24" fmla="*/ 63779 w 164237"/>
                  <a:gd name="connsiteY24" fmla="*/ 23129 h 112139"/>
                  <a:gd name="connsiteX25" fmla="*/ 67284 w 164237"/>
                  <a:gd name="connsiteY25" fmla="*/ 31773 h 112139"/>
                  <a:gd name="connsiteX26" fmla="*/ 75928 w 164237"/>
                  <a:gd name="connsiteY26" fmla="*/ 28035 h 112139"/>
                  <a:gd name="connsiteX27" fmla="*/ 72423 w 164237"/>
                  <a:gd name="connsiteY27" fmla="*/ 19391 h 112139"/>
                  <a:gd name="connsiteX28" fmla="*/ 98122 w 164237"/>
                  <a:gd name="connsiteY28" fmla="*/ 14251 h 1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4237" h="112139">
                    <a:moveTo>
                      <a:pt x="98122" y="14251"/>
                    </a:moveTo>
                    <a:lnTo>
                      <a:pt x="98122" y="23596"/>
                    </a:lnTo>
                    <a:cubicBezTo>
                      <a:pt x="99757" y="23596"/>
                      <a:pt x="101159" y="23362"/>
                      <a:pt x="102795" y="23362"/>
                    </a:cubicBezTo>
                    <a:cubicBezTo>
                      <a:pt x="104430" y="23362"/>
                      <a:pt x="105832" y="23362"/>
                      <a:pt x="107467" y="23596"/>
                    </a:cubicBezTo>
                    <a:lnTo>
                      <a:pt x="107467" y="14251"/>
                    </a:lnTo>
                    <a:cubicBezTo>
                      <a:pt x="116578" y="14718"/>
                      <a:pt x="125222" y="16587"/>
                      <a:pt x="133166" y="19624"/>
                    </a:cubicBezTo>
                    <a:lnTo>
                      <a:pt x="129661" y="28035"/>
                    </a:lnTo>
                    <a:cubicBezTo>
                      <a:pt x="132698" y="29203"/>
                      <a:pt x="135502" y="30371"/>
                      <a:pt x="138305" y="31773"/>
                    </a:cubicBezTo>
                    <a:lnTo>
                      <a:pt x="141810" y="23129"/>
                    </a:lnTo>
                    <a:cubicBezTo>
                      <a:pt x="146249" y="25231"/>
                      <a:pt x="150220" y="27801"/>
                      <a:pt x="154192" y="30605"/>
                    </a:cubicBezTo>
                    <a:lnTo>
                      <a:pt x="164238" y="20559"/>
                    </a:lnTo>
                    <a:cubicBezTo>
                      <a:pt x="147183" y="7710"/>
                      <a:pt x="125923" y="0"/>
                      <a:pt x="102795" y="0"/>
                    </a:cubicBezTo>
                    <a:cubicBezTo>
                      <a:pt x="46024" y="0"/>
                      <a:pt x="0" y="46024"/>
                      <a:pt x="0" y="102795"/>
                    </a:cubicBezTo>
                    <a:lnTo>
                      <a:pt x="0" y="112140"/>
                    </a:lnTo>
                    <a:lnTo>
                      <a:pt x="14017" y="112140"/>
                    </a:lnTo>
                    <a:lnTo>
                      <a:pt x="14017" y="102795"/>
                    </a:lnTo>
                    <a:cubicBezTo>
                      <a:pt x="14017" y="93216"/>
                      <a:pt x="15653" y="83871"/>
                      <a:pt x="18456" y="75227"/>
                    </a:cubicBezTo>
                    <a:lnTo>
                      <a:pt x="27100" y="78731"/>
                    </a:lnTo>
                    <a:cubicBezTo>
                      <a:pt x="28035" y="75694"/>
                      <a:pt x="29203" y="72891"/>
                      <a:pt x="30371" y="70087"/>
                    </a:cubicBezTo>
                    <a:lnTo>
                      <a:pt x="21727" y="66583"/>
                    </a:lnTo>
                    <a:cubicBezTo>
                      <a:pt x="25231" y="58640"/>
                      <a:pt x="30137" y="51164"/>
                      <a:pt x="35744" y="44856"/>
                    </a:cubicBezTo>
                    <a:lnTo>
                      <a:pt x="42286" y="51397"/>
                    </a:lnTo>
                    <a:cubicBezTo>
                      <a:pt x="44389" y="49061"/>
                      <a:pt x="46491" y="46725"/>
                      <a:pt x="48827" y="44622"/>
                    </a:cubicBezTo>
                    <a:lnTo>
                      <a:pt x="42286" y="38081"/>
                    </a:lnTo>
                    <a:cubicBezTo>
                      <a:pt x="48594" y="32240"/>
                      <a:pt x="55836" y="27100"/>
                      <a:pt x="63779" y="23129"/>
                    </a:cubicBezTo>
                    <a:lnTo>
                      <a:pt x="67284" y="31773"/>
                    </a:lnTo>
                    <a:cubicBezTo>
                      <a:pt x="70087" y="30371"/>
                      <a:pt x="72891" y="29203"/>
                      <a:pt x="75928" y="28035"/>
                    </a:cubicBezTo>
                    <a:lnTo>
                      <a:pt x="72423" y="19391"/>
                    </a:lnTo>
                    <a:cubicBezTo>
                      <a:pt x="80367" y="16354"/>
                      <a:pt x="89011" y="14718"/>
                      <a:pt x="98122" y="14251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A7EC9FE9-2E06-A92B-3C20-D48831FA7A75}"/>
                  </a:ext>
                </a:extLst>
              </p:cNvPr>
              <p:cNvSpPr/>
              <p:nvPr/>
            </p:nvSpPr>
            <p:spPr>
              <a:xfrm>
                <a:off x="3381367" y="661130"/>
                <a:ext cx="30371" cy="68218"/>
              </a:xfrm>
              <a:custGeom>
                <a:avLst/>
                <a:gdLst>
                  <a:gd name="connsiteX0" fmla="*/ 11915 w 30371"/>
                  <a:gd name="connsiteY0" fmla="*/ 0 h 68218"/>
                  <a:gd name="connsiteX1" fmla="*/ 1869 w 30371"/>
                  <a:gd name="connsiteY1" fmla="*/ 10046 h 68218"/>
                  <a:gd name="connsiteX2" fmla="*/ 8644 w 30371"/>
                  <a:gd name="connsiteY2" fmla="*/ 22428 h 68218"/>
                  <a:gd name="connsiteX3" fmla="*/ 0 w 30371"/>
                  <a:gd name="connsiteY3" fmla="*/ 26166 h 68218"/>
                  <a:gd name="connsiteX4" fmla="*/ 3271 w 30371"/>
                  <a:gd name="connsiteY4" fmla="*/ 34810 h 68218"/>
                  <a:gd name="connsiteX5" fmla="*/ 11915 w 30371"/>
                  <a:gd name="connsiteY5" fmla="*/ 31306 h 68218"/>
                  <a:gd name="connsiteX6" fmla="*/ 16354 w 30371"/>
                  <a:gd name="connsiteY6" fmla="*/ 58873 h 68218"/>
                  <a:gd name="connsiteX7" fmla="*/ 16354 w 30371"/>
                  <a:gd name="connsiteY7" fmla="*/ 68218 h 68218"/>
                  <a:gd name="connsiteX8" fmla="*/ 30371 w 30371"/>
                  <a:gd name="connsiteY8" fmla="*/ 68218 h 68218"/>
                  <a:gd name="connsiteX9" fmla="*/ 30371 w 30371"/>
                  <a:gd name="connsiteY9" fmla="*/ 58873 h 68218"/>
                  <a:gd name="connsiteX10" fmla="*/ 11915 w 30371"/>
                  <a:gd name="connsiteY10" fmla="*/ 0 h 6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1" h="68218">
                    <a:moveTo>
                      <a:pt x="11915" y="0"/>
                    </a:moveTo>
                    <a:lnTo>
                      <a:pt x="1869" y="10046"/>
                    </a:lnTo>
                    <a:cubicBezTo>
                      <a:pt x="4439" y="14017"/>
                      <a:pt x="6775" y="18223"/>
                      <a:pt x="8644" y="22428"/>
                    </a:cubicBezTo>
                    <a:lnTo>
                      <a:pt x="0" y="26166"/>
                    </a:lnTo>
                    <a:cubicBezTo>
                      <a:pt x="1168" y="28969"/>
                      <a:pt x="2336" y="32006"/>
                      <a:pt x="3271" y="34810"/>
                    </a:cubicBezTo>
                    <a:lnTo>
                      <a:pt x="11915" y="31306"/>
                    </a:lnTo>
                    <a:cubicBezTo>
                      <a:pt x="14718" y="39950"/>
                      <a:pt x="16354" y="49295"/>
                      <a:pt x="16354" y="58873"/>
                    </a:cubicBezTo>
                    <a:lnTo>
                      <a:pt x="16354" y="68218"/>
                    </a:lnTo>
                    <a:lnTo>
                      <a:pt x="30371" y="68218"/>
                    </a:lnTo>
                    <a:lnTo>
                      <a:pt x="30371" y="58873"/>
                    </a:lnTo>
                    <a:cubicBezTo>
                      <a:pt x="30371" y="36913"/>
                      <a:pt x="23596" y="16821"/>
                      <a:pt x="11915" y="0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4C0DEEFD-2E94-AB2F-F6D9-E969203D568F}"/>
                  </a:ext>
                </a:extLst>
              </p:cNvPr>
              <p:cNvSpPr/>
              <p:nvPr/>
            </p:nvSpPr>
            <p:spPr>
              <a:xfrm>
                <a:off x="3299073" y="642909"/>
                <a:ext cx="89308" cy="89541"/>
              </a:xfrm>
              <a:custGeom>
                <a:avLst/>
                <a:gdLst>
                  <a:gd name="connsiteX0" fmla="*/ 3335 w 89308"/>
                  <a:gd name="connsiteY0" fmla="*/ 72891 h 89541"/>
                  <a:gd name="connsiteX1" fmla="*/ 2166 w 89308"/>
                  <a:gd name="connsiteY1" fmla="*/ 74059 h 89541"/>
                  <a:gd name="connsiteX2" fmla="*/ 3335 w 89308"/>
                  <a:gd name="connsiteY2" fmla="*/ 87375 h 89541"/>
                  <a:gd name="connsiteX3" fmla="*/ 16651 w 89308"/>
                  <a:gd name="connsiteY3" fmla="*/ 86207 h 89541"/>
                  <a:gd name="connsiteX4" fmla="*/ 89308 w 89308"/>
                  <a:gd name="connsiteY4" fmla="*/ 0 h 89541"/>
                  <a:gd name="connsiteX5" fmla="*/ 3335 w 89308"/>
                  <a:gd name="connsiteY5" fmla="*/ 72891 h 8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08" h="89541">
                    <a:moveTo>
                      <a:pt x="3335" y="72891"/>
                    </a:moveTo>
                    <a:cubicBezTo>
                      <a:pt x="2867" y="73124"/>
                      <a:pt x="2634" y="73592"/>
                      <a:pt x="2166" y="74059"/>
                    </a:cubicBezTo>
                    <a:cubicBezTo>
                      <a:pt x="-1104" y="78030"/>
                      <a:pt x="-637" y="83871"/>
                      <a:pt x="3335" y="87375"/>
                    </a:cubicBezTo>
                    <a:cubicBezTo>
                      <a:pt x="7306" y="90646"/>
                      <a:pt x="13147" y="90179"/>
                      <a:pt x="16651" y="86207"/>
                    </a:cubicBezTo>
                    <a:lnTo>
                      <a:pt x="89308" y="0"/>
                    </a:lnTo>
                    <a:lnTo>
                      <a:pt x="3335" y="72891"/>
                    </a:ln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</p:grp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AE5A85B6-2888-E5C8-7437-B41EE6564484}"/>
                </a:ext>
              </a:extLst>
            </p:cNvPr>
            <p:cNvSpPr txBox="1"/>
            <p:nvPr/>
          </p:nvSpPr>
          <p:spPr>
            <a:xfrm>
              <a:off x="3328531" y="2558048"/>
              <a:ext cx="18664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throughput = 3/20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483" name="TextBox 482">
            <a:extLst>
              <a:ext uri="{FF2B5EF4-FFF2-40B4-BE49-F238E27FC236}">
                <a16:creationId xmlns:a16="http://schemas.microsoft.com/office/drawing/2014/main" id="{33E22383-BEC7-0AFC-8678-03E59B4E26D5}"/>
              </a:ext>
            </a:extLst>
          </p:cNvPr>
          <p:cNvSpPr txBox="1"/>
          <p:nvPr/>
        </p:nvSpPr>
        <p:spPr>
          <a:xfrm>
            <a:off x="6636811" y="1630712"/>
            <a:ext cx="19945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avg. latency = 17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589A7B72-896B-74FE-87A6-D651F8B78E62}"/>
              </a:ext>
            </a:extLst>
          </p:cNvPr>
          <p:cNvSpPr/>
          <p:nvPr/>
        </p:nvSpPr>
        <p:spPr>
          <a:xfrm>
            <a:off x="3680345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2688B829-8D4F-BF71-15E7-326A3896C769}"/>
              </a:ext>
            </a:extLst>
          </p:cNvPr>
          <p:cNvSpPr txBox="1"/>
          <p:nvPr/>
        </p:nvSpPr>
        <p:spPr>
          <a:xfrm>
            <a:off x="3867801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4019A184-1646-F775-EBF2-DA01EDE14F38}"/>
              </a:ext>
            </a:extLst>
          </p:cNvPr>
          <p:cNvSpPr/>
          <p:nvPr/>
        </p:nvSpPr>
        <p:spPr>
          <a:xfrm>
            <a:off x="2509116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DFD10B3D-A234-F44E-3457-93F2C287603F}"/>
              </a:ext>
            </a:extLst>
          </p:cNvPr>
          <p:cNvSpPr txBox="1"/>
          <p:nvPr/>
        </p:nvSpPr>
        <p:spPr>
          <a:xfrm>
            <a:off x="2696572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8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88F2-30F3-ABEF-4CF6-47C550F4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batch or not to batch?</a:t>
            </a:r>
            <a:endParaRPr lang="en-00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68A286-367C-FCF6-4918-E8F2134F5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574310"/>
              </p:ext>
            </p:extLst>
          </p:nvPr>
        </p:nvGraphicFramePr>
        <p:xfrm>
          <a:off x="3051048" y="4001294"/>
          <a:ext cx="6089904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968">
                  <a:extLst>
                    <a:ext uri="{9D8B030D-6E8A-4147-A177-3AD203B41FA5}">
                      <a16:colId xmlns:a16="http://schemas.microsoft.com/office/drawing/2014/main" val="4225757280"/>
                    </a:ext>
                  </a:extLst>
                </a:gridCol>
                <a:gridCol w="2029968">
                  <a:extLst>
                    <a:ext uri="{9D8B030D-6E8A-4147-A177-3AD203B41FA5}">
                      <a16:colId xmlns:a16="http://schemas.microsoft.com/office/drawing/2014/main" val="2104730858"/>
                    </a:ext>
                  </a:extLst>
                </a:gridCol>
                <a:gridCol w="2029968">
                  <a:extLst>
                    <a:ext uri="{9D8B030D-6E8A-4147-A177-3AD203B41FA5}">
                      <a16:colId xmlns:a16="http://schemas.microsoft.com/office/drawing/2014/main" val="1336311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client-side cost</a:t>
                      </a:r>
                      <a:endParaRPr lang="en-001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latency</a:t>
                      </a:r>
                      <a:endParaRPr lang="en-001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throughput</a:t>
                      </a:r>
                      <a:endParaRPr lang="en-001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5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001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better</a:t>
                      </a:r>
                      <a:endParaRPr lang="en-001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better</a:t>
                      </a:r>
                      <a:endParaRPr lang="en-001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81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en-001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worse</a:t>
                      </a:r>
                      <a:endParaRPr lang="en-001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worse</a:t>
                      </a:r>
                      <a:endParaRPr lang="en-001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8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en-001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worse</a:t>
                      </a:r>
                      <a:endParaRPr lang="en-001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better</a:t>
                      </a:r>
                      <a:endParaRPr lang="en-001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9142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7586AE-E8BF-0850-6DCD-C7626FB8B23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Same server-side activity</a:t>
            </a:r>
          </a:p>
          <a:p>
            <a:r>
              <a:rPr lang="en-US" dirty="0"/>
              <a:t>Completely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27999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345C-37F4-A077-55E3-D03B8C12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187"/>
            <a:ext cx="10515600" cy="1325563"/>
          </a:xfrm>
        </p:spPr>
        <p:txBody>
          <a:bodyPr/>
          <a:lstStyle/>
          <a:p>
            <a:r>
              <a:rPr lang="en-US" dirty="0"/>
              <a:t>Not just in theory</a:t>
            </a:r>
            <a:endParaRPr lang="en-001" dirty="0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B1381E78-4A3A-FE4E-2981-AAD0274EB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093" y="5738801"/>
            <a:ext cx="906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baremetal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22C45F3A-AC71-4CA2-050B-2D8743EE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791" y="1870869"/>
            <a:ext cx="1732269" cy="3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(Body)"/>
              </a:rPr>
              <a:t>(a) client CPU</a:t>
            </a:r>
            <a:r>
              <a:rPr kumimoji="0" lang="en-US" altLang="en-001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(Body)"/>
              </a:rPr>
              <a:t> [</a:t>
            </a:r>
            <a:r>
              <a:rPr kumimoji="0" lang="en-001" altLang="en-001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(Body)"/>
              </a:rPr>
              <a:t>%</a:t>
            </a:r>
            <a:r>
              <a:rPr kumimoji="0" lang="en-US" altLang="en-001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(Body)"/>
              </a:rPr>
              <a:t>]</a:t>
            </a:r>
            <a:endParaRPr kumimoji="0" lang="en-001" altLang="en-0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(Body)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19752F6-1804-120E-1632-DA82A31211B4}"/>
              </a:ext>
            </a:extLst>
          </p:cNvPr>
          <p:cNvGrpSpPr/>
          <p:nvPr/>
        </p:nvGrpSpPr>
        <p:grpSpPr>
          <a:xfrm>
            <a:off x="942181" y="2187215"/>
            <a:ext cx="395157" cy="3561526"/>
            <a:chOff x="2234820" y="2434844"/>
            <a:chExt cx="395157" cy="3137937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A64E9366-C00F-BD15-CB53-D566938FE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295" y="5355844"/>
              <a:ext cx="150682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C9C323FA-810E-3F98-3EE0-2E30D1E49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058" y="4870069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F65CDB0E-A50D-65BF-E4A6-3869FC915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058" y="4382707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40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1800CDDD-5916-EC58-A377-7C4481577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058" y="3895344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60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EA46B34E-0180-6229-6764-90B21F42A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058" y="3409569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80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FD029355-C415-8029-5F1E-0100F1CC4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820" y="2922207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100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4FC4DABC-2F89-EF36-B1DE-97DAC819D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820" y="2434844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120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2" name="Line 5">
            <a:extLst>
              <a:ext uri="{FF2B5EF4-FFF2-40B4-BE49-F238E27FC236}">
                <a16:creationId xmlns:a16="http://schemas.microsoft.com/office/drawing/2014/main" id="{D5831980-3AAC-1272-3E9B-C3CB697C9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5631217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F66F6395-9667-DE48-B1D6-D23570C1F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5631217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52EE8A55-81E1-39D4-6A9B-C4187C109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5631217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2D865EF3-9BD7-34A7-F4B5-60008846A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5078066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48A7E72A-888A-0A61-5E35-DDABA6A17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507806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F10F6827-C157-64F5-A580-05FF7581B2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507806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11F223EA-BC2B-3A6A-B8D2-887974AF1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4524914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3B18DBFE-525A-9638-6BA8-84590315C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45249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36770942-1EF7-3598-655D-154E626008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45249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DE993FA3-1FF8-9F1F-EACC-1D66D1DCA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3973565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91C07C99-07A9-9B25-622A-43E2F87AE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397356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AD30EF76-8A06-7BA7-99C0-B212DBE796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397356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42D5D36D-B886-1B31-E203-771265FAC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3420414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F80DAB78-68CB-2E08-DB0A-81B389079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34204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AF3D3E17-9B69-A85A-ED3B-1DA063373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34204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83232E4E-3113-922E-EBB3-51A55DD55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2867262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47D024A8-71C7-8742-20D4-3AB741DC1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286726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00BED9DC-75AA-FC8A-1C41-DB0B66CD2E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286726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" name="Line 29">
            <a:extLst>
              <a:ext uri="{FF2B5EF4-FFF2-40B4-BE49-F238E27FC236}">
                <a16:creationId xmlns:a16="http://schemas.microsoft.com/office/drawing/2014/main" id="{5AEEAC94-5F11-50AE-A3E3-FC45C0B4E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2315912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" name="Line 30">
            <a:extLst>
              <a:ext uri="{FF2B5EF4-FFF2-40B4-BE49-F238E27FC236}">
                <a16:creationId xmlns:a16="http://schemas.microsoft.com/office/drawing/2014/main" id="{6DAE6150-8988-6846-AD6F-25E3DF064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231591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" name="Line 31">
            <a:extLst>
              <a:ext uri="{FF2B5EF4-FFF2-40B4-BE49-F238E27FC236}">
                <a16:creationId xmlns:a16="http://schemas.microsoft.com/office/drawing/2014/main" id="{DEE31463-C4D8-2EC3-4375-42D79F2E71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231591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70803CCD-EF9F-5636-FEF1-687D149AE5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2465" y="5589777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128130CE-5622-27E5-07E0-97F2D6260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2465" y="5629473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867BEE7D-A1EF-1421-DF9E-370674AC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94" y="2315912"/>
            <a:ext cx="2024062" cy="3315305"/>
          </a:xfrm>
          <a:prstGeom prst="rect">
            <a:avLst/>
          </a:prstGeom>
          <a:noFill/>
          <a:ln w="47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CBDFAC-EF91-BDEE-8D6F-2276C1771161}"/>
              </a:ext>
            </a:extLst>
          </p:cNvPr>
          <p:cNvGrpSpPr/>
          <p:nvPr/>
        </p:nvGrpSpPr>
        <p:grpSpPr>
          <a:xfrm>
            <a:off x="1604751" y="4724914"/>
            <a:ext cx="337714" cy="906304"/>
            <a:chOff x="1604751" y="4724914"/>
            <a:chExt cx="337714" cy="906304"/>
          </a:xfrm>
        </p:grpSpPr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79807115-3C57-AAA8-DD36-811023C9D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751" y="4724914"/>
              <a:ext cx="337714" cy="906304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7C63ADC2-EF8D-C74C-0A04-76D670427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751" y="4724914"/>
              <a:ext cx="337714" cy="90630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E1F15B-FE96-4358-1E50-2A6095F3A09B}"/>
              </a:ext>
            </a:extLst>
          </p:cNvPr>
          <p:cNvGrpSpPr/>
          <p:nvPr/>
        </p:nvGrpSpPr>
        <p:grpSpPr>
          <a:xfrm>
            <a:off x="1942465" y="4786175"/>
            <a:ext cx="337714" cy="845043"/>
            <a:chOff x="1942465" y="4786175"/>
            <a:chExt cx="337714" cy="845043"/>
          </a:xfrm>
        </p:grpSpPr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BB34C80A-2F7D-BA11-7374-BEA1EA4FA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465" y="4786175"/>
              <a:ext cx="337714" cy="845043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C4193DD1-4E3A-4C30-6C91-F063DDC3C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465" y="4786175"/>
              <a:ext cx="337714" cy="84504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45" name="Rectangle 38">
            <a:extLst>
              <a:ext uri="{FF2B5EF4-FFF2-40B4-BE49-F238E27FC236}">
                <a16:creationId xmlns:a16="http://schemas.microsoft.com/office/drawing/2014/main" id="{34426379-E46B-D977-6330-BE795BA31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432" y="5738801"/>
            <a:ext cx="28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VM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834CBAAA-9C42-BDFB-E573-A45538CAC4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5606" y="5589777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537284E9-7D56-25B8-3B98-92EACE4C7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5606" y="5629473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E9E9BD-5702-9DE7-BDD5-41FC61447163}"/>
              </a:ext>
            </a:extLst>
          </p:cNvPr>
          <p:cNvGrpSpPr/>
          <p:nvPr/>
        </p:nvGrpSpPr>
        <p:grpSpPr>
          <a:xfrm>
            <a:off x="2617892" y="2602398"/>
            <a:ext cx="337714" cy="3028820"/>
            <a:chOff x="2617892" y="2602398"/>
            <a:chExt cx="337714" cy="3028820"/>
          </a:xfrm>
        </p:grpSpPr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0234DCB4-0773-CCB7-FDCD-5E2DB9895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892" y="2602398"/>
              <a:ext cx="337714" cy="3028820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0E50A910-61FD-D856-06EA-590CB8595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892" y="2602398"/>
              <a:ext cx="337714" cy="302882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C38460-4CAF-83D1-C7F9-D27343AC7D8E}"/>
              </a:ext>
            </a:extLst>
          </p:cNvPr>
          <p:cNvGrpSpPr/>
          <p:nvPr/>
        </p:nvGrpSpPr>
        <p:grpSpPr>
          <a:xfrm>
            <a:off x="2955606" y="2915911"/>
            <a:ext cx="337714" cy="2715308"/>
            <a:chOff x="2955606" y="2915911"/>
            <a:chExt cx="337714" cy="2715308"/>
          </a:xfrm>
        </p:grpSpPr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4783884E-0293-8076-1538-14BE3A824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606" y="2915911"/>
              <a:ext cx="337714" cy="2715308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84847616-FB6D-E9A2-D240-EC481F3B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606" y="2915911"/>
              <a:ext cx="337714" cy="27153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62" name="Rectangle 55">
            <a:extLst>
              <a:ext uri="{FF2B5EF4-FFF2-40B4-BE49-F238E27FC236}">
                <a16:creationId xmlns:a16="http://schemas.microsoft.com/office/drawing/2014/main" id="{5BB07AD0-F0EA-A532-DFE6-AE239FEB8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94" y="2315912"/>
            <a:ext cx="2024062" cy="3315305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8" name="Rectangle 91">
            <a:extLst>
              <a:ext uri="{FF2B5EF4-FFF2-40B4-BE49-F238E27FC236}">
                <a16:creationId xmlns:a16="http://schemas.microsoft.com/office/drawing/2014/main" id="{F154595A-5538-A657-02DB-F0C6ED35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886" y="1875843"/>
            <a:ext cx="1794979" cy="3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(b) server CPU</a:t>
            </a:r>
            <a:r>
              <a:rPr kumimoji="0" lang="en-US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[</a:t>
            </a: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%</a:t>
            </a:r>
            <a:r>
              <a:rPr kumimoji="0" lang="en-US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]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4C7DB6E-1461-15C8-8C68-F982E1DC5AE9}"/>
              </a:ext>
            </a:extLst>
          </p:cNvPr>
          <p:cNvGrpSpPr/>
          <p:nvPr/>
        </p:nvGrpSpPr>
        <p:grpSpPr>
          <a:xfrm>
            <a:off x="3906044" y="2192189"/>
            <a:ext cx="395157" cy="3561526"/>
            <a:chOff x="4873244" y="2439226"/>
            <a:chExt cx="395157" cy="3137937"/>
          </a:xfrm>
        </p:grpSpPr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C37F5B6D-5D7B-DFD5-C53B-01EE8234D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719" y="5360226"/>
              <a:ext cx="150682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E061DF21-DF67-E57D-9B6F-0EEE98EE8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81" y="4874451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16DAD159-9673-2F5B-928A-7A37136C7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81" y="4387089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40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A3FE399F-7A2E-B794-61A4-1BB6821AC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81" y="3899726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60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2" name="Rectangle 75">
              <a:extLst>
                <a:ext uri="{FF2B5EF4-FFF2-40B4-BE49-F238E27FC236}">
                  <a16:creationId xmlns:a16="http://schemas.microsoft.com/office/drawing/2014/main" id="{4B49CD89-D435-982A-0463-5D0E3C469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81" y="3413951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80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918E71BD-443A-599F-F637-819090B1A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244" y="2926589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100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A895A85D-6951-7884-C221-075042337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244" y="2439226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120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3" name="Line 76">
            <a:extLst>
              <a:ext uri="{FF2B5EF4-FFF2-40B4-BE49-F238E27FC236}">
                <a16:creationId xmlns:a16="http://schemas.microsoft.com/office/drawing/2014/main" id="{A39458D0-4B11-D8B8-85BF-44E4AA90D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2872236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3" name="Line 56">
            <a:extLst>
              <a:ext uri="{FF2B5EF4-FFF2-40B4-BE49-F238E27FC236}">
                <a16:creationId xmlns:a16="http://schemas.microsoft.com/office/drawing/2014/main" id="{B546D507-0E36-E59C-7F9C-F5D5FA420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5636191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4" name="Line 57">
            <a:extLst>
              <a:ext uri="{FF2B5EF4-FFF2-40B4-BE49-F238E27FC236}">
                <a16:creationId xmlns:a16="http://schemas.microsoft.com/office/drawing/2014/main" id="{2685C733-54BF-773A-2795-E512CA5DC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5636191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5" name="Line 58">
            <a:extLst>
              <a:ext uri="{FF2B5EF4-FFF2-40B4-BE49-F238E27FC236}">
                <a16:creationId xmlns:a16="http://schemas.microsoft.com/office/drawing/2014/main" id="{BE097ED0-78E4-466E-EFAC-FC98E0D0F4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5636191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7" name="Line 60">
            <a:extLst>
              <a:ext uri="{FF2B5EF4-FFF2-40B4-BE49-F238E27FC236}">
                <a16:creationId xmlns:a16="http://schemas.microsoft.com/office/drawing/2014/main" id="{B0AE0B6C-C6EE-FB92-AFD5-3EA7EEFF1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5083040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8" name="Line 61">
            <a:extLst>
              <a:ext uri="{FF2B5EF4-FFF2-40B4-BE49-F238E27FC236}">
                <a16:creationId xmlns:a16="http://schemas.microsoft.com/office/drawing/2014/main" id="{1225EBF5-CEB1-70AF-F05B-564462BEC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5083040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9" name="Line 62">
            <a:extLst>
              <a:ext uri="{FF2B5EF4-FFF2-40B4-BE49-F238E27FC236}">
                <a16:creationId xmlns:a16="http://schemas.microsoft.com/office/drawing/2014/main" id="{2E05DEC4-2DB6-FC7A-247A-C7A5933AA0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5083040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1" name="Line 64">
            <a:extLst>
              <a:ext uri="{FF2B5EF4-FFF2-40B4-BE49-F238E27FC236}">
                <a16:creationId xmlns:a16="http://schemas.microsoft.com/office/drawing/2014/main" id="{B1020BDD-1BCB-2B23-E5BF-3358E386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4529888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2" name="Line 65">
            <a:extLst>
              <a:ext uri="{FF2B5EF4-FFF2-40B4-BE49-F238E27FC236}">
                <a16:creationId xmlns:a16="http://schemas.microsoft.com/office/drawing/2014/main" id="{ED483F49-377F-BD57-8657-029CB11DE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452988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3" name="Line 66">
            <a:extLst>
              <a:ext uri="{FF2B5EF4-FFF2-40B4-BE49-F238E27FC236}">
                <a16:creationId xmlns:a16="http://schemas.microsoft.com/office/drawing/2014/main" id="{EB20C05D-E67F-A32D-D0C8-3066873326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452988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5" name="Line 68">
            <a:extLst>
              <a:ext uri="{FF2B5EF4-FFF2-40B4-BE49-F238E27FC236}">
                <a16:creationId xmlns:a16="http://schemas.microsoft.com/office/drawing/2014/main" id="{8BFDF19E-2FCF-5AA4-4086-CAEC6218C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3978539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6" name="Line 69">
            <a:extLst>
              <a:ext uri="{FF2B5EF4-FFF2-40B4-BE49-F238E27FC236}">
                <a16:creationId xmlns:a16="http://schemas.microsoft.com/office/drawing/2014/main" id="{9B39CB58-26C1-8A82-B77B-CD224CBD0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3978539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7" name="Line 70">
            <a:extLst>
              <a:ext uri="{FF2B5EF4-FFF2-40B4-BE49-F238E27FC236}">
                <a16:creationId xmlns:a16="http://schemas.microsoft.com/office/drawing/2014/main" id="{10926DCD-DAA6-FD5F-28C6-9D3109FCEF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3978539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9" name="Line 72">
            <a:extLst>
              <a:ext uri="{FF2B5EF4-FFF2-40B4-BE49-F238E27FC236}">
                <a16:creationId xmlns:a16="http://schemas.microsoft.com/office/drawing/2014/main" id="{BAE342FC-D573-E57B-CE52-77449EBB2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3425388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0" name="Line 73">
            <a:extLst>
              <a:ext uri="{FF2B5EF4-FFF2-40B4-BE49-F238E27FC236}">
                <a16:creationId xmlns:a16="http://schemas.microsoft.com/office/drawing/2014/main" id="{77480774-9E66-A138-5B10-06B9589EF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342538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1" name="Line 74">
            <a:extLst>
              <a:ext uri="{FF2B5EF4-FFF2-40B4-BE49-F238E27FC236}">
                <a16:creationId xmlns:a16="http://schemas.microsoft.com/office/drawing/2014/main" id="{9B9C6119-4A55-CD82-A160-1FA8472D1E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342538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4" name="Line 77">
            <a:extLst>
              <a:ext uri="{FF2B5EF4-FFF2-40B4-BE49-F238E27FC236}">
                <a16:creationId xmlns:a16="http://schemas.microsoft.com/office/drawing/2014/main" id="{1B07C4FB-A477-5649-7885-1E7BF26A7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287223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5" name="Line 78">
            <a:extLst>
              <a:ext uri="{FF2B5EF4-FFF2-40B4-BE49-F238E27FC236}">
                <a16:creationId xmlns:a16="http://schemas.microsoft.com/office/drawing/2014/main" id="{76FBC9D4-A2DF-553F-553F-02AF5D75B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287223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7" name="Line 80">
            <a:extLst>
              <a:ext uri="{FF2B5EF4-FFF2-40B4-BE49-F238E27FC236}">
                <a16:creationId xmlns:a16="http://schemas.microsoft.com/office/drawing/2014/main" id="{16A9D385-F177-756A-B80F-DE5B9CBCF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2320886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8" name="Line 81">
            <a:extLst>
              <a:ext uri="{FF2B5EF4-FFF2-40B4-BE49-F238E27FC236}">
                <a16:creationId xmlns:a16="http://schemas.microsoft.com/office/drawing/2014/main" id="{D13FAA12-F26F-1B32-3443-5D5984748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232088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9" name="Line 82">
            <a:extLst>
              <a:ext uri="{FF2B5EF4-FFF2-40B4-BE49-F238E27FC236}">
                <a16:creationId xmlns:a16="http://schemas.microsoft.com/office/drawing/2014/main" id="{825075B7-4121-DBA0-1767-CEDC39AF29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232088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7" name="Rectangle 90">
            <a:extLst>
              <a:ext uri="{FF2B5EF4-FFF2-40B4-BE49-F238E27FC236}">
                <a16:creationId xmlns:a16="http://schemas.microsoft.com/office/drawing/2014/main" id="{63D2D54E-B62B-F8E5-367C-12CA1A34A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344" y="2320886"/>
            <a:ext cx="2024062" cy="3315305"/>
          </a:xfrm>
          <a:prstGeom prst="rect">
            <a:avLst/>
          </a:prstGeom>
          <a:noFill/>
          <a:ln w="47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07" name="Rectangle 100">
            <a:extLst>
              <a:ext uri="{FF2B5EF4-FFF2-40B4-BE49-F238E27FC236}">
                <a16:creationId xmlns:a16="http://schemas.microsoft.com/office/drawing/2014/main" id="{A3898960-D50A-AB99-7292-3E4A0DCA8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344" y="2320886"/>
            <a:ext cx="2024062" cy="3315305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1" name="Line 84">
            <a:extLst>
              <a:ext uri="{FF2B5EF4-FFF2-40B4-BE49-F238E27FC236}">
                <a16:creationId xmlns:a16="http://schemas.microsoft.com/office/drawing/2014/main" id="{4DC12DB4-0D50-86A9-ED5F-36326BE2C0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5692" y="5594750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2" name="Line 85">
            <a:extLst>
              <a:ext uri="{FF2B5EF4-FFF2-40B4-BE49-F238E27FC236}">
                <a16:creationId xmlns:a16="http://schemas.microsoft.com/office/drawing/2014/main" id="{B780524F-B614-C7F8-AC81-27E035067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5692" y="5637147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4" name="Line 87">
            <a:extLst>
              <a:ext uri="{FF2B5EF4-FFF2-40B4-BE49-F238E27FC236}">
                <a16:creationId xmlns:a16="http://schemas.microsoft.com/office/drawing/2014/main" id="{B62B4947-9D2D-158B-CB8C-BEE0DA2A55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8834" y="5594750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5" name="Line 88">
            <a:extLst>
              <a:ext uri="{FF2B5EF4-FFF2-40B4-BE49-F238E27FC236}">
                <a16:creationId xmlns:a16="http://schemas.microsoft.com/office/drawing/2014/main" id="{0F99D0C2-75DB-22A3-F51C-7BDC83EB2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8834" y="5637147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BD911A-485F-0F63-E530-E7ABBF034FAE}"/>
              </a:ext>
            </a:extLst>
          </p:cNvPr>
          <p:cNvGrpSpPr/>
          <p:nvPr/>
        </p:nvGrpSpPr>
        <p:grpSpPr>
          <a:xfrm>
            <a:off x="4570201" y="4171331"/>
            <a:ext cx="337714" cy="1464861"/>
            <a:chOff x="4570201" y="4171331"/>
            <a:chExt cx="337714" cy="1464861"/>
          </a:xfrm>
        </p:grpSpPr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B578AF02-493F-F3FF-DF98-CFD1D7FF3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201" y="4171331"/>
              <a:ext cx="337714" cy="1464861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4FCEF10F-81BA-E1A5-46D8-DEB9CDF7C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201" y="4171331"/>
              <a:ext cx="335493" cy="146486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1E98FC1-DB17-80F6-BF30-85B7CFB19766}"/>
              </a:ext>
            </a:extLst>
          </p:cNvPr>
          <p:cNvGrpSpPr/>
          <p:nvPr/>
        </p:nvGrpSpPr>
        <p:grpSpPr>
          <a:xfrm>
            <a:off x="5581120" y="4156917"/>
            <a:ext cx="337714" cy="1479275"/>
            <a:chOff x="5581120" y="4156917"/>
            <a:chExt cx="337714" cy="1479275"/>
          </a:xfrm>
        </p:grpSpPr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6004DBE3-7163-EDDC-5D40-B621D815D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120" y="4156917"/>
              <a:ext cx="337714" cy="1479275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04BF34E5-E575-E5BA-969C-1B50D154C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120" y="4158718"/>
              <a:ext cx="337714" cy="147747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E97A299-00C1-5A0E-8154-DF93AE349A86}"/>
              </a:ext>
            </a:extLst>
          </p:cNvPr>
          <p:cNvGrpSpPr/>
          <p:nvPr/>
        </p:nvGrpSpPr>
        <p:grpSpPr>
          <a:xfrm>
            <a:off x="4905692" y="4385744"/>
            <a:ext cx="337714" cy="1250447"/>
            <a:chOff x="4905692" y="4385744"/>
            <a:chExt cx="337714" cy="1250447"/>
          </a:xfrm>
        </p:grpSpPr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9F1DF9DA-D0DD-06F8-F7A5-815C68619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692" y="4385744"/>
              <a:ext cx="337714" cy="1250447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CB6142BB-31C0-C50D-E9F1-F1AF7C1AC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692" y="4385744"/>
              <a:ext cx="337714" cy="125044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55C9270-BF51-3401-7C40-5D3476A2A16E}"/>
              </a:ext>
            </a:extLst>
          </p:cNvPr>
          <p:cNvGrpSpPr/>
          <p:nvPr/>
        </p:nvGrpSpPr>
        <p:grpSpPr>
          <a:xfrm>
            <a:off x="5918834" y="4387547"/>
            <a:ext cx="337714" cy="1248645"/>
            <a:chOff x="5918834" y="4387547"/>
            <a:chExt cx="337714" cy="1248645"/>
          </a:xfrm>
        </p:grpSpPr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EFB5DE35-6066-776A-1A7F-0434C7938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834" y="4387547"/>
              <a:ext cx="337714" cy="1248645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6" name="Rectangle 99">
              <a:extLst>
                <a:ext uri="{FF2B5EF4-FFF2-40B4-BE49-F238E27FC236}">
                  <a16:creationId xmlns:a16="http://schemas.microsoft.com/office/drawing/2014/main" id="{3CF1C837-7605-D423-ADF7-11DD0539E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834" y="4387547"/>
              <a:ext cx="337714" cy="124864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171" name="Rectangle 35">
            <a:extLst>
              <a:ext uri="{FF2B5EF4-FFF2-40B4-BE49-F238E27FC236}">
                <a16:creationId xmlns:a16="http://schemas.microsoft.com/office/drawing/2014/main" id="{90C611EC-8D71-35D5-9AC0-A73DF405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444" y="5738799"/>
            <a:ext cx="906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baremetal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38">
            <a:extLst>
              <a:ext uri="{FF2B5EF4-FFF2-40B4-BE49-F238E27FC236}">
                <a16:creationId xmlns:a16="http://schemas.microsoft.com/office/drawing/2014/main" id="{918A74FD-3037-BA98-6550-C0B41965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783" y="5738800"/>
            <a:ext cx="28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VM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6">
            <a:extLst>
              <a:ext uri="{FF2B5EF4-FFF2-40B4-BE49-F238E27FC236}">
                <a16:creationId xmlns:a16="http://schemas.microsoft.com/office/drawing/2014/main" id="{AE698F50-D0EC-A986-AF62-43CE86E9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2" y="1870869"/>
            <a:ext cx="1501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(c) latency [</a:t>
            </a:r>
            <a:r>
              <a:rPr kumimoji="0" lang="el-GR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μ</a:t>
            </a: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s]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E06257E-908A-A8F1-1CDE-9E87F434CBB9}"/>
              </a:ext>
            </a:extLst>
          </p:cNvPr>
          <p:cNvGrpSpPr/>
          <p:nvPr/>
        </p:nvGrpSpPr>
        <p:grpSpPr>
          <a:xfrm>
            <a:off x="6871494" y="2187215"/>
            <a:ext cx="395157" cy="3561527"/>
            <a:chOff x="7497383" y="2434844"/>
            <a:chExt cx="395157" cy="3137937"/>
          </a:xfrm>
        </p:grpSpPr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BD932005-4EFF-0A52-6385-6EBE2A079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858" y="5355844"/>
              <a:ext cx="150682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5" name="Rectangle 108">
              <a:extLst>
                <a:ext uri="{FF2B5EF4-FFF2-40B4-BE49-F238E27FC236}">
                  <a16:creationId xmlns:a16="http://schemas.microsoft.com/office/drawing/2014/main" id="{C8FF4982-B09E-AE1F-E6FC-47A1F1E58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9620" y="4870069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40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9" name="Rectangle 112">
              <a:extLst>
                <a:ext uri="{FF2B5EF4-FFF2-40B4-BE49-F238E27FC236}">
                  <a16:creationId xmlns:a16="http://schemas.microsoft.com/office/drawing/2014/main" id="{3AD1F420-AA8E-C1D2-2530-7B3FE8C0E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9620" y="4382707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80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3" name="Rectangle 116">
              <a:extLst>
                <a:ext uri="{FF2B5EF4-FFF2-40B4-BE49-F238E27FC236}">
                  <a16:creationId xmlns:a16="http://schemas.microsoft.com/office/drawing/2014/main" id="{8A76FEF0-B77C-1CE2-243F-04A742CAD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83" y="3895344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120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9E3B1076-EB4A-7CF9-30CC-884EF7D11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83" y="3409569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160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DC04ADDC-8D1C-497F-E494-DC33912C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83" y="2922207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200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5" name="Rectangle 128">
              <a:extLst>
                <a:ext uri="{FF2B5EF4-FFF2-40B4-BE49-F238E27FC236}">
                  <a16:creationId xmlns:a16="http://schemas.microsoft.com/office/drawing/2014/main" id="{222318EA-F702-4A7F-BDC9-FBB252F1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83" y="2434844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240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8" name="Line 101">
            <a:extLst>
              <a:ext uri="{FF2B5EF4-FFF2-40B4-BE49-F238E27FC236}">
                <a16:creationId xmlns:a16="http://schemas.microsoft.com/office/drawing/2014/main" id="{037BC3AF-6AA7-10B8-9FAD-580A3523C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5631218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09" name="Line 102">
            <a:extLst>
              <a:ext uri="{FF2B5EF4-FFF2-40B4-BE49-F238E27FC236}">
                <a16:creationId xmlns:a16="http://schemas.microsoft.com/office/drawing/2014/main" id="{E4998AA4-A343-9DED-0BD5-6BA260B64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563121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0" name="Line 103">
            <a:extLst>
              <a:ext uri="{FF2B5EF4-FFF2-40B4-BE49-F238E27FC236}">
                <a16:creationId xmlns:a16="http://schemas.microsoft.com/office/drawing/2014/main" id="{87C290B2-4FE5-76FF-953E-5CCE30A87B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563121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2" name="Line 105">
            <a:extLst>
              <a:ext uri="{FF2B5EF4-FFF2-40B4-BE49-F238E27FC236}">
                <a16:creationId xmlns:a16="http://schemas.microsoft.com/office/drawing/2014/main" id="{41285A66-C079-B474-F73B-5E8AC61E2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5078067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3" name="Line 106">
            <a:extLst>
              <a:ext uri="{FF2B5EF4-FFF2-40B4-BE49-F238E27FC236}">
                <a16:creationId xmlns:a16="http://schemas.microsoft.com/office/drawing/2014/main" id="{60F63200-2BBF-CF0B-DFF2-EE29FCB9E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5078067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4" name="Line 107">
            <a:extLst>
              <a:ext uri="{FF2B5EF4-FFF2-40B4-BE49-F238E27FC236}">
                <a16:creationId xmlns:a16="http://schemas.microsoft.com/office/drawing/2014/main" id="{EA2E5865-2130-858A-DF30-E843E8C70D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5078067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6" name="Line 109">
            <a:extLst>
              <a:ext uri="{FF2B5EF4-FFF2-40B4-BE49-F238E27FC236}">
                <a16:creationId xmlns:a16="http://schemas.microsoft.com/office/drawing/2014/main" id="{EE6D2CD0-9003-6159-09AC-AA653A18F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4524915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7" name="Line 110">
            <a:extLst>
              <a:ext uri="{FF2B5EF4-FFF2-40B4-BE49-F238E27FC236}">
                <a16:creationId xmlns:a16="http://schemas.microsoft.com/office/drawing/2014/main" id="{00DA5B98-9D5E-09AA-829B-54D2BCAE5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452491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8" name="Line 111">
            <a:extLst>
              <a:ext uri="{FF2B5EF4-FFF2-40B4-BE49-F238E27FC236}">
                <a16:creationId xmlns:a16="http://schemas.microsoft.com/office/drawing/2014/main" id="{6E030F60-B0D4-2DB4-F22E-4ABE0BDFCB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452491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0" name="Line 113">
            <a:extLst>
              <a:ext uri="{FF2B5EF4-FFF2-40B4-BE49-F238E27FC236}">
                <a16:creationId xmlns:a16="http://schemas.microsoft.com/office/drawing/2014/main" id="{CFFC7A89-0D44-C159-AA53-E0D132F0A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3973565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1" name="Line 114">
            <a:extLst>
              <a:ext uri="{FF2B5EF4-FFF2-40B4-BE49-F238E27FC236}">
                <a16:creationId xmlns:a16="http://schemas.microsoft.com/office/drawing/2014/main" id="{D6DE0FCE-065F-F8C0-88EE-C811AA7DF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397356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2" name="Line 115">
            <a:extLst>
              <a:ext uri="{FF2B5EF4-FFF2-40B4-BE49-F238E27FC236}">
                <a16:creationId xmlns:a16="http://schemas.microsoft.com/office/drawing/2014/main" id="{1D814197-3C2D-6BC2-21EB-2B5B56C363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397356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4" name="Line 117">
            <a:extLst>
              <a:ext uri="{FF2B5EF4-FFF2-40B4-BE49-F238E27FC236}">
                <a16:creationId xmlns:a16="http://schemas.microsoft.com/office/drawing/2014/main" id="{BAD768E0-386E-17C3-1F58-66C529B0B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3420414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5" name="Line 118">
            <a:extLst>
              <a:ext uri="{FF2B5EF4-FFF2-40B4-BE49-F238E27FC236}">
                <a16:creationId xmlns:a16="http://schemas.microsoft.com/office/drawing/2014/main" id="{93AF0839-29D2-9A21-BF4B-A123CEA8B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34204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6" name="Line 119">
            <a:extLst>
              <a:ext uri="{FF2B5EF4-FFF2-40B4-BE49-F238E27FC236}">
                <a16:creationId xmlns:a16="http://schemas.microsoft.com/office/drawing/2014/main" id="{3A5B507C-79EC-B8E4-C7FC-F52B93331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34204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8" name="Line 121">
            <a:extLst>
              <a:ext uri="{FF2B5EF4-FFF2-40B4-BE49-F238E27FC236}">
                <a16:creationId xmlns:a16="http://schemas.microsoft.com/office/drawing/2014/main" id="{04B04078-2CB0-F34A-7DFA-8AD135BD5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2867262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9" name="Line 122">
            <a:extLst>
              <a:ext uri="{FF2B5EF4-FFF2-40B4-BE49-F238E27FC236}">
                <a16:creationId xmlns:a16="http://schemas.microsoft.com/office/drawing/2014/main" id="{E5150ABD-87A7-9746-74E1-6B6BACD60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286726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0" name="Line 123">
            <a:extLst>
              <a:ext uri="{FF2B5EF4-FFF2-40B4-BE49-F238E27FC236}">
                <a16:creationId xmlns:a16="http://schemas.microsoft.com/office/drawing/2014/main" id="{6475B6C8-9532-2A70-8F5F-9FAF71E86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286726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2" name="Line 125">
            <a:extLst>
              <a:ext uri="{FF2B5EF4-FFF2-40B4-BE49-F238E27FC236}">
                <a16:creationId xmlns:a16="http://schemas.microsoft.com/office/drawing/2014/main" id="{4C782198-B592-1691-10D4-F457CAF3A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2315912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3" name="Line 126">
            <a:extLst>
              <a:ext uri="{FF2B5EF4-FFF2-40B4-BE49-F238E27FC236}">
                <a16:creationId xmlns:a16="http://schemas.microsoft.com/office/drawing/2014/main" id="{1309BFBC-CA84-2F22-3AB8-E1A0A508A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231591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4" name="Line 127">
            <a:extLst>
              <a:ext uri="{FF2B5EF4-FFF2-40B4-BE49-F238E27FC236}">
                <a16:creationId xmlns:a16="http://schemas.microsoft.com/office/drawing/2014/main" id="{56689014-5F4E-B581-A192-971F772142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231591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42" name="Rectangle 135">
            <a:extLst>
              <a:ext uri="{FF2B5EF4-FFF2-40B4-BE49-F238E27FC236}">
                <a16:creationId xmlns:a16="http://schemas.microsoft.com/office/drawing/2014/main" id="{CE65E478-7AEB-0E09-DCF9-91F5A745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206" y="2315912"/>
            <a:ext cx="2024062" cy="3315305"/>
          </a:xfrm>
          <a:prstGeom prst="rect">
            <a:avLst/>
          </a:prstGeom>
          <a:noFill/>
          <a:ln w="47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52" name="Rectangle 145">
            <a:extLst>
              <a:ext uri="{FF2B5EF4-FFF2-40B4-BE49-F238E27FC236}">
                <a16:creationId xmlns:a16="http://schemas.microsoft.com/office/drawing/2014/main" id="{1D069C74-8825-67AA-27C9-C0FC1B76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206" y="2315912"/>
            <a:ext cx="2024062" cy="3315305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6" name="Line 129">
            <a:extLst>
              <a:ext uri="{FF2B5EF4-FFF2-40B4-BE49-F238E27FC236}">
                <a16:creationId xmlns:a16="http://schemas.microsoft.com/office/drawing/2014/main" id="{006860FF-5C25-2B9E-34F3-8E995BF55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1777" y="5589777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7" name="Line 130">
            <a:extLst>
              <a:ext uri="{FF2B5EF4-FFF2-40B4-BE49-F238E27FC236}">
                <a16:creationId xmlns:a16="http://schemas.microsoft.com/office/drawing/2014/main" id="{69E6E316-250C-46A0-D1F9-6C4C403E2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1777" y="5632861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3B4ABB8-DC49-FADC-A4A7-DB1D2F41E118}"/>
              </a:ext>
            </a:extLst>
          </p:cNvPr>
          <p:cNvGrpSpPr/>
          <p:nvPr/>
        </p:nvGrpSpPr>
        <p:grpSpPr>
          <a:xfrm>
            <a:off x="7534063" y="3324918"/>
            <a:ext cx="337714" cy="2306299"/>
            <a:chOff x="7534063" y="3324918"/>
            <a:chExt cx="337714" cy="2306299"/>
          </a:xfrm>
        </p:grpSpPr>
        <p:sp>
          <p:nvSpPr>
            <p:cNvPr id="144" name="Rectangle 137">
              <a:extLst>
                <a:ext uri="{FF2B5EF4-FFF2-40B4-BE49-F238E27FC236}">
                  <a16:creationId xmlns:a16="http://schemas.microsoft.com/office/drawing/2014/main" id="{BF0015A2-99DA-7D7A-D5C6-020F07501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063" y="3324918"/>
              <a:ext cx="337714" cy="2306299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5" name="Rectangle 138">
              <a:extLst>
                <a:ext uri="{FF2B5EF4-FFF2-40B4-BE49-F238E27FC236}">
                  <a16:creationId xmlns:a16="http://schemas.microsoft.com/office/drawing/2014/main" id="{07D16B9C-94A6-6062-C509-E0F85E8E5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063" y="3324918"/>
              <a:ext cx="337714" cy="230629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D74AAD6-4B1C-89AB-B57D-AC425C5F5C82}"/>
              </a:ext>
            </a:extLst>
          </p:cNvPr>
          <p:cNvGrpSpPr/>
          <p:nvPr/>
        </p:nvGrpSpPr>
        <p:grpSpPr>
          <a:xfrm>
            <a:off x="7871777" y="3845638"/>
            <a:ext cx="337714" cy="1785581"/>
            <a:chOff x="7871777" y="3845638"/>
            <a:chExt cx="337714" cy="1785581"/>
          </a:xfrm>
        </p:grpSpPr>
        <p:sp>
          <p:nvSpPr>
            <p:cNvPr id="148" name="Rectangle 141">
              <a:extLst>
                <a:ext uri="{FF2B5EF4-FFF2-40B4-BE49-F238E27FC236}">
                  <a16:creationId xmlns:a16="http://schemas.microsoft.com/office/drawing/2014/main" id="{C9C3D0E8-0FDD-BCB7-A11C-887F740E3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1777" y="3845638"/>
              <a:ext cx="337714" cy="1785581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9" name="Rectangle 142">
              <a:extLst>
                <a:ext uri="{FF2B5EF4-FFF2-40B4-BE49-F238E27FC236}">
                  <a16:creationId xmlns:a16="http://schemas.microsoft.com/office/drawing/2014/main" id="{86C345D1-CC65-65C9-34EC-7C9EF9455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1777" y="3845638"/>
              <a:ext cx="337714" cy="17855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174" name="Rectangle 35">
            <a:extLst>
              <a:ext uri="{FF2B5EF4-FFF2-40B4-BE49-F238E27FC236}">
                <a16:creationId xmlns:a16="http://schemas.microsoft.com/office/drawing/2014/main" id="{9ED9E773-B71F-8A2D-9AE6-70A41FDEC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879" y="5738799"/>
            <a:ext cx="906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baremetal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9" name="Line 132">
            <a:extLst>
              <a:ext uri="{FF2B5EF4-FFF2-40B4-BE49-F238E27FC236}">
                <a16:creationId xmlns:a16="http://schemas.microsoft.com/office/drawing/2014/main" id="{78C7C399-5E98-5547-A215-2296919E3D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4918" y="5589777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40" name="Line 133">
            <a:extLst>
              <a:ext uri="{FF2B5EF4-FFF2-40B4-BE49-F238E27FC236}">
                <a16:creationId xmlns:a16="http://schemas.microsoft.com/office/drawing/2014/main" id="{8A10E545-B0E4-8910-FBC0-B38562D25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4918" y="5632861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774DC75-28ED-1CF3-D48C-60C4C9553611}"/>
              </a:ext>
            </a:extLst>
          </p:cNvPr>
          <p:cNvGrpSpPr/>
          <p:nvPr/>
        </p:nvGrpSpPr>
        <p:grpSpPr>
          <a:xfrm>
            <a:off x="8547204" y="3081676"/>
            <a:ext cx="337714" cy="2549542"/>
            <a:chOff x="8547204" y="3081676"/>
            <a:chExt cx="337714" cy="2549542"/>
          </a:xfrm>
        </p:grpSpPr>
        <p:sp>
          <p:nvSpPr>
            <p:cNvPr id="146" name="Rectangle 139">
              <a:extLst>
                <a:ext uri="{FF2B5EF4-FFF2-40B4-BE49-F238E27FC236}">
                  <a16:creationId xmlns:a16="http://schemas.microsoft.com/office/drawing/2014/main" id="{43BFB568-6B72-5685-7777-50163B0B7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204" y="3081676"/>
              <a:ext cx="337714" cy="2549542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7" name="Rectangle 140">
              <a:extLst>
                <a:ext uri="{FF2B5EF4-FFF2-40B4-BE49-F238E27FC236}">
                  <a16:creationId xmlns:a16="http://schemas.microsoft.com/office/drawing/2014/main" id="{ED75F8DA-CFEE-D605-CD6C-1020F2AA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204" y="3081676"/>
              <a:ext cx="337714" cy="254954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3BA65AB-D63A-855E-8ECB-B0189E6CB88B}"/>
              </a:ext>
            </a:extLst>
          </p:cNvPr>
          <p:cNvGrpSpPr/>
          <p:nvPr/>
        </p:nvGrpSpPr>
        <p:grpSpPr>
          <a:xfrm>
            <a:off x="8884918" y="2569966"/>
            <a:ext cx="337714" cy="3061253"/>
            <a:chOff x="8884918" y="2569966"/>
            <a:chExt cx="337714" cy="3061253"/>
          </a:xfrm>
        </p:grpSpPr>
        <p:sp>
          <p:nvSpPr>
            <p:cNvPr id="150" name="Rectangle 143">
              <a:extLst>
                <a:ext uri="{FF2B5EF4-FFF2-40B4-BE49-F238E27FC236}">
                  <a16:creationId xmlns:a16="http://schemas.microsoft.com/office/drawing/2014/main" id="{33BD8122-FEFC-4F42-E0DA-7950227F6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4918" y="2569966"/>
              <a:ext cx="337714" cy="3061253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51" name="Rectangle 144">
              <a:extLst>
                <a:ext uri="{FF2B5EF4-FFF2-40B4-BE49-F238E27FC236}">
                  <a16:creationId xmlns:a16="http://schemas.microsoft.com/office/drawing/2014/main" id="{1A2F0AB5-6919-559A-F030-6E5C69905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4918" y="2569966"/>
              <a:ext cx="335493" cy="306125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175" name="Rectangle 38">
            <a:extLst>
              <a:ext uri="{FF2B5EF4-FFF2-40B4-BE49-F238E27FC236}">
                <a16:creationId xmlns:a16="http://schemas.microsoft.com/office/drawing/2014/main" id="{319C4FC0-4AA8-6206-207E-7249C01D1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218" y="5738799"/>
            <a:ext cx="28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VM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39122BA-E86C-E182-81DC-03CBDBB710AA}"/>
              </a:ext>
            </a:extLst>
          </p:cNvPr>
          <p:cNvGrpSpPr/>
          <p:nvPr/>
        </p:nvGrpSpPr>
        <p:grpSpPr>
          <a:xfrm>
            <a:off x="1861023" y="-832299"/>
            <a:ext cx="3197865" cy="358775"/>
            <a:chOff x="4615337" y="6142038"/>
            <a:chExt cx="3197865" cy="358775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9B2994A-AD93-F4E4-B907-5375D6BCAEE9}"/>
                </a:ext>
              </a:extLst>
            </p:cNvPr>
            <p:cNvGrpSpPr/>
            <p:nvPr/>
          </p:nvGrpSpPr>
          <p:grpSpPr>
            <a:xfrm>
              <a:off x="4615337" y="6142038"/>
              <a:ext cx="1477653" cy="358775"/>
              <a:chOff x="4491512" y="6265862"/>
              <a:chExt cx="1477653" cy="358775"/>
            </a:xfrm>
          </p:grpSpPr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42DD5A7-F8B5-5FCB-4159-2C6CEE824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845" y="6265862"/>
                <a:ext cx="104932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nagle</a:t>
                </a:r>
                <a:r>
                  <a:rPr kumimoji="0" lang="en-001" altLang="en-001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=off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2">
                <a:extLst>
                  <a:ext uri="{FF2B5EF4-FFF2-40B4-BE49-F238E27FC236}">
                    <a16:creationId xmlns:a16="http://schemas.microsoft.com/office/drawing/2014/main" id="{7B246184-1266-81FC-D3CE-E24796B2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512" y="6349999"/>
                <a:ext cx="293399" cy="146050"/>
              </a:xfrm>
              <a:prstGeom prst="rect">
                <a:avLst/>
              </a:prstGeom>
              <a:solidFill>
                <a:srgbClr val="9400D3"/>
              </a:solidFill>
              <a:ln w="14288">
                <a:solidFill>
                  <a:srgbClr val="9400D3">
                    <a:alpha val="98000"/>
                  </a:srgb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001"/>
              </a:p>
            </p:txBody>
          </p: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D4EAD026-2FA6-DEBE-8F35-A9C5761DA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512" y="6349999"/>
                <a:ext cx="293399" cy="146050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0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38FA5D91-E9CF-F09B-A9A7-F10399E71BA8}"/>
                </a:ext>
              </a:extLst>
            </p:cNvPr>
            <p:cNvGrpSpPr/>
            <p:nvPr/>
          </p:nvGrpSpPr>
          <p:grpSpPr>
            <a:xfrm>
              <a:off x="6346636" y="6142038"/>
              <a:ext cx="1466566" cy="358775"/>
              <a:chOff x="6222811" y="6265863"/>
              <a:chExt cx="1466566" cy="358775"/>
            </a:xfrm>
          </p:grpSpPr>
          <p:sp>
            <p:nvSpPr>
              <p:cNvPr id="55" name="Rectangle 48">
                <a:extLst>
                  <a:ext uri="{FF2B5EF4-FFF2-40B4-BE49-F238E27FC236}">
                    <a16:creationId xmlns:a16="http://schemas.microsoft.com/office/drawing/2014/main" id="{0E924BF6-C44B-838C-230C-3DC27C11F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170" y="6265863"/>
                <a:ext cx="1038207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nagle</a:t>
                </a:r>
                <a:r>
                  <a:rPr kumimoji="0" lang="en-001" altLang="en-001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=on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49">
                <a:extLst>
                  <a:ext uri="{FF2B5EF4-FFF2-40B4-BE49-F238E27FC236}">
                    <a16:creationId xmlns:a16="http://schemas.microsoft.com/office/drawing/2014/main" id="{647B9972-BBC4-296C-C37E-8C6E5CBA5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2811" y="6349999"/>
                <a:ext cx="293399" cy="146050"/>
              </a:xfrm>
              <a:prstGeom prst="rect">
                <a:avLst/>
              </a:prstGeom>
              <a:solidFill>
                <a:srgbClr val="009E73"/>
              </a:solidFill>
              <a:ln w="14288">
                <a:solidFill>
                  <a:srgbClr val="009E7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001"/>
              </a:p>
            </p:txBody>
          </p:sp>
          <p:sp>
            <p:nvSpPr>
              <p:cNvPr id="57" name="Rectangle 50">
                <a:extLst>
                  <a:ext uri="{FF2B5EF4-FFF2-40B4-BE49-F238E27FC236}">
                    <a16:creationId xmlns:a16="http://schemas.microsoft.com/office/drawing/2014/main" id="{D34FFC86-5C46-2D35-BD71-196C95C06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2837" y="6349999"/>
                <a:ext cx="293399" cy="146050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001"/>
              </a:p>
            </p:txBody>
          </p:sp>
        </p:grpSp>
      </p:grpSp>
      <p:sp>
        <p:nvSpPr>
          <p:cNvPr id="223" name="Rectangle 41">
            <a:extLst>
              <a:ext uri="{FF2B5EF4-FFF2-40B4-BE49-F238E27FC236}">
                <a16:creationId xmlns:a16="http://schemas.microsoft.com/office/drawing/2014/main" id="{5251563C-7461-C9FF-DC9A-39A40108F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480" y="3621086"/>
            <a:ext cx="104932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nagle</a:t>
            </a: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=off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48">
            <a:extLst>
              <a:ext uri="{FF2B5EF4-FFF2-40B4-BE49-F238E27FC236}">
                <a16:creationId xmlns:a16="http://schemas.microsoft.com/office/drawing/2014/main" id="{A9C80A08-A144-6F1A-6A91-52D3C2F9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480" y="3883024"/>
            <a:ext cx="103820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nagle</a:t>
            </a: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=on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BFC5786-BCC5-C5CE-78A2-F91D6781DCD1}"/>
              </a:ext>
            </a:extLst>
          </p:cNvPr>
          <p:cNvGrpSpPr/>
          <p:nvPr/>
        </p:nvGrpSpPr>
        <p:grpSpPr>
          <a:xfrm>
            <a:off x="9876147" y="3705223"/>
            <a:ext cx="293399" cy="146050"/>
            <a:chOff x="9876147" y="3705223"/>
            <a:chExt cx="293399" cy="146050"/>
          </a:xfrm>
        </p:grpSpPr>
        <p:sp>
          <p:nvSpPr>
            <p:cNvPr id="225" name="Rectangle 42">
              <a:extLst>
                <a:ext uri="{FF2B5EF4-FFF2-40B4-BE49-F238E27FC236}">
                  <a16:creationId xmlns:a16="http://schemas.microsoft.com/office/drawing/2014/main" id="{B4E6D45C-151E-3AFB-EB88-B786214E6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47" y="3705223"/>
              <a:ext cx="293399" cy="146050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26" name="Rectangle 43">
              <a:extLst>
                <a:ext uri="{FF2B5EF4-FFF2-40B4-BE49-F238E27FC236}">
                  <a16:creationId xmlns:a16="http://schemas.microsoft.com/office/drawing/2014/main" id="{F975CFAB-667A-3750-9151-3BCB3F9FC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47" y="3705223"/>
              <a:ext cx="293399" cy="14605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16B7402-594A-0040-6693-BD122FEFB6FE}"/>
              </a:ext>
            </a:extLst>
          </p:cNvPr>
          <p:cNvGrpSpPr/>
          <p:nvPr/>
        </p:nvGrpSpPr>
        <p:grpSpPr>
          <a:xfrm>
            <a:off x="9876121" y="3967160"/>
            <a:ext cx="293425" cy="146050"/>
            <a:chOff x="9876121" y="3967160"/>
            <a:chExt cx="293425" cy="146050"/>
          </a:xfrm>
        </p:grpSpPr>
        <p:sp>
          <p:nvSpPr>
            <p:cNvPr id="227" name="Rectangle 49">
              <a:extLst>
                <a:ext uri="{FF2B5EF4-FFF2-40B4-BE49-F238E27FC236}">
                  <a16:creationId xmlns:a16="http://schemas.microsoft.com/office/drawing/2014/main" id="{15794E7F-9A14-6E29-D172-3D718782E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21" y="3967160"/>
              <a:ext cx="293399" cy="146050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28" name="Rectangle 50">
              <a:extLst>
                <a:ext uri="{FF2B5EF4-FFF2-40B4-BE49-F238E27FC236}">
                  <a16:creationId xmlns:a16="http://schemas.microsoft.com/office/drawing/2014/main" id="{C957133C-3AC0-A2DD-AE28-2B2E27A01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47" y="3967160"/>
              <a:ext cx="293399" cy="14605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233" name="Content Placeholder 2">
            <a:extLst>
              <a:ext uri="{FF2B5EF4-FFF2-40B4-BE49-F238E27FC236}">
                <a16:creationId xmlns:a16="http://schemas.microsoft.com/office/drawing/2014/main" id="{16B6C0B9-9BF4-C463-D3B3-78A177C7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9416" y="2867262"/>
            <a:ext cx="1176584" cy="676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Redis at 20K req/s</a:t>
            </a:r>
            <a:endParaRPr lang="en-001" sz="1800" dirty="0"/>
          </a:p>
        </p:txBody>
      </p:sp>
      <p:grpSp>
        <p:nvGrpSpPr>
          <p:cNvPr id="3" name="Graphic 9358">
            <a:extLst>
              <a:ext uri="{FF2B5EF4-FFF2-40B4-BE49-F238E27FC236}">
                <a16:creationId xmlns:a16="http://schemas.microsoft.com/office/drawing/2014/main" id="{15982FE0-6821-C67E-CFAD-07F4601E55D1}"/>
              </a:ext>
            </a:extLst>
          </p:cNvPr>
          <p:cNvGrpSpPr/>
          <p:nvPr/>
        </p:nvGrpSpPr>
        <p:grpSpPr>
          <a:xfrm>
            <a:off x="7926007" y="3437586"/>
            <a:ext cx="360000" cy="360000"/>
            <a:chOff x="-4299194" y="794353"/>
            <a:chExt cx="2370515" cy="237051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8ABB79-A4F5-4673-722A-F6FECAF4DBA6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2E6ABD1-818A-7B8E-7181-816940838AB9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D5FA09-25C5-76ED-F45C-2052A1CA6137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56F9E2F-1860-F79D-CEAA-FD879F24F1BF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BC3E1E0-16F0-1C5F-6CA6-95A851FA9E4F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E2B4058-5005-4C65-6F26-4701181BE94E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F6DB61E-4669-CDFA-94D7-D7F5AC336467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E6A04AF-B2BB-1614-A205-1AC0292538BF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3459C4E-A878-1BD4-3848-0290F7AC6A74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B76FD3F-173B-C699-1873-AA8181C9CC59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169" name="Graphic 33">
            <a:extLst>
              <a:ext uri="{FF2B5EF4-FFF2-40B4-BE49-F238E27FC236}">
                <a16:creationId xmlns:a16="http://schemas.microsoft.com/office/drawing/2014/main" id="{16170C9C-5E5E-886B-68E6-A52D40ADE08E}"/>
              </a:ext>
            </a:extLst>
          </p:cNvPr>
          <p:cNvGrpSpPr/>
          <p:nvPr/>
        </p:nvGrpSpPr>
        <p:grpSpPr>
          <a:xfrm>
            <a:off x="8462057" y="2371582"/>
            <a:ext cx="360000" cy="360000"/>
            <a:chOff x="4042945" y="1375945"/>
            <a:chExt cx="4106105" cy="4106105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22617A4-0BAC-EF35-63AB-9EDB2664512C}"/>
                </a:ext>
              </a:extLst>
            </p:cNvPr>
            <p:cNvSpPr/>
            <p:nvPr/>
          </p:nvSpPr>
          <p:spPr>
            <a:xfrm>
              <a:off x="4042948" y="1375948"/>
              <a:ext cx="4106102" cy="4106102"/>
            </a:xfrm>
            <a:custGeom>
              <a:avLst/>
              <a:gdLst>
                <a:gd name="connsiteX0" fmla="*/ 4106102 w 4106102"/>
                <a:gd name="connsiteY0" fmla="*/ 2053051 h 4106102"/>
                <a:gd name="connsiteX1" fmla="*/ 2053051 w 4106102"/>
                <a:gd name="connsiteY1" fmla="*/ 4106102 h 4106102"/>
                <a:gd name="connsiteX2" fmla="*/ 0 w 4106102"/>
                <a:gd name="connsiteY2" fmla="*/ 2053051 h 4106102"/>
                <a:gd name="connsiteX3" fmla="*/ 2053051 w 4106102"/>
                <a:gd name="connsiteY3" fmla="*/ 0 h 4106102"/>
                <a:gd name="connsiteX4" fmla="*/ 4106102 w 4106102"/>
                <a:gd name="connsiteY4" fmla="*/ 2053051 h 410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6102" h="4106102">
                  <a:moveTo>
                    <a:pt x="4106102" y="2053051"/>
                  </a:moveTo>
                  <a:cubicBezTo>
                    <a:pt x="4106102" y="3186920"/>
                    <a:pt x="3186920" y="4106102"/>
                    <a:pt x="2053051" y="4106102"/>
                  </a:cubicBezTo>
                  <a:cubicBezTo>
                    <a:pt x="919182" y="4106102"/>
                    <a:pt x="0" y="3186920"/>
                    <a:pt x="0" y="2053051"/>
                  </a:cubicBezTo>
                  <a:cubicBezTo>
                    <a:pt x="0" y="919182"/>
                    <a:pt x="919182" y="0"/>
                    <a:pt x="2053051" y="0"/>
                  </a:cubicBezTo>
                  <a:cubicBezTo>
                    <a:pt x="3186920" y="0"/>
                    <a:pt x="4106102" y="919182"/>
                    <a:pt x="4106102" y="2053051"/>
                  </a:cubicBezTo>
                  <a:close/>
                </a:path>
              </a:pathLst>
            </a:custGeom>
            <a:solidFill>
              <a:srgbClr val="FFC500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611C59F-D57E-000A-DDD1-6E0178CDD63F}"/>
                </a:ext>
              </a:extLst>
            </p:cNvPr>
            <p:cNvSpPr/>
            <p:nvPr/>
          </p:nvSpPr>
          <p:spPr>
            <a:xfrm>
              <a:off x="4042945" y="2369522"/>
              <a:ext cx="3957236" cy="3112528"/>
            </a:xfrm>
            <a:custGeom>
              <a:avLst/>
              <a:gdLst>
                <a:gd name="connsiteX0" fmla="*/ 2198578 w 3957236"/>
                <a:gd name="connsiteY0" fmla="*/ 2821816 h 3112528"/>
                <a:gd name="connsiteX1" fmla="*/ 145526 w 3957236"/>
                <a:gd name="connsiteY1" fmla="*/ 768765 h 3112528"/>
                <a:gd name="connsiteX2" fmla="*/ 294061 w 3957236"/>
                <a:gd name="connsiteY2" fmla="*/ 0 h 3112528"/>
                <a:gd name="connsiteX3" fmla="*/ 3 w 3957236"/>
                <a:gd name="connsiteY3" fmla="*/ 1059477 h 3112528"/>
                <a:gd name="connsiteX4" fmla="*/ 2053054 w 3957236"/>
                <a:gd name="connsiteY4" fmla="*/ 3112528 h 3112528"/>
                <a:gd name="connsiteX5" fmla="*/ 3957236 w 3957236"/>
                <a:gd name="connsiteY5" fmla="*/ 1828243 h 3112528"/>
                <a:gd name="connsiteX6" fmla="*/ 2198578 w 3957236"/>
                <a:gd name="connsiteY6" fmla="*/ 2821816 h 31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7236" h="3112528">
                  <a:moveTo>
                    <a:pt x="2198578" y="2821816"/>
                  </a:moveTo>
                  <a:cubicBezTo>
                    <a:pt x="1064499" y="2821816"/>
                    <a:pt x="145526" y="1902510"/>
                    <a:pt x="145526" y="768765"/>
                  </a:cubicBezTo>
                  <a:cubicBezTo>
                    <a:pt x="145245" y="505351"/>
                    <a:pt x="195674" y="244349"/>
                    <a:pt x="294061" y="0"/>
                  </a:cubicBezTo>
                  <a:cubicBezTo>
                    <a:pt x="101063" y="319650"/>
                    <a:pt x="-639" y="686081"/>
                    <a:pt x="3" y="1059477"/>
                  </a:cubicBezTo>
                  <a:cubicBezTo>
                    <a:pt x="3" y="2193222"/>
                    <a:pt x="919310" y="3112528"/>
                    <a:pt x="2053054" y="3112528"/>
                  </a:cubicBezTo>
                  <a:cubicBezTo>
                    <a:pt x="2915155" y="3112528"/>
                    <a:pt x="3653143" y="2581285"/>
                    <a:pt x="3957236" y="1828243"/>
                  </a:cubicBezTo>
                  <a:cubicBezTo>
                    <a:pt x="3597944" y="2423718"/>
                    <a:pt x="2944594" y="2821816"/>
                    <a:pt x="2198578" y="2821816"/>
                  </a:cubicBezTo>
                  <a:close/>
                </a:path>
              </a:pathLst>
            </a:custGeom>
            <a:solidFill>
              <a:srgbClr val="FF9F1E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EFBCC99-5339-FC9B-3B7B-8BBF5EDF40B6}"/>
                </a:ext>
              </a:extLst>
            </p:cNvPr>
            <p:cNvSpPr/>
            <p:nvPr/>
          </p:nvSpPr>
          <p:spPr>
            <a:xfrm rot="-5250000">
              <a:off x="4939185" y="2798173"/>
              <a:ext cx="634950" cy="402781"/>
            </a:xfrm>
            <a:custGeom>
              <a:avLst/>
              <a:gdLst>
                <a:gd name="connsiteX0" fmla="*/ 634950 w 634950"/>
                <a:gd name="connsiteY0" fmla="*/ 201391 h 402781"/>
                <a:gd name="connsiteX1" fmla="*/ 317475 w 634950"/>
                <a:gd name="connsiteY1" fmla="*/ 402782 h 402781"/>
                <a:gd name="connsiteX2" fmla="*/ 0 w 634950"/>
                <a:gd name="connsiteY2" fmla="*/ 201391 h 402781"/>
                <a:gd name="connsiteX3" fmla="*/ 317475 w 634950"/>
                <a:gd name="connsiteY3" fmla="*/ 0 h 402781"/>
                <a:gd name="connsiteX4" fmla="*/ 634950 w 634950"/>
                <a:gd name="connsiteY4" fmla="*/ 201391 h 40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50" h="402781">
                  <a:moveTo>
                    <a:pt x="634950" y="201391"/>
                  </a:moveTo>
                  <a:cubicBezTo>
                    <a:pt x="634950" y="312617"/>
                    <a:pt x="492812" y="402782"/>
                    <a:pt x="317475" y="402782"/>
                  </a:cubicBezTo>
                  <a:cubicBezTo>
                    <a:pt x="142139" y="402782"/>
                    <a:pt x="0" y="312617"/>
                    <a:pt x="0" y="201391"/>
                  </a:cubicBezTo>
                  <a:cubicBezTo>
                    <a:pt x="0" y="90166"/>
                    <a:pt x="142138" y="0"/>
                    <a:pt x="317475" y="0"/>
                  </a:cubicBezTo>
                  <a:cubicBezTo>
                    <a:pt x="492812" y="0"/>
                    <a:pt x="634950" y="90166"/>
                    <a:pt x="634950" y="201391"/>
                  </a:cubicBezTo>
                  <a:close/>
                </a:path>
              </a:pathLst>
            </a:custGeom>
            <a:solidFill>
              <a:srgbClr val="00305F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C8CD81D-3951-4419-5FB2-E148A162B3CF}"/>
                </a:ext>
              </a:extLst>
            </p:cNvPr>
            <p:cNvSpPr/>
            <p:nvPr/>
          </p:nvSpPr>
          <p:spPr>
            <a:xfrm>
              <a:off x="5299802" y="2813787"/>
              <a:ext cx="111066" cy="111066"/>
            </a:xfrm>
            <a:custGeom>
              <a:avLst/>
              <a:gdLst>
                <a:gd name="connsiteX0" fmla="*/ 111066 w 111066"/>
                <a:gd name="connsiteY0" fmla="*/ 55533 h 111066"/>
                <a:gd name="connsiteX1" fmla="*/ 55533 w 111066"/>
                <a:gd name="connsiteY1" fmla="*/ 111066 h 111066"/>
                <a:gd name="connsiteX2" fmla="*/ 0 w 111066"/>
                <a:gd name="connsiteY2" fmla="*/ 55533 h 111066"/>
                <a:gd name="connsiteX3" fmla="*/ 55533 w 111066"/>
                <a:gd name="connsiteY3" fmla="*/ 0 h 111066"/>
                <a:gd name="connsiteX4" fmla="*/ 111066 w 111066"/>
                <a:gd name="connsiteY4" fmla="*/ 55533 h 11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66" h="111066">
                  <a:moveTo>
                    <a:pt x="111066" y="55533"/>
                  </a:moveTo>
                  <a:cubicBezTo>
                    <a:pt x="111066" y="86203"/>
                    <a:pt x="86203" y="111066"/>
                    <a:pt x="55533" y="111066"/>
                  </a:cubicBezTo>
                  <a:cubicBezTo>
                    <a:pt x="24863" y="111066"/>
                    <a:pt x="0" y="86203"/>
                    <a:pt x="0" y="55533"/>
                  </a:cubicBezTo>
                  <a:cubicBezTo>
                    <a:pt x="0" y="24863"/>
                    <a:pt x="24863" y="0"/>
                    <a:pt x="55533" y="0"/>
                  </a:cubicBezTo>
                  <a:cubicBezTo>
                    <a:pt x="86203" y="0"/>
                    <a:pt x="111066" y="24863"/>
                    <a:pt x="111066" y="55533"/>
                  </a:cubicBezTo>
                  <a:close/>
                </a:path>
              </a:pathLst>
            </a:custGeom>
            <a:solidFill>
              <a:srgbClr val="FFFFFF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7A51C63-EAC7-9821-5E64-D9D0B7A01F22}"/>
                </a:ext>
              </a:extLst>
            </p:cNvPr>
            <p:cNvSpPr/>
            <p:nvPr/>
          </p:nvSpPr>
          <p:spPr>
            <a:xfrm rot="-150000">
              <a:off x="6735236" y="2679584"/>
              <a:ext cx="402781" cy="634950"/>
            </a:xfrm>
            <a:custGeom>
              <a:avLst/>
              <a:gdLst>
                <a:gd name="connsiteX0" fmla="*/ 402782 w 402781"/>
                <a:gd name="connsiteY0" fmla="*/ 317475 h 634950"/>
                <a:gd name="connsiteX1" fmla="*/ 201391 w 402781"/>
                <a:gd name="connsiteY1" fmla="*/ 634950 h 634950"/>
                <a:gd name="connsiteX2" fmla="*/ 1 w 402781"/>
                <a:gd name="connsiteY2" fmla="*/ 317475 h 634950"/>
                <a:gd name="connsiteX3" fmla="*/ 201391 w 402781"/>
                <a:gd name="connsiteY3" fmla="*/ -1 h 634950"/>
                <a:gd name="connsiteX4" fmla="*/ 402782 w 402781"/>
                <a:gd name="connsiteY4" fmla="*/ 317475 h 6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781" h="634950">
                  <a:moveTo>
                    <a:pt x="402782" y="317475"/>
                  </a:moveTo>
                  <a:cubicBezTo>
                    <a:pt x="402782" y="492811"/>
                    <a:pt x="312616" y="634950"/>
                    <a:pt x="201391" y="634950"/>
                  </a:cubicBezTo>
                  <a:cubicBezTo>
                    <a:pt x="90166" y="634950"/>
                    <a:pt x="1" y="492812"/>
                    <a:pt x="1" y="317475"/>
                  </a:cubicBezTo>
                  <a:cubicBezTo>
                    <a:pt x="1" y="142138"/>
                    <a:pt x="90167" y="-1"/>
                    <a:pt x="201391" y="-1"/>
                  </a:cubicBezTo>
                  <a:cubicBezTo>
                    <a:pt x="312617" y="-1"/>
                    <a:pt x="402782" y="142138"/>
                    <a:pt x="402782" y="317475"/>
                  </a:cubicBezTo>
                  <a:close/>
                </a:path>
              </a:pathLst>
            </a:custGeom>
            <a:solidFill>
              <a:srgbClr val="00305F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1E9785-FF5F-D256-4D16-7B3195604109}"/>
                </a:ext>
              </a:extLst>
            </p:cNvPr>
            <p:cNvSpPr/>
            <p:nvPr/>
          </p:nvSpPr>
          <p:spPr>
            <a:xfrm>
              <a:off x="6948399" y="2813787"/>
              <a:ext cx="111066" cy="111066"/>
            </a:xfrm>
            <a:custGeom>
              <a:avLst/>
              <a:gdLst>
                <a:gd name="connsiteX0" fmla="*/ 111066 w 111066"/>
                <a:gd name="connsiteY0" fmla="*/ 55533 h 111066"/>
                <a:gd name="connsiteX1" fmla="*/ 55533 w 111066"/>
                <a:gd name="connsiteY1" fmla="*/ 111066 h 111066"/>
                <a:gd name="connsiteX2" fmla="*/ 0 w 111066"/>
                <a:gd name="connsiteY2" fmla="*/ 55533 h 111066"/>
                <a:gd name="connsiteX3" fmla="*/ 55533 w 111066"/>
                <a:gd name="connsiteY3" fmla="*/ 0 h 111066"/>
                <a:gd name="connsiteX4" fmla="*/ 111066 w 111066"/>
                <a:gd name="connsiteY4" fmla="*/ 55533 h 11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66" h="111066">
                  <a:moveTo>
                    <a:pt x="111066" y="55533"/>
                  </a:moveTo>
                  <a:cubicBezTo>
                    <a:pt x="111066" y="86203"/>
                    <a:pt x="86203" y="111066"/>
                    <a:pt x="55533" y="111066"/>
                  </a:cubicBezTo>
                  <a:cubicBezTo>
                    <a:pt x="24863" y="111066"/>
                    <a:pt x="0" y="86203"/>
                    <a:pt x="0" y="55533"/>
                  </a:cubicBezTo>
                  <a:cubicBezTo>
                    <a:pt x="0" y="24863"/>
                    <a:pt x="24863" y="0"/>
                    <a:pt x="55533" y="0"/>
                  </a:cubicBezTo>
                  <a:cubicBezTo>
                    <a:pt x="86203" y="0"/>
                    <a:pt x="111066" y="24863"/>
                    <a:pt x="111066" y="55533"/>
                  </a:cubicBezTo>
                  <a:close/>
                </a:path>
              </a:pathLst>
            </a:custGeom>
            <a:solidFill>
              <a:srgbClr val="FFFFFF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922B89B-FFF5-DAE3-3EDE-D8797D743972}"/>
                </a:ext>
              </a:extLst>
            </p:cNvPr>
            <p:cNvSpPr/>
            <p:nvPr/>
          </p:nvSpPr>
          <p:spPr>
            <a:xfrm>
              <a:off x="4874607" y="1375945"/>
              <a:ext cx="3274444" cy="2586974"/>
            </a:xfrm>
            <a:custGeom>
              <a:avLst/>
              <a:gdLst>
                <a:gd name="connsiteX0" fmla="*/ 1221393 w 3274444"/>
                <a:gd name="connsiteY0" fmla="*/ 3 h 2586974"/>
                <a:gd name="connsiteX1" fmla="*/ 0 w 3274444"/>
                <a:gd name="connsiteY1" fmla="*/ 402786 h 2586974"/>
                <a:gd name="connsiteX2" fmla="*/ 1516120 w 3274444"/>
                <a:gd name="connsiteY2" fmla="*/ 339558 h 2586974"/>
                <a:gd name="connsiteX3" fmla="*/ 1505080 w 3274444"/>
                <a:gd name="connsiteY3" fmla="*/ 356620 h 2586974"/>
                <a:gd name="connsiteX4" fmla="*/ 1781742 w 3274444"/>
                <a:gd name="connsiteY4" fmla="*/ 769103 h 2586974"/>
                <a:gd name="connsiteX5" fmla="*/ 2278863 w 3274444"/>
                <a:gd name="connsiteY5" fmla="*/ 771779 h 2586974"/>
                <a:gd name="connsiteX6" fmla="*/ 2291241 w 3274444"/>
                <a:gd name="connsiteY6" fmla="*/ 736653 h 2586974"/>
                <a:gd name="connsiteX7" fmla="*/ 3204191 w 3274444"/>
                <a:gd name="connsiteY7" fmla="*/ 2586975 h 2586974"/>
                <a:gd name="connsiteX8" fmla="*/ 3274444 w 3274444"/>
                <a:gd name="connsiteY8" fmla="*/ 2053055 h 2586974"/>
                <a:gd name="connsiteX9" fmla="*/ 1221393 w 3274444"/>
                <a:gd name="connsiteY9" fmla="*/ 3 h 25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4444" h="2586974">
                  <a:moveTo>
                    <a:pt x="1221393" y="3"/>
                  </a:moveTo>
                  <a:cubicBezTo>
                    <a:pt x="781507" y="-796"/>
                    <a:pt x="353120" y="140475"/>
                    <a:pt x="0" y="402786"/>
                  </a:cubicBezTo>
                  <a:cubicBezTo>
                    <a:pt x="484707" y="215739"/>
                    <a:pt x="1017523" y="193519"/>
                    <a:pt x="1516120" y="339558"/>
                  </a:cubicBezTo>
                  <a:cubicBezTo>
                    <a:pt x="1511838" y="344824"/>
                    <a:pt x="1508124" y="350548"/>
                    <a:pt x="1505080" y="356620"/>
                  </a:cubicBezTo>
                  <a:cubicBezTo>
                    <a:pt x="1444194" y="470027"/>
                    <a:pt x="1568307" y="654692"/>
                    <a:pt x="1781742" y="769103"/>
                  </a:cubicBezTo>
                  <a:cubicBezTo>
                    <a:pt x="1995176" y="883515"/>
                    <a:pt x="2217978" y="884853"/>
                    <a:pt x="2278863" y="771779"/>
                  </a:cubicBezTo>
                  <a:cubicBezTo>
                    <a:pt x="2284651" y="760730"/>
                    <a:pt x="2288832" y="748897"/>
                    <a:pt x="2291241" y="736653"/>
                  </a:cubicBezTo>
                  <a:cubicBezTo>
                    <a:pt x="2843896" y="1164860"/>
                    <a:pt x="3200846" y="1834267"/>
                    <a:pt x="3204191" y="2586975"/>
                  </a:cubicBezTo>
                  <a:cubicBezTo>
                    <a:pt x="3250960" y="2412849"/>
                    <a:pt x="3274578" y="2233336"/>
                    <a:pt x="3274444" y="2053055"/>
                  </a:cubicBezTo>
                  <a:cubicBezTo>
                    <a:pt x="3274444" y="919310"/>
                    <a:pt x="2355138" y="3"/>
                    <a:pt x="1221393" y="3"/>
                  </a:cubicBezTo>
                  <a:close/>
                </a:path>
              </a:pathLst>
            </a:custGeom>
            <a:solidFill>
              <a:srgbClr val="FFE059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D97055F-9EDC-3EF6-9958-5678592CF8A3}"/>
                </a:ext>
              </a:extLst>
            </p:cNvPr>
            <p:cNvSpPr/>
            <p:nvPr/>
          </p:nvSpPr>
          <p:spPr>
            <a:xfrm rot="-4740000">
              <a:off x="7041502" y="2158584"/>
              <a:ext cx="206074" cy="353270"/>
            </a:xfrm>
            <a:custGeom>
              <a:avLst/>
              <a:gdLst>
                <a:gd name="connsiteX0" fmla="*/ 206073 w 206074"/>
                <a:gd name="connsiteY0" fmla="*/ 176634 h 353270"/>
                <a:gd name="connsiteX1" fmla="*/ 103036 w 206074"/>
                <a:gd name="connsiteY1" fmla="*/ 353270 h 353270"/>
                <a:gd name="connsiteX2" fmla="*/ -1 w 206074"/>
                <a:gd name="connsiteY2" fmla="*/ 176634 h 353270"/>
                <a:gd name="connsiteX3" fmla="*/ 103036 w 206074"/>
                <a:gd name="connsiteY3" fmla="*/ -1 h 353270"/>
                <a:gd name="connsiteX4" fmla="*/ 206073 w 206074"/>
                <a:gd name="connsiteY4" fmla="*/ 176634 h 35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74" h="353270">
                  <a:moveTo>
                    <a:pt x="206073" y="176634"/>
                  </a:moveTo>
                  <a:cubicBezTo>
                    <a:pt x="206073" y="274188"/>
                    <a:pt x="159942" y="353270"/>
                    <a:pt x="103036" y="353270"/>
                  </a:cubicBezTo>
                  <a:cubicBezTo>
                    <a:pt x="46130" y="353270"/>
                    <a:pt x="-1" y="274188"/>
                    <a:pt x="-1" y="176634"/>
                  </a:cubicBezTo>
                  <a:cubicBezTo>
                    <a:pt x="-1" y="79081"/>
                    <a:pt x="46130" y="-1"/>
                    <a:pt x="103036" y="-1"/>
                  </a:cubicBezTo>
                  <a:cubicBezTo>
                    <a:pt x="159942" y="-1"/>
                    <a:pt x="206073" y="79081"/>
                    <a:pt x="206073" y="176634"/>
                  </a:cubicBezTo>
                  <a:close/>
                </a:path>
              </a:pathLst>
            </a:custGeom>
            <a:solidFill>
              <a:srgbClr val="FFE059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78995A9-BF1A-4907-BCE5-43DA3BA80D6A}"/>
                </a:ext>
              </a:extLst>
            </p:cNvPr>
            <p:cNvSpPr/>
            <p:nvPr/>
          </p:nvSpPr>
          <p:spPr>
            <a:xfrm rot="-3599999">
              <a:off x="6741194" y="2320755"/>
              <a:ext cx="115080" cy="167268"/>
            </a:xfrm>
            <a:custGeom>
              <a:avLst/>
              <a:gdLst>
                <a:gd name="connsiteX0" fmla="*/ 115081 w 115080"/>
                <a:gd name="connsiteY0" fmla="*/ 83634 h 167268"/>
                <a:gd name="connsiteX1" fmla="*/ 57541 w 115080"/>
                <a:gd name="connsiteY1" fmla="*/ 167268 h 167268"/>
                <a:gd name="connsiteX2" fmla="*/ 0 w 115080"/>
                <a:gd name="connsiteY2" fmla="*/ 83634 h 167268"/>
                <a:gd name="connsiteX3" fmla="*/ 57541 w 115080"/>
                <a:gd name="connsiteY3" fmla="*/ 0 h 167268"/>
                <a:gd name="connsiteX4" fmla="*/ 115081 w 115080"/>
                <a:gd name="connsiteY4" fmla="*/ 83634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80" h="167268">
                  <a:moveTo>
                    <a:pt x="115081" y="83634"/>
                  </a:moveTo>
                  <a:cubicBezTo>
                    <a:pt x="115081" y="129824"/>
                    <a:pt x="89319" y="167268"/>
                    <a:pt x="57541" y="167268"/>
                  </a:cubicBezTo>
                  <a:cubicBezTo>
                    <a:pt x="25762" y="167268"/>
                    <a:pt x="0" y="129824"/>
                    <a:pt x="0" y="83634"/>
                  </a:cubicBezTo>
                  <a:cubicBezTo>
                    <a:pt x="0" y="37444"/>
                    <a:pt x="25762" y="0"/>
                    <a:pt x="57541" y="0"/>
                  </a:cubicBezTo>
                  <a:cubicBezTo>
                    <a:pt x="89319" y="0"/>
                    <a:pt x="115081" y="37444"/>
                    <a:pt x="115081" y="83634"/>
                  </a:cubicBezTo>
                  <a:close/>
                </a:path>
              </a:pathLst>
            </a:custGeom>
            <a:solidFill>
              <a:srgbClr val="FFE059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77D8C3B-9D63-DAE5-F5BB-745960CA5850}"/>
                </a:ext>
              </a:extLst>
            </p:cNvPr>
            <p:cNvSpPr/>
            <p:nvPr/>
          </p:nvSpPr>
          <p:spPr>
            <a:xfrm>
              <a:off x="5105206" y="3753180"/>
              <a:ext cx="1999240" cy="644304"/>
            </a:xfrm>
            <a:custGeom>
              <a:avLst/>
              <a:gdLst>
                <a:gd name="connsiteX0" fmla="*/ 1898726 w 1999240"/>
                <a:gd name="connsiteY0" fmla="*/ 644303 h 644304"/>
                <a:gd name="connsiteX1" fmla="*/ 1821782 w 1999240"/>
                <a:gd name="connsiteY1" fmla="*/ 608508 h 644304"/>
                <a:gd name="connsiteX2" fmla="*/ 1447101 w 1999240"/>
                <a:gd name="connsiteY2" fmla="*/ 309098 h 644304"/>
                <a:gd name="connsiteX3" fmla="*/ 992132 w 1999240"/>
                <a:gd name="connsiteY3" fmla="*/ 200708 h 644304"/>
                <a:gd name="connsiteX4" fmla="*/ 176197 w 1999240"/>
                <a:gd name="connsiteY4" fmla="*/ 592450 h 644304"/>
                <a:gd name="connsiteX5" fmla="*/ 34521 w 1999240"/>
                <a:gd name="connsiteY5" fmla="*/ 602319 h 644304"/>
                <a:gd name="connsiteX6" fmla="*/ 24652 w 1999240"/>
                <a:gd name="connsiteY6" fmla="*/ 460642 h 644304"/>
                <a:gd name="connsiteX7" fmla="*/ 457877 w 1999240"/>
                <a:gd name="connsiteY7" fmla="*/ 124433 h 644304"/>
                <a:gd name="connsiteX8" fmla="*/ 1537092 w 1999240"/>
                <a:gd name="connsiteY8" fmla="*/ 129786 h 644304"/>
                <a:gd name="connsiteX9" fmla="*/ 1975335 w 1999240"/>
                <a:gd name="connsiteY9" fmla="*/ 479376 h 644304"/>
                <a:gd name="connsiteX10" fmla="*/ 1964127 w 1999240"/>
                <a:gd name="connsiteY10" fmla="*/ 620384 h 644304"/>
                <a:gd name="connsiteX11" fmla="*/ 1898726 w 1999240"/>
                <a:gd name="connsiteY11" fmla="*/ 644303 h 6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9240" h="644304">
                  <a:moveTo>
                    <a:pt x="1898726" y="644303"/>
                  </a:moveTo>
                  <a:cubicBezTo>
                    <a:pt x="1869019" y="644471"/>
                    <a:pt x="1840784" y="631357"/>
                    <a:pt x="1821782" y="608508"/>
                  </a:cubicBezTo>
                  <a:cubicBezTo>
                    <a:pt x="1713727" y="480046"/>
                    <a:pt x="1587607" y="379350"/>
                    <a:pt x="1447101" y="309098"/>
                  </a:cubicBezTo>
                  <a:cubicBezTo>
                    <a:pt x="1306596" y="238845"/>
                    <a:pt x="1150033" y="200708"/>
                    <a:pt x="992132" y="200708"/>
                  </a:cubicBezTo>
                  <a:cubicBezTo>
                    <a:pt x="685696" y="200708"/>
                    <a:pt x="395987" y="339875"/>
                    <a:pt x="176197" y="592450"/>
                  </a:cubicBezTo>
                  <a:cubicBezTo>
                    <a:pt x="139799" y="634301"/>
                    <a:pt x="76368" y="638716"/>
                    <a:pt x="34521" y="602319"/>
                  </a:cubicBezTo>
                  <a:cubicBezTo>
                    <a:pt x="-7327" y="565921"/>
                    <a:pt x="-11746" y="502493"/>
                    <a:pt x="24652" y="460642"/>
                  </a:cubicBezTo>
                  <a:cubicBezTo>
                    <a:pt x="150103" y="316792"/>
                    <a:pt x="295626" y="203719"/>
                    <a:pt x="457877" y="124433"/>
                  </a:cubicBezTo>
                  <a:cubicBezTo>
                    <a:pt x="798498" y="-43337"/>
                    <a:pt x="1198139" y="-41363"/>
                    <a:pt x="1537092" y="129786"/>
                  </a:cubicBezTo>
                  <a:cubicBezTo>
                    <a:pt x="1702018" y="212416"/>
                    <a:pt x="1849549" y="329839"/>
                    <a:pt x="1975335" y="479376"/>
                  </a:cubicBezTo>
                  <a:cubicBezTo>
                    <a:pt x="2011163" y="521428"/>
                    <a:pt x="2006145" y="584555"/>
                    <a:pt x="1964127" y="620384"/>
                  </a:cubicBezTo>
                  <a:cubicBezTo>
                    <a:pt x="1945895" y="635940"/>
                    <a:pt x="1922679" y="644437"/>
                    <a:pt x="1898726" y="644303"/>
                  </a:cubicBezTo>
                  <a:close/>
                </a:path>
              </a:pathLst>
            </a:custGeom>
            <a:solidFill>
              <a:srgbClr val="00305F"/>
            </a:solidFill>
            <a:ln w="3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</p:spTree>
    <p:extLst>
      <p:ext uri="{BB962C8B-B14F-4D97-AF65-F5344CB8AC3E}">
        <p14:creationId xmlns:p14="http://schemas.microsoft.com/office/powerpoint/2010/main" val="27380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0" grpId="0" animBg="1"/>
      <p:bldP spid="41" grpId="0" animBg="1"/>
      <p:bldP spid="45" grpId="0"/>
      <p:bldP spid="45" grpId="1"/>
      <p:bldP spid="43" grpId="0" animBg="1"/>
      <p:bldP spid="43" grpId="1" animBg="1"/>
      <p:bldP spid="44" grpId="0" animBg="1"/>
      <p:bldP spid="44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171" grpId="0"/>
      <p:bldP spid="171" grpId="1"/>
      <p:bldP spid="172" grpId="0"/>
      <p:bldP spid="172" grpId="1"/>
      <p:bldP spid="136" grpId="0" animBg="1"/>
      <p:bldP spid="137" grpId="0" animBg="1"/>
      <p:bldP spid="174" grpId="0"/>
      <p:bldP spid="139" grpId="0" animBg="1"/>
      <p:bldP spid="140" grpId="0" animBg="1"/>
      <p:bldP spid="175" grpId="0"/>
      <p:bldP spid="223" grpId="0"/>
      <p:bldP spid="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A1BF7-A27E-3F44-8396-B557193AF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820-997C-B6EF-41E4-78CE6BC5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187"/>
            <a:ext cx="10515600" cy="1325563"/>
          </a:xfrm>
        </p:spPr>
        <p:txBody>
          <a:bodyPr/>
          <a:lstStyle/>
          <a:p>
            <a:r>
              <a:rPr lang="en-US" dirty="0"/>
              <a:t>Not just in theory</a:t>
            </a:r>
            <a:endParaRPr lang="en-001" dirty="0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FC68E6F9-8DF9-D594-ACE4-959CC341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093" y="5738801"/>
            <a:ext cx="906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baremetal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FAA42255-783B-EA41-F2E9-4319E044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791" y="1870869"/>
            <a:ext cx="1732269" cy="3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(Body)"/>
              </a:rPr>
              <a:t>(a) client CPU</a:t>
            </a:r>
            <a:r>
              <a:rPr kumimoji="0" lang="en-US" altLang="en-001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(Body)"/>
              </a:rPr>
              <a:t> [</a:t>
            </a:r>
            <a:r>
              <a:rPr kumimoji="0" lang="en-001" altLang="en-001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(Body)"/>
              </a:rPr>
              <a:t>%</a:t>
            </a:r>
            <a:r>
              <a:rPr kumimoji="0" lang="en-US" altLang="en-001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(Body)"/>
              </a:rPr>
              <a:t>]</a:t>
            </a:r>
            <a:endParaRPr kumimoji="0" lang="en-001" altLang="en-0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(Body)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4AF4EC5-A879-3E96-D5CE-09510A8D87C0}"/>
              </a:ext>
            </a:extLst>
          </p:cNvPr>
          <p:cNvGrpSpPr/>
          <p:nvPr/>
        </p:nvGrpSpPr>
        <p:grpSpPr>
          <a:xfrm>
            <a:off x="942181" y="2187215"/>
            <a:ext cx="395157" cy="3561526"/>
            <a:chOff x="2234820" y="2434844"/>
            <a:chExt cx="395157" cy="3137937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454B533-73D6-EFD9-2192-2FCD5F1BE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295" y="5355844"/>
              <a:ext cx="150682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6728D34-BE42-B8C3-B8D4-DE21970F5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058" y="4870069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D04BF417-C85C-BF45-60BE-84D80EDBE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058" y="4382707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40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8B3D26BC-B5FC-5101-98C2-971A888D8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058" y="3895344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60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FDE87436-32B6-7608-AF80-F9C40E8EA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058" y="3409569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80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C6811328-BDAC-51BD-F844-103DC673C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820" y="2922207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100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DBE5D703-87B6-CB17-0F63-BB98514B0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820" y="2434844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120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2" name="Line 5">
            <a:extLst>
              <a:ext uri="{FF2B5EF4-FFF2-40B4-BE49-F238E27FC236}">
                <a16:creationId xmlns:a16="http://schemas.microsoft.com/office/drawing/2014/main" id="{94D870C7-9372-7F80-4AF8-B2B1D3F5E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5631217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A362BAA4-7B71-8D12-2540-36C1C6A6A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5631217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E9D117EA-3DED-101C-563F-CD2628AFC9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5631217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CD44083C-0893-F95D-2B03-6557EE497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5078066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85C3C9A8-E8E6-AFEC-FC11-D56365CD0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507806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8C96E47A-E4B9-2FA1-947D-31B5F02194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507806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1B76798D-7104-23FE-11D3-4ABA4F68F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4524914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BCAA1D51-855E-3F55-2E63-3D401A6C3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45249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8D40B512-D043-191B-5CDB-7A21BA114B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45249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5FBA58D3-4212-F1E9-8CD3-1553F4AC2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3973565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57A1E144-2DEC-6D5E-0E4D-930DAA77A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397356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D4042300-030B-18F6-85C2-37DA1C02D3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397356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7A3B9A8F-687A-3BF4-4D95-11C66E3E7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3420414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1F08C7B5-DF1C-7259-E6C2-43819092F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34204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84C0E8D9-B5F5-2AB9-3B42-6048D9D4B6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34204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0A76ECC8-A2E5-BCA5-4A32-04017103F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2867262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15E64E23-17F8-4EF7-3418-9B905B873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286726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29FA9747-8844-CFF5-C0E0-F25F80242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286726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" name="Line 29">
            <a:extLst>
              <a:ext uri="{FF2B5EF4-FFF2-40B4-BE49-F238E27FC236}">
                <a16:creationId xmlns:a16="http://schemas.microsoft.com/office/drawing/2014/main" id="{66875F33-F572-7574-BEFD-D84D24629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2315912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" name="Line 30">
            <a:extLst>
              <a:ext uri="{FF2B5EF4-FFF2-40B4-BE49-F238E27FC236}">
                <a16:creationId xmlns:a16="http://schemas.microsoft.com/office/drawing/2014/main" id="{F5428AB9-3F52-97CE-A913-6C3682CD2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894" y="231591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" name="Line 31">
            <a:extLst>
              <a:ext uri="{FF2B5EF4-FFF2-40B4-BE49-F238E27FC236}">
                <a16:creationId xmlns:a16="http://schemas.microsoft.com/office/drawing/2014/main" id="{E6A9C821-0179-CBD9-B036-9D37B21C12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515" y="231591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647838C1-F6B0-B483-F4DD-C1DE53736C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2465" y="5589777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5D2D911F-8CCC-7087-3E11-3CFC1C8C7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2465" y="5629473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C88AC1E9-EF7E-FB02-193B-DB3EFD2E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94" y="2315912"/>
            <a:ext cx="2024062" cy="3315305"/>
          </a:xfrm>
          <a:prstGeom prst="rect">
            <a:avLst/>
          </a:prstGeom>
          <a:noFill/>
          <a:ln w="47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C94214-B884-E501-A1FF-B65A89604471}"/>
              </a:ext>
            </a:extLst>
          </p:cNvPr>
          <p:cNvGrpSpPr/>
          <p:nvPr/>
        </p:nvGrpSpPr>
        <p:grpSpPr>
          <a:xfrm>
            <a:off x="1604751" y="4724914"/>
            <a:ext cx="337714" cy="906304"/>
            <a:chOff x="1604751" y="4724914"/>
            <a:chExt cx="337714" cy="906304"/>
          </a:xfrm>
        </p:grpSpPr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4B72B1E5-A167-B47F-4313-86AA51862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751" y="4724914"/>
              <a:ext cx="337714" cy="906304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E6275932-E14E-941E-A2F7-8083E5450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751" y="4724914"/>
              <a:ext cx="337714" cy="90630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1AB81D-E84F-A673-E5CF-97963E2E4E94}"/>
              </a:ext>
            </a:extLst>
          </p:cNvPr>
          <p:cNvGrpSpPr/>
          <p:nvPr/>
        </p:nvGrpSpPr>
        <p:grpSpPr>
          <a:xfrm>
            <a:off x="1942465" y="4786175"/>
            <a:ext cx="337714" cy="845043"/>
            <a:chOff x="1942465" y="4786175"/>
            <a:chExt cx="337714" cy="845043"/>
          </a:xfrm>
        </p:grpSpPr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5E81227E-AC2A-60BB-B571-A138C6EF5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465" y="4786175"/>
              <a:ext cx="337714" cy="845043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CA720474-87EC-93AB-54CA-EF2086AF3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465" y="4786175"/>
              <a:ext cx="337714" cy="84504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45" name="Rectangle 38">
            <a:extLst>
              <a:ext uri="{FF2B5EF4-FFF2-40B4-BE49-F238E27FC236}">
                <a16:creationId xmlns:a16="http://schemas.microsoft.com/office/drawing/2014/main" id="{2FF25742-FB7B-597E-9C21-DBC44EBA9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432" y="5738801"/>
            <a:ext cx="28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VM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D3ACEF07-8DCD-E82B-F927-FCFBBF0978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5606" y="5589777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B04220A3-22E9-1EA1-C260-B257B22EA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5606" y="5629473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93A8C-5B42-ED74-65CA-ACF4FEB85611}"/>
              </a:ext>
            </a:extLst>
          </p:cNvPr>
          <p:cNvGrpSpPr/>
          <p:nvPr/>
        </p:nvGrpSpPr>
        <p:grpSpPr>
          <a:xfrm>
            <a:off x="2617892" y="2602398"/>
            <a:ext cx="337714" cy="3028820"/>
            <a:chOff x="2617892" y="2602398"/>
            <a:chExt cx="337714" cy="3028820"/>
          </a:xfrm>
        </p:grpSpPr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ACF8D50E-63D1-DC01-9708-4960684A1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892" y="2602398"/>
              <a:ext cx="337714" cy="3028820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A2C2B8BD-D4B1-167D-EA5B-32FEC701F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892" y="2602398"/>
              <a:ext cx="337714" cy="302882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F27FBE-0052-FE46-08D1-826E9A763FB0}"/>
              </a:ext>
            </a:extLst>
          </p:cNvPr>
          <p:cNvGrpSpPr/>
          <p:nvPr/>
        </p:nvGrpSpPr>
        <p:grpSpPr>
          <a:xfrm>
            <a:off x="2955606" y="2915911"/>
            <a:ext cx="337714" cy="2715308"/>
            <a:chOff x="2955606" y="2915911"/>
            <a:chExt cx="337714" cy="2715308"/>
          </a:xfrm>
        </p:grpSpPr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D4F4D52F-3C2D-17F7-ADF9-3E7ACA12B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606" y="2915911"/>
              <a:ext cx="337714" cy="2715308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8CB93CF6-D9B9-88F1-42C6-76B036059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606" y="2915911"/>
              <a:ext cx="337714" cy="27153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62" name="Rectangle 55">
            <a:extLst>
              <a:ext uri="{FF2B5EF4-FFF2-40B4-BE49-F238E27FC236}">
                <a16:creationId xmlns:a16="http://schemas.microsoft.com/office/drawing/2014/main" id="{67262E20-242D-4D66-AD94-80BFE5DB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94" y="2315912"/>
            <a:ext cx="2024062" cy="3315305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8" name="Rectangle 91">
            <a:extLst>
              <a:ext uri="{FF2B5EF4-FFF2-40B4-BE49-F238E27FC236}">
                <a16:creationId xmlns:a16="http://schemas.microsoft.com/office/drawing/2014/main" id="{EDB188FC-4A20-DCE4-0DDE-C0DA4A68F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886" y="1875843"/>
            <a:ext cx="1794979" cy="3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(b) server CPU</a:t>
            </a:r>
            <a:r>
              <a:rPr kumimoji="0" lang="en-US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[</a:t>
            </a: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%</a:t>
            </a:r>
            <a:r>
              <a:rPr kumimoji="0" lang="en-US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]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9823666-A620-D258-8107-DF37D5CE7004}"/>
              </a:ext>
            </a:extLst>
          </p:cNvPr>
          <p:cNvGrpSpPr/>
          <p:nvPr/>
        </p:nvGrpSpPr>
        <p:grpSpPr>
          <a:xfrm>
            <a:off x="3906044" y="2192189"/>
            <a:ext cx="395157" cy="3561526"/>
            <a:chOff x="4873244" y="2439226"/>
            <a:chExt cx="395157" cy="3137937"/>
          </a:xfrm>
        </p:grpSpPr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D5C1561D-7760-BC46-671C-85BE6AE23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719" y="5360226"/>
              <a:ext cx="150682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BBD06DD1-24D9-1C70-6B09-270F8E7D0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81" y="4874451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B6D523D9-D08C-C1EB-7A1A-217537A4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81" y="4387089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40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BDEB9A82-BFDD-491C-F061-08C24B116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81" y="3899726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60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2" name="Rectangle 75">
              <a:extLst>
                <a:ext uri="{FF2B5EF4-FFF2-40B4-BE49-F238E27FC236}">
                  <a16:creationId xmlns:a16="http://schemas.microsoft.com/office/drawing/2014/main" id="{EC309186-7EA8-5591-A58D-1E9965FCE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81" y="3413951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80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6381C6C7-07A0-6438-DBA4-760EC45C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244" y="2926589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100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991E9FC3-E641-3BD1-51DD-36D2B2252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244" y="2439226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120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3" name="Line 76">
            <a:extLst>
              <a:ext uri="{FF2B5EF4-FFF2-40B4-BE49-F238E27FC236}">
                <a16:creationId xmlns:a16="http://schemas.microsoft.com/office/drawing/2014/main" id="{3D1D69E2-EA97-A2EB-A674-FA82D33E6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2872236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3" name="Line 56">
            <a:extLst>
              <a:ext uri="{FF2B5EF4-FFF2-40B4-BE49-F238E27FC236}">
                <a16:creationId xmlns:a16="http://schemas.microsoft.com/office/drawing/2014/main" id="{F4FD3D63-9BC1-C27F-9DEA-D3122341A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5636191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4" name="Line 57">
            <a:extLst>
              <a:ext uri="{FF2B5EF4-FFF2-40B4-BE49-F238E27FC236}">
                <a16:creationId xmlns:a16="http://schemas.microsoft.com/office/drawing/2014/main" id="{65E39BD8-216C-D6B8-5D66-F39020356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5636191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5" name="Line 58">
            <a:extLst>
              <a:ext uri="{FF2B5EF4-FFF2-40B4-BE49-F238E27FC236}">
                <a16:creationId xmlns:a16="http://schemas.microsoft.com/office/drawing/2014/main" id="{A9A8B8AD-0290-F101-B871-DEB1375BA6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5636191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7" name="Line 60">
            <a:extLst>
              <a:ext uri="{FF2B5EF4-FFF2-40B4-BE49-F238E27FC236}">
                <a16:creationId xmlns:a16="http://schemas.microsoft.com/office/drawing/2014/main" id="{FF879DC0-7BB1-47BE-A752-07148B6E9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5083040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8" name="Line 61">
            <a:extLst>
              <a:ext uri="{FF2B5EF4-FFF2-40B4-BE49-F238E27FC236}">
                <a16:creationId xmlns:a16="http://schemas.microsoft.com/office/drawing/2014/main" id="{9B85F20D-4A14-C0B6-9F3F-2DCDFEDB4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5083040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69" name="Line 62">
            <a:extLst>
              <a:ext uri="{FF2B5EF4-FFF2-40B4-BE49-F238E27FC236}">
                <a16:creationId xmlns:a16="http://schemas.microsoft.com/office/drawing/2014/main" id="{C2A110B2-2386-322C-256B-6ED4E6CADA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5083040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1" name="Line 64">
            <a:extLst>
              <a:ext uri="{FF2B5EF4-FFF2-40B4-BE49-F238E27FC236}">
                <a16:creationId xmlns:a16="http://schemas.microsoft.com/office/drawing/2014/main" id="{06B70286-7025-2954-973E-6E8CD9FF2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4529888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2" name="Line 65">
            <a:extLst>
              <a:ext uri="{FF2B5EF4-FFF2-40B4-BE49-F238E27FC236}">
                <a16:creationId xmlns:a16="http://schemas.microsoft.com/office/drawing/2014/main" id="{D8F24BFB-7B0B-AF2C-734B-D2B1B8F80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452988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3" name="Line 66">
            <a:extLst>
              <a:ext uri="{FF2B5EF4-FFF2-40B4-BE49-F238E27FC236}">
                <a16:creationId xmlns:a16="http://schemas.microsoft.com/office/drawing/2014/main" id="{F64E4C6B-09D9-C48B-8521-4F499FE4F3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452988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5" name="Line 68">
            <a:extLst>
              <a:ext uri="{FF2B5EF4-FFF2-40B4-BE49-F238E27FC236}">
                <a16:creationId xmlns:a16="http://schemas.microsoft.com/office/drawing/2014/main" id="{D89C9F74-9E0E-010C-1396-2F00D68B4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3978539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6" name="Line 69">
            <a:extLst>
              <a:ext uri="{FF2B5EF4-FFF2-40B4-BE49-F238E27FC236}">
                <a16:creationId xmlns:a16="http://schemas.microsoft.com/office/drawing/2014/main" id="{63AF7A22-033C-514F-4DFF-4AD4F8916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3978539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7" name="Line 70">
            <a:extLst>
              <a:ext uri="{FF2B5EF4-FFF2-40B4-BE49-F238E27FC236}">
                <a16:creationId xmlns:a16="http://schemas.microsoft.com/office/drawing/2014/main" id="{D8F28344-1EA6-AB02-7ABA-7D1EEAA1C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3978539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79" name="Line 72">
            <a:extLst>
              <a:ext uri="{FF2B5EF4-FFF2-40B4-BE49-F238E27FC236}">
                <a16:creationId xmlns:a16="http://schemas.microsoft.com/office/drawing/2014/main" id="{B6511E40-0B56-9B66-F4BF-0B5EB99B3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3425388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0" name="Line 73">
            <a:extLst>
              <a:ext uri="{FF2B5EF4-FFF2-40B4-BE49-F238E27FC236}">
                <a16:creationId xmlns:a16="http://schemas.microsoft.com/office/drawing/2014/main" id="{886F576D-14A6-5C74-4B4F-49E0153FD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342538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1" name="Line 74">
            <a:extLst>
              <a:ext uri="{FF2B5EF4-FFF2-40B4-BE49-F238E27FC236}">
                <a16:creationId xmlns:a16="http://schemas.microsoft.com/office/drawing/2014/main" id="{D627F4D8-1238-2DA0-E23D-DE3FCB1732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342538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4" name="Line 77">
            <a:extLst>
              <a:ext uri="{FF2B5EF4-FFF2-40B4-BE49-F238E27FC236}">
                <a16:creationId xmlns:a16="http://schemas.microsoft.com/office/drawing/2014/main" id="{4FF48E17-F29A-4A3F-0A7E-60D5C7A08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287223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5" name="Line 78">
            <a:extLst>
              <a:ext uri="{FF2B5EF4-FFF2-40B4-BE49-F238E27FC236}">
                <a16:creationId xmlns:a16="http://schemas.microsoft.com/office/drawing/2014/main" id="{9B9BC28C-E2D1-6515-8B9B-E1E610DD2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287223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7" name="Line 80">
            <a:extLst>
              <a:ext uri="{FF2B5EF4-FFF2-40B4-BE49-F238E27FC236}">
                <a16:creationId xmlns:a16="http://schemas.microsoft.com/office/drawing/2014/main" id="{EB2254DE-0152-7DD0-7545-F2239998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2320886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8" name="Line 81">
            <a:extLst>
              <a:ext uri="{FF2B5EF4-FFF2-40B4-BE49-F238E27FC236}">
                <a16:creationId xmlns:a16="http://schemas.microsoft.com/office/drawing/2014/main" id="{8B749FA6-2D60-3777-938E-C29C6C5F0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44" y="232088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89" name="Line 82">
            <a:extLst>
              <a:ext uri="{FF2B5EF4-FFF2-40B4-BE49-F238E27FC236}">
                <a16:creationId xmlns:a16="http://schemas.microsoft.com/office/drawing/2014/main" id="{1A894B04-AE33-76D0-D1BE-5B7592951E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965" y="2320886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7" name="Rectangle 90">
            <a:extLst>
              <a:ext uri="{FF2B5EF4-FFF2-40B4-BE49-F238E27FC236}">
                <a16:creationId xmlns:a16="http://schemas.microsoft.com/office/drawing/2014/main" id="{E754ACAA-3753-9CD9-44A6-12ECDB1C6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344" y="2320886"/>
            <a:ext cx="2024062" cy="3315305"/>
          </a:xfrm>
          <a:prstGeom prst="rect">
            <a:avLst/>
          </a:prstGeom>
          <a:noFill/>
          <a:ln w="47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07" name="Rectangle 100">
            <a:extLst>
              <a:ext uri="{FF2B5EF4-FFF2-40B4-BE49-F238E27FC236}">
                <a16:creationId xmlns:a16="http://schemas.microsoft.com/office/drawing/2014/main" id="{09DE6E80-9BF0-BD67-7A01-F3431D0B5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344" y="2320886"/>
            <a:ext cx="2024062" cy="3315305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1" name="Line 84">
            <a:extLst>
              <a:ext uri="{FF2B5EF4-FFF2-40B4-BE49-F238E27FC236}">
                <a16:creationId xmlns:a16="http://schemas.microsoft.com/office/drawing/2014/main" id="{93EE3765-0251-CD0F-CB64-D66D36A5C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5692" y="5594750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2" name="Line 85">
            <a:extLst>
              <a:ext uri="{FF2B5EF4-FFF2-40B4-BE49-F238E27FC236}">
                <a16:creationId xmlns:a16="http://schemas.microsoft.com/office/drawing/2014/main" id="{D47D5B3F-29ED-3628-A9FC-FDE5F1A98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5692" y="5637147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4" name="Line 87">
            <a:extLst>
              <a:ext uri="{FF2B5EF4-FFF2-40B4-BE49-F238E27FC236}">
                <a16:creationId xmlns:a16="http://schemas.microsoft.com/office/drawing/2014/main" id="{A28967DB-BCD1-5B32-A3B2-09D107984A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8834" y="5594750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95" name="Line 88">
            <a:extLst>
              <a:ext uri="{FF2B5EF4-FFF2-40B4-BE49-F238E27FC236}">
                <a16:creationId xmlns:a16="http://schemas.microsoft.com/office/drawing/2014/main" id="{540657E4-AC61-90FD-E3DC-887C8C85C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8834" y="5637147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A1E65E-0189-3769-8B1B-ED5EACB11F9F}"/>
              </a:ext>
            </a:extLst>
          </p:cNvPr>
          <p:cNvGrpSpPr/>
          <p:nvPr/>
        </p:nvGrpSpPr>
        <p:grpSpPr>
          <a:xfrm>
            <a:off x="4570201" y="4171331"/>
            <a:ext cx="337714" cy="1464861"/>
            <a:chOff x="4570201" y="4171331"/>
            <a:chExt cx="337714" cy="1464861"/>
          </a:xfrm>
        </p:grpSpPr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BAB4BE5D-5998-8025-C237-A2957F32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201" y="4171331"/>
              <a:ext cx="337714" cy="1464861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E109B3C6-A3D4-4F36-F088-9905768D8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201" y="4171331"/>
              <a:ext cx="335493" cy="146486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622BF4D-E39A-C5EA-EF19-C91A29D9B5D1}"/>
              </a:ext>
            </a:extLst>
          </p:cNvPr>
          <p:cNvGrpSpPr/>
          <p:nvPr/>
        </p:nvGrpSpPr>
        <p:grpSpPr>
          <a:xfrm>
            <a:off x="5581120" y="4156917"/>
            <a:ext cx="337714" cy="1479275"/>
            <a:chOff x="5581120" y="4156917"/>
            <a:chExt cx="337714" cy="1479275"/>
          </a:xfrm>
        </p:grpSpPr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96BE1046-9D53-E38E-FB6F-A78A91647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120" y="4156917"/>
              <a:ext cx="337714" cy="1479275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0FD892CB-7841-4475-196F-D6ACDAFD7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120" y="4158718"/>
              <a:ext cx="337714" cy="147747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9C3CDB0-322C-9A83-12CE-7E89B25054B2}"/>
              </a:ext>
            </a:extLst>
          </p:cNvPr>
          <p:cNvGrpSpPr/>
          <p:nvPr/>
        </p:nvGrpSpPr>
        <p:grpSpPr>
          <a:xfrm>
            <a:off x="4905692" y="4385744"/>
            <a:ext cx="337714" cy="1250447"/>
            <a:chOff x="4905692" y="4385744"/>
            <a:chExt cx="337714" cy="1250447"/>
          </a:xfrm>
        </p:grpSpPr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EEFFBCDB-4C1D-E2DB-D0DD-C7682CD0A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692" y="4385744"/>
              <a:ext cx="337714" cy="1250447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3E2B5F2B-3FD8-B6F8-82CF-7E09B4E8B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692" y="4385744"/>
              <a:ext cx="337714" cy="125044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1673EFC-4291-C651-836D-9D3767AED1A1}"/>
              </a:ext>
            </a:extLst>
          </p:cNvPr>
          <p:cNvGrpSpPr/>
          <p:nvPr/>
        </p:nvGrpSpPr>
        <p:grpSpPr>
          <a:xfrm>
            <a:off x="5918834" y="4387547"/>
            <a:ext cx="337714" cy="1248645"/>
            <a:chOff x="5918834" y="4387547"/>
            <a:chExt cx="337714" cy="1248645"/>
          </a:xfrm>
        </p:grpSpPr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317589DA-3E99-8BC8-30C0-84C773CA0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834" y="4387547"/>
              <a:ext cx="337714" cy="1248645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6" name="Rectangle 99">
              <a:extLst>
                <a:ext uri="{FF2B5EF4-FFF2-40B4-BE49-F238E27FC236}">
                  <a16:creationId xmlns:a16="http://schemas.microsoft.com/office/drawing/2014/main" id="{40E8ABA9-CEBF-C967-C465-9D321C4DC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834" y="4387547"/>
              <a:ext cx="337714" cy="124864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171" name="Rectangle 35">
            <a:extLst>
              <a:ext uri="{FF2B5EF4-FFF2-40B4-BE49-F238E27FC236}">
                <a16:creationId xmlns:a16="http://schemas.microsoft.com/office/drawing/2014/main" id="{DA59C6E2-B28E-C11F-CA17-C6C2E2E6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444" y="5738799"/>
            <a:ext cx="906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baremetal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38">
            <a:extLst>
              <a:ext uri="{FF2B5EF4-FFF2-40B4-BE49-F238E27FC236}">
                <a16:creationId xmlns:a16="http://schemas.microsoft.com/office/drawing/2014/main" id="{0AAB26DA-4DB0-DD7C-5CC2-03DF23B45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783" y="5738800"/>
            <a:ext cx="28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VM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6">
            <a:extLst>
              <a:ext uri="{FF2B5EF4-FFF2-40B4-BE49-F238E27FC236}">
                <a16:creationId xmlns:a16="http://schemas.microsoft.com/office/drawing/2014/main" id="{9751C7BD-2E7A-807C-E4EE-BE443BE01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2" y="1870869"/>
            <a:ext cx="1501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(c) latency [</a:t>
            </a:r>
            <a:r>
              <a:rPr kumimoji="0" lang="el-GR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μ</a:t>
            </a: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s]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0B994BA-1D63-20B6-F613-09D81BC831A7}"/>
              </a:ext>
            </a:extLst>
          </p:cNvPr>
          <p:cNvGrpSpPr/>
          <p:nvPr/>
        </p:nvGrpSpPr>
        <p:grpSpPr>
          <a:xfrm>
            <a:off x="6871494" y="2187215"/>
            <a:ext cx="395157" cy="3561527"/>
            <a:chOff x="7497383" y="2434844"/>
            <a:chExt cx="395157" cy="3137937"/>
          </a:xfrm>
        </p:grpSpPr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BD49FD9B-4210-4ED1-EDDA-C05E35B65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858" y="5355844"/>
              <a:ext cx="150682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5" name="Rectangle 108">
              <a:extLst>
                <a:ext uri="{FF2B5EF4-FFF2-40B4-BE49-F238E27FC236}">
                  <a16:creationId xmlns:a16="http://schemas.microsoft.com/office/drawing/2014/main" id="{E5F22E03-CEC5-A49E-1C2D-C8D2CD8B2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9620" y="4870069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40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9" name="Rectangle 112">
              <a:extLst>
                <a:ext uri="{FF2B5EF4-FFF2-40B4-BE49-F238E27FC236}">
                  <a16:creationId xmlns:a16="http://schemas.microsoft.com/office/drawing/2014/main" id="{308EEF54-6515-0BFA-070E-1EE9533F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9620" y="4382707"/>
              <a:ext cx="259686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80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3" name="Rectangle 116">
              <a:extLst>
                <a:ext uri="{FF2B5EF4-FFF2-40B4-BE49-F238E27FC236}">
                  <a16:creationId xmlns:a16="http://schemas.microsoft.com/office/drawing/2014/main" id="{3E8AD53A-57DF-06C6-8293-AF11A5BF4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83" y="3895344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120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0C4457AB-EB06-5C76-2006-ED853A48B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83" y="3409569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160</a:t>
              </a:r>
              <a:endParaRPr kumimoji="0" lang="en-001" altLang="en-001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AA9E10E1-3B53-A3C0-30EA-9194A548F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83" y="2922207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200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5" name="Rectangle 128">
              <a:extLst>
                <a:ext uri="{FF2B5EF4-FFF2-40B4-BE49-F238E27FC236}">
                  <a16:creationId xmlns:a16="http://schemas.microsoft.com/office/drawing/2014/main" id="{3CE7EDCC-C33F-DF40-47BB-90D0A9C1B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83" y="2434844"/>
              <a:ext cx="368691" cy="21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240</a:t>
              </a:r>
              <a:endParaRPr kumimoji="0" lang="en-001" altLang="en-001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8" name="Line 101">
            <a:extLst>
              <a:ext uri="{FF2B5EF4-FFF2-40B4-BE49-F238E27FC236}">
                <a16:creationId xmlns:a16="http://schemas.microsoft.com/office/drawing/2014/main" id="{84B5C764-B873-54EB-27F1-8C51A8339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5631218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09" name="Line 102">
            <a:extLst>
              <a:ext uri="{FF2B5EF4-FFF2-40B4-BE49-F238E27FC236}">
                <a16:creationId xmlns:a16="http://schemas.microsoft.com/office/drawing/2014/main" id="{542EBEF1-7994-C734-2DFA-37E9C8458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563121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0" name="Line 103">
            <a:extLst>
              <a:ext uri="{FF2B5EF4-FFF2-40B4-BE49-F238E27FC236}">
                <a16:creationId xmlns:a16="http://schemas.microsoft.com/office/drawing/2014/main" id="{C98830BD-F78F-2F20-E820-0D63EF830F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5631218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2" name="Line 105">
            <a:extLst>
              <a:ext uri="{FF2B5EF4-FFF2-40B4-BE49-F238E27FC236}">
                <a16:creationId xmlns:a16="http://schemas.microsoft.com/office/drawing/2014/main" id="{DAC59964-FDE5-50C5-CE2E-801059BD8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5078067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3" name="Line 106">
            <a:extLst>
              <a:ext uri="{FF2B5EF4-FFF2-40B4-BE49-F238E27FC236}">
                <a16:creationId xmlns:a16="http://schemas.microsoft.com/office/drawing/2014/main" id="{1380191D-A4EE-4DFD-A0DC-3FA28CB5D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5078067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4" name="Line 107">
            <a:extLst>
              <a:ext uri="{FF2B5EF4-FFF2-40B4-BE49-F238E27FC236}">
                <a16:creationId xmlns:a16="http://schemas.microsoft.com/office/drawing/2014/main" id="{DA391575-6025-4933-6779-AEAE13097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5078067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6" name="Line 109">
            <a:extLst>
              <a:ext uri="{FF2B5EF4-FFF2-40B4-BE49-F238E27FC236}">
                <a16:creationId xmlns:a16="http://schemas.microsoft.com/office/drawing/2014/main" id="{E120D5D1-2B86-D500-7C89-C818BE6F9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4524915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7" name="Line 110">
            <a:extLst>
              <a:ext uri="{FF2B5EF4-FFF2-40B4-BE49-F238E27FC236}">
                <a16:creationId xmlns:a16="http://schemas.microsoft.com/office/drawing/2014/main" id="{36794286-C545-9DD8-46E4-6BA1EEBBC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452491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18" name="Line 111">
            <a:extLst>
              <a:ext uri="{FF2B5EF4-FFF2-40B4-BE49-F238E27FC236}">
                <a16:creationId xmlns:a16="http://schemas.microsoft.com/office/drawing/2014/main" id="{A994E6BC-D9E9-DE80-78B4-D5582E2127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452491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0" name="Line 113">
            <a:extLst>
              <a:ext uri="{FF2B5EF4-FFF2-40B4-BE49-F238E27FC236}">
                <a16:creationId xmlns:a16="http://schemas.microsoft.com/office/drawing/2014/main" id="{02CF7A2B-9B3A-8F72-7EF9-537F75BD1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3973565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1" name="Line 114">
            <a:extLst>
              <a:ext uri="{FF2B5EF4-FFF2-40B4-BE49-F238E27FC236}">
                <a16:creationId xmlns:a16="http://schemas.microsoft.com/office/drawing/2014/main" id="{6DF0E106-A76C-E282-5480-9D0F24887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397356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2" name="Line 115">
            <a:extLst>
              <a:ext uri="{FF2B5EF4-FFF2-40B4-BE49-F238E27FC236}">
                <a16:creationId xmlns:a16="http://schemas.microsoft.com/office/drawing/2014/main" id="{0FD62CAE-0664-E46D-31E9-CDF0810C3E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3973565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4" name="Line 117">
            <a:extLst>
              <a:ext uri="{FF2B5EF4-FFF2-40B4-BE49-F238E27FC236}">
                <a16:creationId xmlns:a16="http://schemas.microsoft.com/office/drawing/2014/main" id="{B7CE254D-1AE6-6E18-CE1E-572BD470A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3420414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5" name="Line 118">
            <a:extLst>
              <a:ext uri="{FF2B5EF4-FFF2-40B4-BE49-F238E27FC236}">
                <a16:creationId xmlns:a16="http://schemas.microsoft.com/office/drawing/2014/main" id="{DA415AFE-C718-F8FD-B5D9-3A6900701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34204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6" name="Line 119">
            <a:extLst>
              <a:ext uri="{FF2B5EF4-FFF2-40B4-BE49-F238E27FC236}">
                <a16:creationId xmlns:a16="http://schemas.microsoft.com/office/drawing/2014/main" id="{92C00DC6-EB06-AB25-6A24-74CED84A13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3420414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8" name="Line 121">
            <a:extLst>
              <a:ext uri="{FF2B5EF4-FFF2-40B4-BE49-F238E27FC236}">
                <a16:creationId xmlns:a16="http://schemas.microsoft.com/office/drawing/2014/main" id="{BE077F5D-AB85-AF8A-706A-F69922CA7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2867262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29" name="Line 122">
            <a:extLst>
              <a:ext uri="{FF2B5EF4-FFF2-40B4-BE49-F238E27FC236}">
                <a16:creationId xmlns:a16="http://schemas.microsoft.com/office/drawing/2014/main" id="{96BD5CE0-7D11-4465-119A-7E05EDD2D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286726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0" name="Line 123">
            <a:extLst>
              <a:ext uri="{FF2B5EF4-FFF2-40B4-BE49-F238E27FC236}">
                <a16:creationId xmlns:a16="http://schemas.microsoft.com/office/drawing/2014/main" id="{EF113B34-7973-581B-9E1F-758C964233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286726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2" name="Line 125">
            <a:extLst>
              <a:ext uri="{FF2B5EF4-FFF2-40B4-BE49-F238E27FC236}">
                <a16:creationId xmlns:a16="http://schemas.microsoft.com/office/drawing/2014/main" id="{8A07B919-8BCE-A758-B754-0E941BDA3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2315912"/>
            <a:ext cx="2024062" cy="0"/>
          </a:xfrm>
          <a:prstGeom prst="line">
            <a:avLst/>
          </a:prstGeom>
          <a:noFill/>
          <a:ln w="11113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3" name="Line 126">
            <a:extLst>
              <a:ext uri="{FF2B5EF4-FFF2-40B4-BE49-F238E27FC236}">
                <a16:creationId xmlns:a16="http://schemas.microsoft.com/office/drawing/2014/main" id="{A7DD357D-C508-0AB8-8800-02CA4D3CB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06" y="231591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4" name="Line 127">
            <a:extLst>
              <a:ext uri="{FF2B5EF4-FFF2-40B4-BE49-F238E27FC236}">
                <a16:creationId xmlns:a16="http://schemas.microsoft.com/office/drawing/2014/main" id="{BFE80B65-2F97-24FB-8F79-139F2F7262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4827" y="2315912"/>
            <a:ext cx="24441" cy="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42" name="Rectangle 135">
            <a:extLst>
              <a:ext uri="{FF2B5EF4-FFF2-40B4-BE49-F238E27FC236}">
                <a16:creationId xmlns:a16="http://schemas.microsoft.com/office/drawing/2014/main" id="{89E4A1D0-0654-51E1-4372-32AC3CFC6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206" y="2315912"/>
            <a:ext cx="2024062" cy="3315305"/>
          </a:xfrm>
          <a:prstGeom prst="rect">
            <a:avLst/>
          </a:prstGeom>
          <a:noFill/>
          <a:ln w="47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52" name="Rectangle 145">
            <a:extLst>
              <a:ext uri="{FF2B5EF4-FFF2-40B4-BE49-F238E27FC236}">
                <a16:creationId xmlns:a16="http://schemas.microsoft.com/office/drawing/2014/main" id="{EA4AFCFE-BFC4-CE21-6D22-7E7E29553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206" y="2315912"/>
            <a:ext cx="2024062" cy="3315305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6" name="Line 129">
            <a:extLst>
              <a:ext uri="{FF2B5EF4-FFF2-40B4-BE49-F238E27FC236}">
                <a16:creationId xmlns:a16="http://schemas.microsoft.com/office/drawing/2014/main" id="{901DED9A-0EFA-200F-418E-9062C36537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1777" y="5589777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37" name="Line 130">
            <a:extLst>
              <a:ext uri="{FF2B5EF4-FFF2-40B4-BE49-F238E27FC236}">
                <a16:creationId xmlns:a16="http://schemas.microsoft.com/office/drawing/2014/main" id="{85CBCEF3-783F-5C4C-6005-338931B22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1777" y="5632861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D2B4F70-2C04-A5DF-D77D-C8442842F898}"/>
              </a:ext>
            </a:extLst>
          </p:cNvPr>
          <p:cNvGrpSpPr/>
          <p:nvPr/>
        </p:nvGrpSpPr>
        <p:grpSpPr>
          <a:xfrm>
            <a:off x="7534063" y="3324918"/>
            <a:ext cx="337714" cy="2306299"/>
            <a:chOff x="7534063" y="3324918"/>
            <a:chExt cx="337714" cy="2306299"/>
          </a:xfrm>
        </p:grpSpPr>
        <p:sp>
          <p:nvSpPr>
            <p:cNvPr id="144" name="Rectangle 137">
              <a:extLst>
                <a:ext uri="{FF2B5EF4-FFF2-40B4-BE49-F238E27FC236}">
                  <a16:creationId xmlns:a16="http://schemas.microsoft.com/office/drawing/2014/main" id="{E4498BEF-B37F-DC55-9BED-7DED0796F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063" y="3324918"/>
              <a:ext cx="337714" cy="2306299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5" name="Rectangle 138">
              <a:extLst>
                <a:ext uri="{FF2B5EF4-FFF2-40B4-BE49-F238E27FC236}">
                  <a16:creationId xmlns:a16="http://schemas.microsoft.com/office/drawing/2014/main" id="{8E2C7C94-EA8F-B391-F3E0-C720CB640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063" y="3324918"/>
              <a:ext cx="337714" cy="230629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77A490D-30AE-CD8B-2631-C8371610A606}"/>
              </a:ext>
            </a:extLst>
          </p:cNvPr>
          <p:cNvGrpSpPr/>
          <p:nvPr/>
        </p:nvGrpSpPr>
        <p:grpSpPr>
          <a:xfrm>
            <a:off x="7871777" y="3845638"/>
            <a:ext cx="337714" cy="1785581"/>
            <a:chOff x="7871777" y="3845638"/>
            <a:chExt cx="337714" cy="1785581"/>
          </a:xfrm>
        </p:grpSpPr>
        <p:sp>
          <p:nvSpPr>
            <p:cNvPr id="148" name="Rectangle 141">
              <a:extLst>
                <a:ext uri="{FF2B5EF4-FFF2-40B4-BE49-F238E27FC236}">
                  <a16:creationId xmlns:a16="http://schemas.microsoft.com/office/drawing/2014/main" id="{0E446938-2CFB-5810-EE68-EE4A87A9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1777" y="3845638"/>
              <a:ext cx="337714" cy="1785581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9" name="Rectangle 142">
              <a:extLst>
                <a:ext uri="{FF2B5EF4-FFF2-40B4-BE49-F238E27FC236}">
                  <a16:creationId xmlns:a16="http://schemas.microsoft.com/office/drawing/2014/main" id="{32F4FA2D-9643-9951-9578-C9F7FD18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1777" y="3845638"/>
              <a:ext cx="337714" cy="17855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174" name="Rectangle 35">
            <a:extLst>
              <a:ext uri="{FF2B5EF4-FFF2-40B4-BE49-F238E27FC236}">
                <a16:creationId xmlns:a16="http://schemas.microsoft.com/office/drawing/2014/main" id="{58065311-6FA8-7337-BF4E-8977C78E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879" y="5738799"/>
            <a:ext cx="906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baremetal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9" name="Line 132">
            <a:extLst>
              <a:ext uri="{FF2B5EF4-FFF2-40B4-BE49-F238E27FC236}">
                <a16:creationId xmlns:a16="http://schemas.microsoft.com/office/drawing/2014/main" id="{AF4483F2-90DC-A3B5-AE90-E979A10F8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4918" y="5589777"/>
            <a:ext cx="0" cy="41442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140" name="Line 133">
            <a:extLst>
              <a:ext uri="{FF2B5EF4-FFF2-40B4-BE49-F238E27FC236}">
                <a16:creationId xmlns:a16="http://schemas.microsoft.com/office/drawing/2014/main" id="{71F19679-4507-381D-ED44-CB4D6B4CE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4918" y="5632861"/>
            <a:ext cx="0" cy="39640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CAA6BBB-91F5-31A1-7609-9399B6F21CF0}"/>
              </a:ext>
            </a:extLst>
          </p:cNvPr>
          <p:cNvGrpSpPr/>
          <p:nvPr/>
        </p:nvGrpSpPr>
        <p:grpSpPr>
          <a:xfrm>
            <a:off x="8547204" y="3081676"/>
            <a:ext cx="337714" cy="2549542"/>
            <a:chOff x="8547204" y="3081676"/>
            <a:chExt cx="337714" cy="2549542"/>
          </a:xfrm>
        </p:grpSpPr>
        <p:sp>
          <p:nvSpPr>
            <p:cNvPr id="146" name="Rectangle 139">
              <a:extLst>
                <a:ext uri="{FF2B5EF4-FFF2-40B4-BE49-F238E27FC236}">
                  <a16:creationId xmlns:a16="http://schemas.microsoft.com/office/drawing/2014/main" id="{1AE2E4EA-2F8A-2A86-0E71-69774F4BA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204" y="3081676"/>
              <a:ext cx="337714" cy="2549542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7" name="Rectangle 140">
              <a:extLst>
                <a:ext uri="{FF2B5EF4-FFF2-40B4-BE49-F238E27FC236}">
                  <a16:creationId xmlns:a16="http://schemas.microsoft.com/office/drawing/2014/main" id="{A911372D-4F99-D528-C5DD-762128153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204" y="3081676"/>
              <a:ext cx="337714" cy="254954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0AD9E77-4029-3107-D895-2629FBBD0E0A}"/>
              </a:ext>
            </a:extLst>
          </p:cNvPr>
          <p:cNvGrpSpPr/>
          <p:nvPr/>
        </p:nvGrpSpPr>
        <p:grpSpPr>
          <a:xfrm>
            <a:off x="8884918" y="2569966"/>
            <a:ext cx="337714" cy="3061253"/>
            <a:chOff x="8884918" y="2569966"/>
            <a:chExt cx="337714" cy="3061253"/>
          </a:xfrm>
        </p:grpSpPr>
        <p:sp>
          <p:nvSpPr>
            <p:cNvPr id="150" name="Rectangle 143">
              <a:extLst>
                <a:ext uri="{FF2B5EF4-FFF2-40B4-BE49-F238E27FC236}">
                  <a16:creationId xmlns:a16="http://schemas.microsoft.com/office/drawing/2014/main" id="{46D5C107-5D45-2BC6-32A2-872AA04A9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4918" y="2569966"/>
              <a:ext cx="337714" cy="3061253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51" name="Rectangle 144">
              <a:extLst>
                <a:ext uri="{FF2B5EF4-FFF2-40B4-BE49-F238E27FC236}">
                  <a16:creationId xmlns:a16="http://schemas.microsoft.com/office/drawing/2014/main" id="{9477D3B1-40C7-08A9-EF55-4CC536DD1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4918" y="2569966"/>
              <a:ext cx="335493" cy="306125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175" name="Rectangle 38">
            <a:extLst>
              <a:ext uri="{FF2B5EF4-FFF2-40B4-BE49-F238E27FC236}">
                <a16:creationId xmlns:a16="http://schemas.microsoft.com/office/drawing/2014/main" id="{C801CF39-02E8-4056-C378-D2B5BFFC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218" y="5738799"/>
            <a:ext cx="28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VM</a:t>
            </a:r>
            <a:endParaRPr kumimoji="0" lang="en-001" altLang="en-001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9980A9C-9DB0-DF35-7464-0ED6A6259662}"/>
              </a:ext>
            </a:extLst>
          </p:cNvPr>
          <p:cNvGrpSpPr/>
          <p:nvPr/>
        </p:nvGrpSpPr>
        <p:grpSpPr>
          <a:xfrm>
            <a:off x="1861023" y="-832299"/>
            <a:ext cx="3197865" cy="358775"/>
            <a:chOff x="4615337" y="6142038"/>
            <a:chExt cx="3197865" cy="358775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15C4EB1F-24EB-BE65-0FC5-6A97F6E1D0EB}"/>
                </a:ext>
              </a:extLst>
            </p:cNvPr>
            <p:cNvGrpSpPr/>
            <p:nvPr/>
          </p:nvGrpSpPr>
          <p:grpSpPr>
            <a:xfrm>
              <a:off x="4615337" y="6142038"/>
              <a:ext cx="1477653" cy="358775"/>
              <a:chOff x="4491512" y="6265862"/>
              <a:chExt cx="1477653" cy="358775"/>
            </a:xfrm>
          </p:grpSpPr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19212453-83B8-7B9E-60B2-8494ACDCF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845" y="6265862"/>
                <a:ext cx="1049320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nagle</a:t>
                </a:r>
                <a:r>
                  <a:rPr kumimoji="0" lang="en-001" altLang="en-001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=off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2">
                <a:extLst>
                  <a:ext uri="{FF2B5EF4-FFF2-40B4-BE49-F238E27FC236}">
                    <a16:creationId xmlns:a16="http://schemas.microsoft.com/office/drawing/2014/main" id="{158EDEF1-23C7-53F5-002A-EA894E938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512" y="6349999"/>
                <a:ext cx="293399" cy="146050"/>
              </a:xfrm>
              <a:prstGeom prst="rect">
                <a:avLst/>
              </a:prstGeom>
              <a:solidFill>
                <a:srgbClr val="9400D3"/>
              </a:solidFill>
              <a:ln w="14288">
                <a:solidFill>
                  <a:srgbClr val="9400D3">
                    <a:alpha val="98000"/>
                  </a:srgb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001"/>
              </a:p>
            </p:txBody>
          </p: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A0495FCF-CC7F-4374-6D4C-648286725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512" y="6349999"/>
                <a:ext cx="293399" cy="146050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0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E7B96D41-AFB3-EFB2-716D-C853891D425C}"/>
                </a:ext>
              </a:extLst>
            </p:cNvPr>
            <p:cNvGrpSpPr/>
            <p:nvPr/>
          </p:nvGrpSpPr>
          <p:grpSpPr>
            <a:xfrm>
              <a:off x="6346636" y="6142038"/>
              <a:ext cx="1466566" cy="358775"/>
              <a:chOff x="6222811" y="6265863"/>
              <a:chExt cx="1466566" cy="358775"/>
            </a:xfrm>
          </p:grpSpPr>
          <p:sp>
            <p:nvSpPr>
              <p:cNvPr id="55" name="Rectangle 48">
                <a:extLst>
                  <a:ext uri="{FF2B5EF4-FFF2-40B4-BE49-F238E27FC236}">
                    <a16:creationId xmlns:a16="http://schemas.microsoft.com/office/drawing/2014/main" id="{408CDD11-1C64-8BA7-9249-14BB5686D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170" y="6265863"/>
                <a:ext cx="1038207" cy="35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nagle</a:t>
                </a:r>
                <a:r>
                  <a:rPr kumimoji="0" lang="en-001" altLang="en-001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=on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49">
                <a:extLst>
                  <a:ext uri="{FF2B5EF4-FFF2-40B4-BE49-F238E27FC236}">
                    <a16:creationId xmlns:a16="http://schemas.microsoft.com/office/drawing/2014/main" id="{7B4004F8-47AC-D5E1-A2A1-F849429DD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2811" y="6349999"/>
                <a:ext cx="293399" cy="146050"/>
              </a:xfrm>
              <a:prstGeom prst="rect">
                <a:avLst/>
              </a:prstGeom>
              <a:solidFill>
                <a:srgbClr val="009E73"/>
              </a:solidFill>
              <a:ln w="14288">
                <a:solidFill>
                  <a:srgbClr val="009E7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001"/>
              </a:p>
            </p:txBody>
          </p:sp>
          <p:sp>
            <p:nvSpPr>
              <p:cNvPr id="57" name="Rectangle 50">
                <a:extLst>
                  <a:ext uri="{FF2B5EF4-FFF2-40B4-BE49-F238E27FC236}">
                    <a16:creationId xmlns:a16="http://schemas.microsoft.com/office/drawing/2014/main" id="{88D56A9D-C328-598C-2AEE-60690EFDD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2837" y="6349999"/>
                <a:ext cx="293399" cy="146050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001"/>
              </a:p>
            </p:txBody>
          </p:sp>
        </p:grpSp>
      </p:grpSp>
      <p:sp>
        <p:nvSpPr>
          <p:cNvPr id="223" name="Rectangle 41">
            <a:extLst>
              <a:ext uri="{FF2B5EF4-FFF2-40B4-BE49-F238E27FC236}">
                <a16:creationId xmlns:a16="http://schemas.microsoft.com/office/drawing/2014/main" id="{C88BE399-CE35-CCBE-5CAF-10974744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480" y="3621086"/>
            <a:ext cx="104932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nagle</a:t>
            </a: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=off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48">
            <a:extLst>
              <a:ext uri="{FF2B5EF4-FFF2-40B4-BE49-F238E27FC236}">
                <a16:creationId xmlns:a16="http://schemas.microsoft.com/office/drawing/2014/main" id="{BC93CACE-EC94-E58B-72EA-4102227F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4480" y="3883024"/>
            <a:ext cx="103820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nagle</a:t>
            </a:r>
            <a:r>
              <a:rPr kumimoji="0" lang="en-001" altLang="en-001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=on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13044D3-290C-89D8-15F7-F2184458A2CA}"/>
              </a:ext>
            </a:extLst>
          </p:cNvPr>
          <p:cNvGrpSpPr/>
          <p:nvPr/>
        </p:nvGrpSpPr>
        <p:grpSpPr>
          <a:xfrm>
            <a:off x="9876147" y="3705223"/>
            <a:ext cx="293399" cy="146050"/>
            <a:chOff x="9876147" y="3705223"/>
            <a:chExt cx="293399" cy="146050"/>
          </a:xfrm>
        </p:grpSpPr>
        <p:sp>
          <p:nvSpPr>
            <p:cNvPr id="225" name="Rectangle 42">
              <a:extLst>
                <a:ext uri="{FF2B5EF4-FFF2-40B4-BE49-F238E27FC236}">
                  <a16:creationId xmlns:a16="http://schemas.microsoft.com/office/drawing/2014/main" id="{017F881D-2EC8-DB6C-3215-D61416664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47" y="3705223"/>
              <a:ext cx="293399" cy="146050"/>
            </a:xfrm>
            <a:prstGeom prst="rect">
              <a:avLst/>
            </a:prstGeom>
            <a:solidFill>
              <a:srgbClr val="9400D3"/>
            </a:solidFill>
            <a:ln w="14288">
              <a:solidFill>
                <a:srgbClr val="9400D3">
                  <a:alpha val="98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26" name="Rectangle 43">
              <a:extLst>
                <a:ext uri="{FF2B5EF4-FFF2-40B4-BE49-F238E27FC236}">
                  <a16:creationId xmlns:a16="http://schemas.microsoft.com/office/drawing/2014/main" id="{BE7AE117-2459-E348-5C7E-C5D63DA2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47" y="3705223"/>
              <a:ext cx="293399" cy="14605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E8717C7-4FFB-A3D7-86C5-80EE6FD26B53}"/>
              </a:ext>
            </a:extLst>
          </p:cNvPr>
          <p:cNvGrpSpPr/>
          <p:nvPr/>
        </p:nvGrpSpPr>
        <p:grpSpPr>
          <a:xfrm>
            <a:off x="9876121" y="3967160"/>
            <a:ext cx="293425" cy="146050"/>
            <a:chOff x="9876121" y="3967160"/>
            <a:chExt cx="293425" cy="146050"/>
          </a:xfrm>
        </p:grpSpPr>
        <p:sp>
          <p:nvSpPr>
            <p:cNvPr id="227" name="Rectangle 49">
              <a:extLst>
                <a:ext uri="{FF2B5EF4-FFF2-40B4-BE49-F238E27FC236}">
                  <a16:creationId xmlns:a16="http://schemas.microsoft.com/office/drawing/2014/main" id="{2D228A71-0EDA-08BE-B158-AA0DEE38D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21" y="3967160"/>
              <a:ext cx="293399" cy="146050"/>
            </a:xfrm>
            <a:prstGeom prst="rect">
              <a:avLst/>
            </a:prstGeom>
            <a:solidFill>
              <a:srgbClr val="009E73"/>
            </a:solidFill>
            <a:ln w="14288">
              <a:solidFill>
                <a:srgbClr val="009E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28" name="Rectangle 50">
              <a:extLst>
                <a:ext uri="{FF2B5EF4-FFF2-40B4-BE49-F238E27FC236}">
                  <a16:creationId xmlns:a16="http://schemas.microsoft.com/office/drawing/2014/main" id="{2BB6B461-9DA2-A4D7-8A53-5D21A7DDF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47" y="3967160"/>
              <a:ext cx="293399" cy="14605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233" name="Content Placeholder 2">
            <a:extLst>
              <a:ext uri="{FF2B5EF4-FFF2-40B4-BE49-F238E27FC236}">
                <a16:creationId xmlns:a16="http://schemas.microsoft.com/office/drawing/2014/main" id="{F8818ADB-25D2-3449-C213-435F6B6FC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9416" y="2867262"/>
            <a:ext cx="1176584" cy="676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Redis at 20K req/s</a:t>
            </a:r>
            <a:endParaRPr lang="en-001" sz="1800" dirty="0"/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34FA9493-BD31-36CA-A92A-ABE8B028F4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6069" y="1459534"/>
            <a:ext cx="12192000" cy="4826888"/>
          </a:xfrm>
          <a:prstGeom prst="rect">
            <a:avLst/>
          </a:prstGeom>
        </p:spPr>
      </p:pic>
      <p:sp>
        <p:nvSpPr>
          <p:cNvPr id="184" name="Content Placeholder 2">
            <a:extLst>
              <a:ext uri="{FF2B5EF4-FFF2-40B4-BE49-F238E27FC236}">
                <a16:creationId xmlns:a16="http://schemas.microsoft.com/office/drawing/2014/main" id="{16B34DEC-AB76-337D-2D87-3E8B9CD6958F}"/>
              </a:ext>
            </a:extLst>
          </p:cNvPr>
          <p:cNvSpPr txBox="1">
            <a:spLocks/>
          </p:cNvSpPr>
          <p:nvPr/>
        </p:nvSpPr>
        <p:spPr>
          <a:xfrm>
            <a:off x="1859277" y="2545392"/>
            <a:ext cx="8896829" cy="1325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Without end-to-end performance metrics, any batching decision can be wrong!</a:t>
            </a:r>
          </a:p>
        </p:txBody>
      </p:sp>
    </p:spTree>
    <p:extLst>
      <p:ext uri="{BB962C8B-B14F-4D97-AF65-F5344CB8AC3E}">
        <p14:creationId xmlns:p14="http://schemas.microsoft.com/office/powerpoint/2010/main" val="15161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F8ECD-E873-09B5-3056-E06B406FE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1A66-3111-6333-B2C3-6AF7C3D4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literature say?</a:t>
            </a:r>
            <a:endParaRPr lang="en-00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4B6C2-5498-9A6C-BB22-B0F9A6EF359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8379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State-of-the-practice (Linux)</a:t>
            </a:r>
          </a:p>
          <a:p>
            <a:pPr lvl="1"/>
            <a:r>
              <a:rPr lang="en-US" dirty="0"/>
              <a:t>Nagle</a:t>
            </a:r>
          </a:p>
          <a:p>
            <a:pPr lvl="1"/>
            <a:r>
              <a:rPr lang="en-US" dirty="0"/>
              <a:t>Auto-corking</a:t>
            </a:r>
          </a:p>
          <a:p>
            <a:pPr lvl="1"/>
            <a:r>
              <a:rPr lang="en-US" dirty="0"/>
              <a:t>TSO</a:t>
            </a:r>
          </a:p>
          <a:p>
            <a:pPr lvl="1"/>
            <a:r>
              <a:rPr lang="en-US" dirty="0" err="1"/>
              <a:t>xmit_more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240FB4-71AC-AA29-50A4-318FBC12AA9C}"/>
              </a:ext>
            </a:extLst>
          </p:cNvPr>
          <p:cNvSpPr txBox="1">
            <a:spLocks/>
          </p:cNvSpPr>
          <p:nvPr/>
        </p:nvSpPr>
        <p:spPr>
          <a:xfrm>
            <a:off x="6399648" y="1825625"/>
            <a:ext cx="42226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State-of-the-art </a:t>
            </a:r>
          </a:p>
          <a:p>
            <a:pPr lvl="1"/>
            <a:r>
              <a:rPr lang="en-US" dirty="0" err="1"/>
              <a:t>Netmap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[ATC’12]</a:t>
            </a:r>
          </a:p>
          <a:p>
            <a:pPr lvl="1"/>
            <a:r>
              <a:rPr lang="en-US" dirty="0"/>
              <a:t>MegaPipe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[OSDI’12]</a:t>
            </a:r>
          </a:p>
          <a:p>
            <a:pPr lvl="1"/>
            <a:r>
              <a:rPr lang="en-US" dirty="0"/>
              <a:t>IX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[OSDI’14]</a:t>
            </a:r>
          </a:p>
          <a:p>
            <a:pPr lvl="1"/>
            <a:r>
              <a:rPr lang="en-US" dirty="0" err="1"/>
              <a:t>mTCP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[NSDI’14]</a:t>
            </a:r>
          </a:p>
          <a:p>
            <a:pPr lvl="1"/>
            <a:r>
              <a:rPr lang="en-US" dirty="0" err="1"/>
              <a:t>Stackmap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[ATC’16]</a:t>
            </a:r>
          </a:p>
          <a:p>
            <a:pPr lvl="1"/>
            <a:r>
              <a:rPr lang="en-US" dirty="0" err="1"/>
              <a:t>ZygOS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[SOSP’17]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255D-1C39-DFE2-B3AD-AF9879538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1301"/>
            <a:ext cx="10515600" cy="921382"/>
          </a:xfrm>
        </p:spPr>
        <p:txBody>
          <a:bodyPr/>
          <a:lstStyle/>
          <a:p>
            <a:r>
              <a:rPr lang="en-US" dirty="0"/>
              <a:t>None utilize end-to-end performance</a:t>
            </a:r>
          </a:p>
        </p:txBody>
      </p:sp>
    </p:spTree>
    <p:extLst>
      <p:ext uri="{BB962C8B-B14F-4D97-AF65-F5344CB8AC3E}">
        <p14:creationId xmlns:p14="http://schemas.microsoft.com/office/powerpoint/2010/main" val="40893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126B4-EE10-90C5-85FF-C741D15B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AB48-3162-F58A-F8AC-2973BB87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literature say?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A51EF-9F8F-18DD-0AC0-342195B1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1301"/>
            <a:ext cx="10515600" cy="921382"/>
          </a:xfrm>
        </p:spPr>
        <p:txBody>
          <a:bodyPr/>
          <a:lstStyle/>
          <a:p>
            <a:r>
              <a:rPr lang="en-US" dirty="0"/>
              <a:t>None utilize end-to-end performance</a:t>
            </a:r>
          </a:p>
          <a:p>
            <a:pPr lvl="1"/>
            <a:r>
              <a:rPr lang="en-US" dirty="0"/>
              <a:t>Hypothesis: all may benefit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D0CF3C-95F2-A063-721D-73D23028F72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8379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State-of-the-practice (Linux)</a:t>
            </a:r>
          </a:p>
          <a:p>
            <a:pPr lvl="1"/>
            <a:r>
              <a:rPr lang="en-US" dirty="0"/>
              <a:t>Nagle</a:t>
            </a:r>
          </a:p>
          <a:p>
            <a:pPr lvl="1"/>
            <a:r>
              <a:rPr lang="en-US" dirty="0"/>
              <a:t>Auto-corking</a:t>
            </a:r>
          </a:p>
          <a:p>
            <a:pPr lvl="1"/>
            <a:r>
              <a:rPr lang="en-US" dirty="0"/>
              <a:t>TSO</a:t>
            </a:r>
          </a:p>
          <a:p>
            <a:pPr lvl="1"/>
            <a:r>
              <a:rPr lang="en-US" dirty="0" err="1"/>
              <a:t>xmit_more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11A227-4D32-1B3F-DFCF-C750B7F4B72F}"/>
              </a:ext>
            </a:extLst>
          </p:cNvPr>
          <p:cNvSpPr txBox="1">
            <a:spLocks/>
          </p:cNvSpPr>
          <p:nvPr/>
        </p:nvSpPr>
        <p:spPr>
          <a:xfrm>
            <a:off x="6399648" y="1825625"/>
            <a:ext cx="42226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State-of-the-art </a:t>
            </a:r>
          </a:p>
          <a:p>
            <a:pPr lvl="1"/>
            <a:r>
              <a:rPr lang="en-US" dirty="0" err="1"/>
              <a:t>Netmap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[ATC’12]</a:t>
            </a:r>
          </a:p>
          <a:p>
            <a:pPr lvl="1"/>
            <a:r>
              <a:rPr lang="en-US" dirty="0"/>
              <a:t>MegaPipe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[OSDI’12]</a:t>
            </a:r>
          </a:p>
          <a:p>
            <a:pPr lvl="1"/>
            <a:r>
              <a:rPr lang="en-US" dirty="0"/>
              <a:t>IX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[OSDI’14]</a:t>
            </a:r>
          </a:p>
          <a:p>
            <a:pPr lvl="1"/>
            <a:r>
              <a:rPr lang="en-US" dirty="0" err="1"/>
              <a:t>mTCP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[NSDI’14]</a:t>
            </a:r>
          </a:p>
          <a:p>
            <a:pPr lvl="1"/>
            <a:r>
              <a:rPr lang="en-US" dirty="0" err="1"/>
              <a:t>Stackmap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[ATC’16]</a:t>
            </a:r>
          </a:p>
          <a:p>
            <a:pPr lvl="1"/>
            <a:r>
              <a:rPr lang="en-US" dirty="0" err="1"/>
              <a:t>ZygOS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[SOSP’17]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132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D7F88-36FE-F5A7-E2BC-8B3A61A45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1D60-0893-5771-F84B-3A7BF1F8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latency is unknown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49714E-7171-8773-2253-C77DD60B1929}"/>
              </a:ext>
            </a:extLst>
          </p:cNvPr>
          <p:cNvGrpSpPr/>
          <p:nvPr/>
        </p:nvGrpSpPr>
        <p:grpSpPr>
          <a:xfrm>
            <a:off x="2667000" y="2496312"/>
            <a:ext cx="6858000" cy="3219451"/>
            <a:chOff x="2667000" y="2889187"/>
            <a:chExt cx="6858000" cy="3219451"/>
          </a:xfrm>
        </p:grpSpPr>
        <p:pic>
          <p:nvPicPr>
            <p:cNvPr id="4116" name="Picture 20">
              <a:extLst>
                <a:ext uri="{FF2B5EF4-FFF2-40B4-BE49-F238E27FC236}">
                  <a16:creationId xmlns:a16="http://schemas.microsoft.com/office/drawing/2014/main" id="{64C8F35B-0277-A814-E3A1-7640CC1B64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94" b="24861"/>
            <a:stretch/>
          </p:blipFill>
          <p:spPr bwMode="auto">
            <a:xfrm>
              <a:off x="2667000" y="2889187"/>
              <a:ext cx="6858000" cy="321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45C593-E0BA-CD7F-B20A-5A49F7439D2B}"/>
                </a:ext>
              </a:extLst>
            </p:cNvPr>
            <p:cNvSpPr/>
            <p:nvPr/>
          </p:nvSpPr>
          <p:spPr>
            <a:xfrm>
              <a:off x="4992624" y="3063240"/>
              <a:ext cx="2121408" cy="896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315D02-3127-ECC7-63C2-CC5FC859B763}"/>
                </a:ext>
              </a:extLst>
            </p:cNvPr>
            <p:cNvSpPr/>
            <p:nvPr/>
          </p:nvSpPr>
          <p:spPr>
            <a:xfrm>
              <a:off x="5117592" y="4709795"/>
              <a:ext cx="2121408" cy="1398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pic>
        <p:nvPicPr>
          <p:cNvPr id="12" name="Picture 20">
            <a:extLst>
              <a:ext uri="{FF2B5EF4-FFF2-40B4-BE49-F238E27FC236}">
                <a16:creationId xmlns:a16="http://schemas.microsoft.com/office/drawing/2014/main" id="{3B5F3D69-D646-3574-8F08-B6C3900F6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30586" r="35111" b="55813"/>
          <a:stretch/>
        </p:blipFill>
        <p:spPr bwMode="auto">
          <a:xfrm>
            <a:off x="5297424" y="2542667"/>
            <a:ext cx="201472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BB7E4ADF-65ED-BFC7-1823-C80C3BC44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30586" r="35111" b="55813"/>
          <a:stretch/>
        </p:blipFill>
        <p:spPr bwMode="auto">
          <a:xfrm>
            <a:off x="5297424" y="4408042"/>
            <a:ext cx="201472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9A09C46-2D45-F1A1-DBCA-663BF06A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772" y="2108136"/>
            <a:ext cx="1018032" cy="51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RTT?</a:t>
            </a:r>
          </a:p>
        </p:txBody>
      </p:sp>
    </p:spTree>
    <p:extLst>
      <p:ext uri="{BB962C8B-B14F-4D97-AF65-F5344CB8AC3E}">
        <p14:creationId xmlns:p14="http://schemas.microsoft.com/office/powerpoint/2010/main" val="1588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F1B81-64FC-1AAC-D1F0-3DDE713D7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1F08-4ACE-7A56-907A-6ADB8308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latency is unknown</a:t>
            </a:r>
            <a:endParaRPr lang="en-00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4C0B8B-7C06-0953-D265-C815D82C3EBB}"/>
              </a:ext>
            </a:extLst>
          </p:cNvPr>
          <p:cNvGrpSpPr/>
          <p:nvPr/>
        </p:nvGrpSpPr>
        <p:grpSpPr>
          <a:xfrm>
            <a:off x="2667000" y="2496312"/>
            <a:ext cx="6858000" cy="3219451"/>
            <a:chOff x="2667000" y="2889187"/>
            <a:chExt cx="6858000" cy="3219451"/>
          </a:xfrm>
        </p:grpSpPr>
        <p:pic>
          <p:nvPicPr>
            <p:cNvPr id="4116" name="Picture 20">
              <a:extLst>
                <a:ext uri="{FF2B5EF4-FFF2-40B4-BE49-F238E27FC236}">
                  <a16:creationId xmlns:a16="http://schemas.microsoft.com/office/drawing/2014/main" id="{4D4F8B13-28CE-FF8D-1FDE-7242F4220E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94" b="24861"/>
            <a:stretch/>
          </p:blipFill>
          <p:spPr bwMode="auto">
            <a:xfrm>
              <a:off x="2667000" y="2889187"/>
              <a:ext cx="6858000" cy="321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B90794-385F-A9C0-A3AC-1CA1BBBA41EA}"/>
                </a:ext>
              </a:extLst>
            </p:cNvPr>
            <p:cNvSpPr/>
            <p:nvPr/>
          </p:nvSpPr>
          <p:spPr>
            <a:xfrm>
              <a:off x="4992624" y="3063240"/>
              <a:ext cx="2121408" cy="896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B03FAC-D81C-BD1C-DB36-4C89007F31EA}"/>
                </a:ext>
              </a:extLst>
            </p:cNvPr>
            <p:cNvSpPr/>
            <p:nvPr/>
          </p:nvSpPr>
          <p:spPr>
            <a:xfrm>
              <a:off x="5117592" y="4709795"/>
              <a:ext cx="2121408" cy="1398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pic>
        <p:nvPicPr>
          <p:cNvPr id="13" name="Picture 20">
            <a:extLst>
              <a:ext uri="{FF2B5EF4-FFF2-40B4-BE49-F238E27FC236}">
                <a16:creationId xmlns:a16="http://schemas.microsoft.com/office/drawing/2014/main" id="{DF3050F6-0F52-0AF3-F818-719A8B442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54720" r="34711" b="25814"/>
          <a:stretch/>
        </p:blipFill>
        <p:spPr bwMode="auto">
          <a:xfrm>
            <a:off x="5297424" y="2176272"/>
            <a:ext cx="2039112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>
            <a:extLst>
              <a:ext uri="{FF2B5EF4-FFF2-40B4-BE49-F238E27FC236}">
                <a16:creationId xmlns:a16="http://schemas.microsoft.com/office/drawing/2014/main" id="{C8DFF128-0376-F83F-6D48-DFE762877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54720" r="34711" b="25814"/>
          <a:stretch/>
        </p:blipFill>
        <p:spPr bwMode="auto">
          <a:xfrm>
            <a:off x="5297424" y="4380739"/>
            <a:ext cx="2039112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A8AD7-00DA-0981-9F9B-1BF4A0A87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16">
            <a:extLst>
              <a:ext uri="{FF2B5EF4-FFF2-40B4-BE49-F238E27FC236}">
                <a16:creationId xmlns:a16="http://schemas.microsoft.com/office/drawing/2014/main" id="{34465149-382C-7566-E484-00171F48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  <a:endParaRPr lang="en-001" dirty="0"/>
          </a:p>
        </p:txBody>
      </p:sp>
      <p:sp>
        <p:nvSpPr>
          <p:cNvPr id="23" name="!!B14">
            <a:extLst>
              <a:ext uri="{FF2B5EF4-FFF2-40B4-BE49-F238E27FC236}">
                <a16:creationId xmlns:a16="http://schemas.microsoft.com/office/drawing/2014/main" id="{42410F0C-BD3A-B414-F0FE-2C04E9FB28CD}"/>
              </a:ext>
            </a:extLst>
          </p:cNvPr>
          <p:cNvSpPr txBox="1">
            <a:spLocks/>
          </p:cNvSpPr>
          <p:nvPr/>
        </p:nvSpPr>
        <p:spPr>
          <a:xfrm>
            <a:off x="5816005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Sun</a:t>
            </a:r>
            <a:endParaRPr lang="en-US" dirty="0"/>
          </a:p>
        </p:txBody>
      </p:sp>
      <p:cxnSp>
        <p:nvCxnSpPr>
          <p:cNvPr id="32" name="!!B13">
            <a:extLst>
              <a:ext uri="{FF2B5EF4-FFF2-40B4-BE49-F238E27FC236}">
                <a16:creationId xmlns:a16="http://schemas.microsoft.com/office/drawing/2014/main" id="{3B1C04E2-345B-66B5-2D8F-438F7AA97673}"/>
              </a:ext>
            </a:extLst>
          </p:cNvPr>
          <p:cNvCxnSpPr>
            <a:cxnSpLocks/>
          </p:cNvCxnSpPr>
          <p:nvPr/>
        </p:nvCxnSpPr>
        <p:spPr>
          <a:xfrm flipH="1">
            <a:off x="5816005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!!B11">
            <a:extLst>
              <a:ext uri="{FF2B5EF4-FFF2-40B4-BE49-F238E27FC236}">
                <a16:creationId xmlns:a16="http://schemas.microsoft.com/office/drawing/2014/main" id="{7D64FA5A-7CA2-824A-15B7-86FCA2F4ECDD}"/>
              </a:ext>
            </a:extLst>
          </p:cNvPr>
          <p:cNvSpPr txBox="1">
            <a:spLocks/>
          </p:cNvSpPr>
          <p:nvPr/>
        </p:nvSpPr>
        <p:spPr>
          <a:xfrm>
            <a:off x="7005120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Mon</a:t>
            </a:r>
            <a:endParaRPr lang="en-US" dirty="0"/>
          </a:p>
        </p:txBody>
      </p:sp>
      <p:cxnSp>
        <p:nvCxnSpPr>
          <p:cNvPr id="61" name="!!B10">
            <a:extLst>
              <a:ext uri="{FF2B5EF4-FFF2-40B4-BE49-F238E27FC236}">
                <a16:creationId xmlns:a16="http://schemas.microsoft.com/office/drawing/2014/main" id="{4C9E0220-EC3A-9C79-1F87-734D1B9CEACC}"/>
              </a:ext>
            </a:extLst>
          </p:cNvPr>
          <p:cNvCxnSpPr>
            <a:cxnSpLocks/>
          </p:cNvCxnSpPr>
          <p:nvPr/>
        </p:nvCxnSpPr>
        <p:spPr>
          <a:xfrm flipH="1">
            <a:off x="7005120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!!B8">
            <a:extLst>
              <a:ext uri="{FF2B5EF4-FFF2-40B4-BE49-F238E27FC236}">
                <a16:creationId xmlns:a16="http://schemas.microsoft.com/office/drawing/2014/main" id="{B1063772-D955-18EE-5767-6261F5608152}"/>
              </a:ext>
            </a:extLst>
          </p:cNvPr>
          <p:cNvSpPr txBox="1">
            <a:spLocks/>
          </p:cNvSpPr>
          <p:nvPr/>
        </p:nvSpPr>
        <p:spPr>
          <a:xfrm>
            <a:off x="8194235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Tue</a:t>
            </a:r>
            <a:endParaRPr lang="en-US" dirty="0"/>
          </a:p>
        </p:txBody>
      </p:sp>
      <p:cxnSp>
        <p:nvCxnSpPr>
          <p:cNvPr id="68" name="!!B7">
            <a:extLst>
              <a:ext uri="{FF2B5EF4-FFF2-40B4-BE49-F238E27FC236}">
                <a16:creationId xmlns:a16="http://schemas.microsoft.com/office/drawing/2014/main" id="{D84431C9-A8E3-1DD3-555E-48F20102E9B1}"/>
              </a:ext>
            </a:extLst>
          </p:cNvPr>
          <p:cNvCxnSpPr>
            <a:cxnSpLocks/>
          </p:cNvCxnSpPr>
          <p:nvPr/>
        </p:nvCxnSpPr>
        <p:spPr>
          <a:xfrm flipH="1">
            <a:off x="8194235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!!B6">
            <a:extLst>
              <a:ext uri="{FF2B5EF4-FFF2-40B4-BE49-F238E27FC236}">
                <a16:creationId xmlns:a16="http://schemas.microsoft.com/office/drawing/2014/main" id="{81A84056-C8E3-73FE-CB5F-199B408A5825}"/>
              </a:ext>
            </a:extLst>
          </p:cNvPr>
          <p:cNvSpPr txBox="1">
            <a:spLocks/>
          </p:cNvSpPr>
          <p:nvPr/>
        </p:nvSpPr>
        <p:spPr>
          <a:xfrm>
            <a:off x="9391268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Wed</a:t>
            </a:r>
            <a:endParaRPr lang="en-US" dirty="0"/>
          </a:p>
        </p:txBody>
      </p:sp>
      <p:cxnSp>
        <p:nvCxnSpPr>
          <p:cNvPr id="75" name="!!B5">
            <a:extLst>
              <a:ext uri="{FF2B5EF4-FFF2-40B4-BE49-F238E27FC236}">
                <a16:creationId xmlns:a16="http://schemas.microsoft.com/office/drawing/2014/main" id="{9D880893-7712-520D-CF66-79A380A35BB4}"/>
              </a:ext>
            </a:extLst>
          </p:cNvPr>
          <p:cNvCxnSpPr>
            <a:cxnSpLocks/>
          </p:cNvCxnSpPr>
          <p:nvPr/>
        </p:nvCxnSpPr>
        <p:spPr>
          <a:xfrm flipH="1">
            <a:off x="9383350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!!B15">
            <a:extLst>
              <a:ext uri="{FF2B5EF4-FFF2-40B4-BE49-F238E27FC236}">
                <a16:creationId xmlns:a16="http://schemas.microsoft.com/office/drawing/2014/main" id="{B2B480DF-7E58-940C-266A-867E4E33A94D}"/>
              </a:ext>
            </a:extLst>
          </p:cNvPr>
          <p:cNvCxnSpPr>
            <a:cxnSpLocks/>
          </p:cNvCxnSpPr>
          <p:nvPr/>
        </p:nvCxnSpPr>
        <p:spPr>
          <a:xfrm>
            <a:off x="7005120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!!B12">
            <a:extLst>
              <a:ext uri="{FF2B5EF4-FFF2-40B4-BE49-F238E27FC236}">
                <a16:creationId xmlns:a16="http://schemas.microsoft.com/office/drawing/2014/main" id="{ADF5B7DA-A22F-103F-1459-8B335072B742}"/>
              </a:ext>
            </a:extLst>
          </p:cNvPr>
          <p:cNvCxnSpPr>
            <a:cxnSpLocks/>
          </p:cNvCxnSpPr>
          <p:nvPr/>
        </p:nvCxnSpPr>
        <p:spPr>
          <a:xfrm>
            <a:off x="8194236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!!B9">
            <a:extLst>
              <a:ext uri="{FF2B5EF4-FFF2-40B4-BE49-F238E27FC236}">
                <a16:creationId xmlns:a16="http://schemas.microsoft.com/office/drawing/2014/main" id="{19CCD45B-DEB2-35F2-14D3-486A489F5053}"/>
              </a:ext>
            </a:extLst>
          </p:cNvPr>
          <p:cNvCxnSpPr>
            <a:cxnSpLocks/>
          </p:cNvCxnSpPr>
          <p:nvPr/>
        </p:nvCxnSpPr>
        <p:spPr>
          <a:xfrm>
            <a:off x="9383350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!!B3">
            <a:extLst>
              <a:ext uri="{FF2B5EF4-FFF2-40B4-BE49-F238E27FC236}">
                <a16:creationId xmlns:a16="http://schemas.microsoft.com/office/drawing/2014/main" id="{DF15D751-F41E-AF37-6AE9-762CC896B448}"/>
              </a:ext>
            </a:extLst>
          </p:cNvPr>
          <p:cNvCxnSpPr>
            <a:cxnSpLocks/>
          </p:cNvCxnSpPr>
          <p:nvPr/>
        </p:nvCxnSpPr>
        <p:spPr>
          <a:xfrm>
            <a:off x="10572464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!!B2">
            <a:extLst>
              <a:ext uri="{FF2B5EF4-FFF2-40B4-BE49-F238E27FC236}">
                <a16:creationId xmlns:a16="http://schemas.microsoft.com/office/drawing/2014/main" id="{75D8366C-F5C0-4C46-61C5-884754009802}"/>
              </a:ext>
            </a:extLst>
          </p:cNvPr>
          <p:cNvSpPr txBox="1">
            <a:spLocks/>
          </p:cNvSpPr>
          <p:nvPr/>
        </p:nvSpPr>
        <p:spPr>
          <a:xfrm>
            <a:off x="10572464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Thu</a:t>
            </a:r>
            <a:endParaRPr lang="en-US" dirty="0"/>
          </a:p>
        </p:txBody>
      </p:sp>
      <p:cxnSp>
        <p:nvCxnSpPr>
          <p:cNvPr id="17" name="!!B1">
            <a:extLst>
              <a:ext uri="{FF2B5EF4-FFF2-40B4-BE49-F238E27FC236}">
                <a16:creationId xmlns:a16="http://schemas.microsoft.com/office/drawing/2014/main" id="{E1851F53-A509-EF3A-B918-2F4E2207D8F1}"/>
              </a:ext>
            </a:extLst>
          </p:cNvPr>
          <p:cNvCxnSpPr>
            <a:cxnSpLocks/>
          </p:cNvCxnSpPr>
          <p:nvPr/>
        </p:nvCxnSpPr>
        <p:spPr>
          <a:xfrm flipH="1">
            <a:off x="10572464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!!A30" descr="Man with solid fill">
            <a:extLst>
              <a:ext uri="{FF2B5EF4-FFF2-40B4-BE49-F238E27FC236}">
                <a16:creationId xmlns:a16="http://schemas.microsoft.com/office/drawing/2014/main" id="{586B8A0E-2FCE-BE4D-35A3-9ADD6D5DB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5685" y="5361082"/>
            <a:ext cx="554516" cy="554516"/>
          </a:xfrm>
          <a:prstGeom prst="rect">
            <a:avLst/>
          </a:prstGeom>
        </p:spPr>
      </p:pic>
      <p:pic>
        <p:nvPicPr>
          <p:cNvPr id="30" name="!!A29" descr="Man with solid fill">
            <a:extLst>
              <a:ext uri="{FF2B5EF4-FFF2-40B4-BE49-F238E27FC236}">
                <a16:creationId xmlns:a16="http://schemas.microsoft.com/office/drawing/2014/main" id="{25273E02-5EA6-0417-052D-8B53CF31F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5685" y="4760841"/>
            <a:ext cx="554516" cy="554516"/>
          </a:xfrm>
          <a:prstGeom prst="rect">
            <a:avLst/>
          </a:prstGeom>
        </p:spPr>
      </p:pic>
      <p:pic>
        <p:nvPicPr>
          <p:cNvPr id="33" name="!!A28" descr="Man with solid fill">
            <a:extLst>
              <a:ext uri="{FF2B5EF4-FFF2-40B4-BE49-F238E27FC236}">
                <a16:creationId xmlns:a16="http://schemas.microsoft.com/office/drawing/2014/main" id="{2E4BB19B-DBFB-C982-056D-470199CA6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4160603"/>
            <a:ext cx="554516" cy="554516"/>
          </a:xfrm>
          <a:prstGeom prst="rect">
            <a:avLst/>
          </a:prstGeom>
        </p:spPr>
      </p:pic>
      <p:pic>
        <p:nvPicPr>
          <p:cNvPr id="34" name="!!A27" descr="Man with solid fill">
            <a:extLst>
              <a:ext uri="{FF2B5EF4-FFF2-40B4-BE49-F238E27FC236}">
                <a16:creationId xmlns:a16="http://schemas.microsoft.com/office/drawing/2014/main" id="{A786C5C4-BFE7-8AAD-01C3-61E69C692D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95685" y="2960127"/>
            <a:ext cx="554516" cy="554516"/>
          </a:xfrm>
          <a:prstGeom prst="rect">
            <a:avLst/>
          </a:prstGeom>
        </p:spPr>
      </p:pic>
      <p:pic>
        <p:nvPicPr>
          <p:cNvPr id="35" name="!!A26" descr="Man with solid fill">
            <a:extLst>
              <a:ext uri="{FF2B5EF4-FFF2-40B4-BE49-F238E27FC236}">
                <a16:creationId xmlns:a16="http://schemas.microsoft.com/office/drawing/2014/main" id="{91135175-6687-AC3E-FBEB-D971D2DE40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95685" y="3560365"/>
            <a:ext cx="554516" cy="554516"/>
          </a:xfrm>
          <a:prstGeom prst="rect">
            <a:avLst/>
          </a:prstGeom>
        </p:spPr>
      </p:pic>
      <p:pic>
        <p:nvPicPr>
          <p:cNvPr id="36" name="!!A25" descr="Man with solid fill">
            <a:extLst>
              <a:ext uri="{FF2B5EF4-FFF2-40B4-BE49-F238E27FC236}">
                <a16:creationId xmlns:a16="http://schemas.microsoft.com/office/drawing/2014/main" id="{AE688CB7-0C47-F05C-FE63-CED7CD6D4F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95685" y="2359889"/>
            <a:ext cx="554516" cy="554516"/>
          </a:xfrm>
          <a:prstGeom prst="rect">
            <a:avLst/>
          </a:prstGeom>
        </p:spPr>
      </p:pic>
      <p:pic>
        <p:nvPicPr>
          <p:cNvPr id="37" name="!!A24" descr="Man with solid fill">
            <a:extLst>
              <a:ext uri="{FF2B5EF4-FFF2-40B4-BE49-F238E27FC236}">
                <a16:creationId xmlns:a16="http://schemas.microsoft.com/office/drawing/2014/main" id="{F6CB289D-D158-8841-D45B-0CD14B475A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95685" y="1759651"/>
            <a:ext cx="554516" cy="554516"/>
          </a:xfrm>
          <a:prstGeom prst="rect">
            <a:avLst/>
          </a:prstGeom>
        </p:spPr>
      </p:pic>
      <p:pic>
        <p:nvPicPr>
          <p:cNvPr id="38" name="!!A23" descr="Man with solid fill">
            <a:extLst>
              <a:ext uri="{FF2B5EF4-FFF2-40B4-BE49-F238E27FC236}">
                <a16:creationId xmlns:a16="http://schemas.microsoft.com/office/drawing/2014/main" id="{9A871246-E24E-1749-6EC1-092C665ABA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95685" y="1159413"/>
            <a:ext cx="554516" cy="554516"/>
          </a:xfrm>
          <a:prstGeom prst="rect">
            <a:avLst/>
          </a:prstGeom>
        </p:spPr>
      </p:pic>
      <p:pic>
        <p:nvPicPr>
          <p:cNvPr id="39" name="!!A22" descr="Man with solid fill">
            <a:extLst>
              <a:ext uri="{FF2B5EF4-FFF2-40B4-BE49-F238E27FC236}">
                <a16:creationId xmlns:a16="http://schemas.microsoft.com/office/drawing/2014/main" id="{19DCC102-582E-B913-F8C8-9108C2A61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207" y="5361082"/>
            <a:ext cx="554516" cy="554516"/>
          </a:xfrm>
          <a:prstGeom prst="rect">
            <a:avLst/>
          </a:prstGeom>
        </p:spPr>
      </p:pic>
      <p:pic>
        <p:nvPicPr>
          <p:cNvPr id="40" name="!!A21" descr="Man with solid fill">
            <a:extLst>
              <a:ext uri="{FF2B5EF4-FFF2-40B4-BE49-F238E27FC236}">
                <a16:creationId xmlns:a16="http://schemas.microsoft.com/office/drawing/2014/main" id="{E1F600D7-BB0D-3F5B-4298-4272F38244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06207" y="4760846"/>
            <a:ext cx="554516" cy="554516"/>
          </a:xfrm>
          <a:prstGeom prst="rect">
            <a:avLst/>
          </a:prstGeom>
        </p:spPr>
      </p:pic>
      <p:pic>
        <p:nvPicPr>
          <p:cNvPr id="41" name="!!A20" descr="Man with solid fill">
            <a:extLst>
              <a:ext uri="{FF2B5EF4-FFF2-40B4-BE49-F238E27FC236}">
                <a16:creationId xmlns:a16="http://schemas.microsoft.com/office/drawing/2014/main" id="{085F0C69-EF37-D261-6A60-7FA023B4E7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12832" y="2960129"/>
            <a:ext cx="554516" cy="554516"/>
          </a:xfrm>
          <a:prstGeom prst="rect">
            <a:avLst/>
          </a:prstGeom>
        </p:spPr>
      </p:pic>
      <p:pic>
        <p:nvPicPr>
          <p:cNvPr id="42" name="!!A19" descr="Man with solid fill">
            <a:extLst>
              <a:ext uri="{FF2B5EF4-FFF2-40B4-BE49-F238E27FC236}">
                <a16:creationId xmlns:a16="http://schemas.microsoft.com/office/drawing/2014/main" id="{3FD321D3-15CB-D3FD-43B2-533B950F27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06207" y="3560368"/>
            <a:ext cx="554516" cy="554516"/>
          </a:xfrm>
          <a:prstGeom prst="rect">
            <a:avLst/>
          </a:prstGeom>
        </p:spPr>
      </p:pic>
      <p:pic>
        <p:nvPicPr>
          <p:cNvPr id="43" name="!!A18" descr="Man with solid fill">
            <a:extLst>
              <a:ext uri="{FF2B5EF4-FFF2-40B4-BE49-F238E27FC236}">
                <a16:creationId xmlns:a16="http://schemas.microsoft.com/office/drawing/2014/main" id="{3A48F48B-0A56-2E30-5D80-67093DC3C9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6207" y="4160607"/>
            <a:ext cx="554516" cy="554516"/>
          </a:xfrm>
          <a:prstGeom prst="rect">
            <a:avLst/>
          </a:prstGeom>
        </p:spPr>
      </p:pic>
      <p:pic>
        <p:nvPicPr>
          <p:cNvPr id="44" name="!!A17" descr="Man with solid fill">
            <a:extLst>
              <a:ext uri="{FF2B5EF4-FFF2-40B4-BE49-F238E27FC236}">
                <a16:creationId xmlns:a16="http://schemas.microsoft.com/office/drawing/2014/main" id="{558D4B91-D83B-C322-2432-845D8885D5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06207" y="2359890"/>
            <a:ext cx="554516" cy="554516"/>
          </a:xfrm>
          <a:prstGeom prst="rect">
            <a:avLst/>
          </a:prstGeom>
        </p:spPr>
      </p:pic>
      <p:pic>
        <p:nvPicPr>
          <p:cNvPr id="45" name="!!A16" descr="Man with solid fill">
            <a:extLst>
              <a:ext uri="{FF2B5EF4-FFF2-40B4-BE49-F238E27FC236}">
                <a16:creationId xmlns:a16="http://schemas.microsoft.com/office/drawing/2014/main" id="{727112D4-2B95-6B45-5F41-2216C059C4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06207" y="1759651"/>
            <a:ext cx="554516" cy="554516"/>
          </a:xfrm>
          <a:prstGeom prst="rect">
            <a:avLst/>
          </a:prstGeom>
        </p:spPr>
      </p:pic>
      <p:pic>
        <p:nvPicPr>
          <p:cNvPr id="47" name="!!A15" descr="Man with solid fill">
            <a:extLst>
              <a:ext uri="{FF2B5EF4-FFF2-40B4-BE49-F238E27FC236}">
                <a16:creationId xmlns:a16="http://schemas.microsoft.com/office/drawing/2014/main" id="{96782CAF-C182-8891-E343-759E16F178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23354" y="5361082"/>
            <a:ext cx="554516" cy="554516"/>
          </a:xfrm>
          <a:prstGeom prst="rect">
            <a:avLst/>
          </a:prstGeom>
        </p:spPr>
      </p:pic>
      <p:pic>
        <p:nvPicPr>
          <p:cNvPr id="48" name="!!A14" descr="Man with solid fill">
            <a:extLst>
              <a:ext uri="{FF2B5EF4-FFF2-40B4-BE49-F238E27FC236}">
                <a16:creationId xmlns:a16="http://schemas.microsoft.com/office/drawing/2014/main" id="{7C208A7B-A142-FB1F-05B2-9A246A116E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3354" y="4760846"/>
            <a:ext cx="554516" cy="554516"/>
          </a:xfrm>
          <a:prstGeom prst="rect">
            <a:avLst/>
          </a:prstGeom>
        </p:spPr>
      </p:pic>
      <p:pic>
        <p:nvPicPr>
          <p:cNvPr id="49" name="!!A13" descr="Man with solid fill">
            <a:extLst>
              <a:ext uri="{FF2B5EF4-FFF2-40B4-BE49-F238E27FC236}">
                <a16:creationId xmlns:a16="http://schemas.microsoft.com/office/drawing/2014/main" id="{57C41CDE-EB79-6D49-5870-F4A887CFDF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3354" y="4160607"/>
            <a:ext cx="554516" cy="554516"/>
          </a:xfrm>
          <a:prstGeom prst="rect">
            <a:avLst/>
          </a:prstGeom>
        </p:spPr>
      </p:pic>
      <p:pic>
        <p:nvPicPr>
          <p:cNvPr id="50" name="!!A12" descr="Man with solid fill">
            <a:extLst>
              <a:ext uri="{FF2B5EF4-FFF2-40B4-BE49-F238E27FC236}">
                <a16:creationId xmlns:a16="http://schemas.microsoft.com/office/drawing/2014/main" id="{5A08F847-BA6E-D990-F7B5-8CDB08A0C6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3354" y="3560368"/>
            <a:ext cx="554516" cy="554516"/>
          </a:xfrm>
          <a:prstGeom prst="rect">
            <a:avLst/>
          </a:prstGeom>
        </p:spPr>
      </p:pic>
      <p:pic>
        <p:nvPicPr>
          <p:cNvPr id="51" name="!!A11" descr="Man with solid fill">
            <a:extLst>
              <a:ext uri="{FF2B5EF4-FFF2-40B4-BE49-F238E27FC236}">
                <a16:creationId xmlns:a16="http://schemas.microsoft.com/office/drawing/2014/main" id="{498DC403-4BAE-8CF2-504A-7FEB9BA9A5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3354" y="2960129"/>
            <a:ext cx="554516" cy="554516"/>
          </a:xfrm>
          <a:prstGeom prst="rect">
            <a:avLst/>
          </a:prstGeom>
        </p:spPr>
      </p:pic>
      <p:pic>
        <p:nvPicPr>
          <p:cNvPr id="52" name="!!A10" descr="Man with solid fill">
            <a:extLst>
              <a:ext uri="{FF2B5EF4-FFF2-40B4-BE49-F238E27FC236}">
                <a16:creationId xmlns:a16="http://schemas.microsoft.com/office/drawing/2014/main" id="{F642EB94-6CF3-7E30-449E-D5BEACD71A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3354" y="2359890"/>
            <a:ext cx="554516" cy="554516"/>
          </a:xfrm>
          <a:prstGeom prst="rect">
            <a:avLst/>
          </a:prstGeom>
        </p:spPr>
      </p:pic>
      <p:pic>
        <p:nvPicPr>
          <p:cNvPr id="53" name="!!A9" descr="Man with solid fill">
            <a:extLst>
              <a:ext uri="{FF2B5EF4-FFF2-40B4-BE49-F238E27FC236}">
                <a16:creationId xmlns:a16="http://schemas.microsoft.com/office/drawing/2014/main" id="{B5B51136-FEB2-280B-770A-A213A794BC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23354" y="1759651"/>
            <a:ext cx="554516" cy="554516"/>
          </a:xfrm>
          <a:prstGeom prst="rect">
            <a:avLst/>
          </a:prstGeom>
        </p:spPr>
      </p:pic>
      <p:pic>
        <p:nvPicPr>
          <p:cNvPr id="55" name="!!A8" descr="Man with solid fill">
            <a:extLst>
              <a:ext uri="{FF2B5EF4-FFF2-40B4-BE49-F238E27FC236}">
                <a16:creationId xmlns:a16="http://schemas.microsoft.com/office/drawing/2014/main" id="{0901A089-909D-3B7B-40D5-E6258A7B201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40501" y="5361082"/>
            <a:ext cx="554516" cy="554516"/>
          </a:xfrm>
          <a:prstGeom prst="rect">
            <a:avLst/>
          </a:prstGeom>
        </p:spPr>
      </p:pic>
      <p:pic>
        <p:nvPicPr>
          <p:cNvPr id="56" name="!!A7" descr="Man with solid fill">
            <a:extLst>
              <a:ext uri="{FF2B5EF4-FFF2-40B4-BE49-F238E27FC236}">
                <a16:creationId xmlns:a16="http://schemas.microsoft.com/office/drawing/2014/main" id="{D3DDD6D8-E7CF-419C-0D19-443DAA1EB2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40501" y="4760843"/>
            <a:ext cx="554516" cy="554516"/>
          </a:xfrm>
          <a:prstGeom prst="rect">
            <a:avLst/>
          </a:prstGeom>
        </p:spPr>
      </p:pic>
      <p:pic>
        <p:nvPicPr>
          <p:cNvPr id="57" name="!!A6" descr="Man with solid fill">
            <a:extLst>
              <a:ext uri="{FF2B5EF4-FFF2-40B4-BE49-F238E27FC236}">
                <a16:creationId xmlns:a16="http://schemas.microsoft.com/office/drawing/2014/main" id="{66B15286-9704-8889-5AC8-478C0EEA26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40501" y="4160603"/>
            <a:ext cx="554516" cy="554516"/>
          </a:xfrm>
          <a:prstGeom prst="rect">
            <a:avLst/>
          </a:prstGeom>
        </p:spPr>
      </p:pic>
      <p:pic>
        <p:nvPicPr>
          <p:cNvPr id="78" name="!!A5" descr="Man with solid fill">
            <a:extLst>
              <a:ext uri="{FF2B5EF4-FFF2-40B4-BE49-F238E27FC236}">
                <a16:creationId xmlns:a16="http://schemas.microsoft.com/office/drawing/2014/main" id="{A060DCCD-C22C-0B86-B332-EFFD2A7960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78539" y="2960127"/>
            <a:ext cx="554516" cy="554516"/>
          </a:xfrm>
          <a:prstGeom prst="rect">
            <a:avLst/>
          </a:prstGeom>
        </p:spPr>
      </p:pic>
      <p:pic>
        <p:nvPicPr>
          <p:cNvPr id="79" name="!!A4" descr="Man with solid fill">
            <a:extLst>
              <a:ext uri="{FF2B5EF4-FFF2-40B4-BE49-F238E27FC236}">
                <a16:creationId xmlns:a16="http://schemas.microsoft.com/office/drawing/2014/main" id="{2A50E551-4C18-CBF6-16B0-527BF68648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78539" y="3560366"/>
            <a:ext cx="554516" cy="554516"/>
          </a:xfrm>
          <a:prstGeom prst="rect">
            <a:avLst/>
          </a:prstGeom>
        </p:spPr>
      </p:pic>
      <p:pic>
        <p:nvPicPr>
          <p:cNvPr id="83" name="!!A3" descr="Man with solid fill">
            <a:extLst>
              <a:ext uri="{FF2B5EF4-FFF2-40B4-BE49-F238E27FC236}">
                <a16:creationId xmlns:a16="http://schemas.microsoft.com/office/drawing/2014/main" id="{F58D9CF8-CC27-14CF-7EB3-EF270BF7D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539" y="4160605"/>
            <a:ext cx="554516" cy="554516"/>
          </a:xfrm>
          <a:prstGeom prst="rect">
            <a:avLst/>
          </a:prstGeom>
        </p:spPr>
      </p:pic>
      <p:pic>
        <p:nvPicPr>
          <p:cNvPr id="84" name="!!A2" descr="Man with solid fill">
            <a:extLst>
              <a:ext uri="{FF2B5EF4-FFF2-40B4-BE49-F238E27FC236}">
                <a16:creationId xmlns:a16="http://schemas.microsoft.com/office/drawing/2014/main" id="{E906DE48-72D2-9CF8-872D-7D903FF27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8539" y="4760844"/>
            <a:ext cx="554516" cy="554516"/>
          </a:xfrm>
          <a:prstGeom prst="rect">
            <a:avLst/>
          </a:prstGeom>
        </p:spPr>
      </p:pic>
      <p:pic>
        <p:nvPicPr>
          <p:cNvPr id="85" name="!!A1" descr="Man with solid fill">
            <a:extLst>
              <a:ext uri="{FF2B5EF4-FFF2-40B4-BE49-F238E27FC236}">
                <a16:creationId xmlns:a16="http://schemas.microsoft.com/office/drawing/2014/main" id="{4D059414-1224-F764-101A-935E66971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8539" y="5361082"/>
            <a:ext cx="554516" cy="554516"/>
          </a:xfrm>
          <a:prstGeom prst="rect">
            <a:avLst/>
          </a:prstGeom>
        </p:spPr>
      </p:pic>
      <p:cxnSp>
        <p:nvCxnSpPr>
          <p:cNvPr id="219" name="!!B15">
            <a:extLst>
              <a:ext uri="{FF2B5EF4-FFF2-40B4-BE49-F238E27FC236}">
                <a16:creationId xmlns:a16="http://schemas.microsoft.com/office/drawing/2014/main" id="{34BDE5BF-32CB-DF44-3D00-7717037D5324}"/>
              </a:ext>
            </a:extLst>
          </p:cNvPr>
          <p:cNvCxnSpPr>
            <a:cxnSpLocks/>
          </p:cNvCxnSpPr>
          <p:nvPr/>
        </p:nvCxnSpPr>
        <p:spPr>
          <a:xfrm>
            <a:off x="5816005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0" name="!!B15">
            <a:extLst>
              <a:ext uri="{FF2B5EF4-FFF2-40B4-BE49-F238E27FC236}">
                <a16:creationId xmlns:a16="http://schemas.microsoft.com/office/drawing/2014/main" id="{A6BA8297-FB6D-1191-22A0-AF3D1E5CDF35}"/>
              </a:ext>
            </a:extLst>
          </p:cNvPr>
          <p:cNvCxnSpPr>
            <a:cxnSpLocks/>
          </p:cNvCxnSpPr>
          <p:nvPr/>
        </p:nvCxnSpPr>
        <p:spPr>
          <a:xfrm>
            <a:off x="11761579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!!B14">
                <a:extLst>
                  <a:ext uri="{FF2B5EF4-FFF2-40B4-BE49-F238E27FC236}">
                    <a16:creationId xmlns:a16="http://schemas.microsoft.com/office/drawing/2014/main" id="{63E749D4-FD01-A903-C47D-A17FDDC2AE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2" name="!!B14">
                <a:extLst>
                  <a:ext uri="{FF2B5EF4-FFF2-40B4-BE49-F238E27FC236}">
                    <a16:creationId xmlns:a16="http://schemas.microsoft.com/office/drawing/2014/main" id="{63E749D4-FD01-A903-C47D-A17FDDC2A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Content Placeholder 2">
            <a:extLst>
              <a:ext uri="{FF2B5EF4-FFF2-40B4-BE49-F238E27FC236}">
                <a16:creationId xmlns:a16="http://schemas.microsoft.com/office/drawing/2014/main" id="{237F3753-DA98-A339-6D4F-7431877653E6}"/>
              </a:ext>
            </a:extLst>
          </p:cNvPr>
          <p:cNvSpPr txBox="1">
            <a:spLocks/>
          </p:cNvSpPr>
          <p:nvPr/>
        </p:nvSpPr>
        <p:spPr>
          <a:xfrm>
            <a:off x="385687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!!B14">
                <a:extLst>
                  <a:ext uri="{FF2B5EF4-FFF2-40B4-BE49-F238E27FC236}">
                    <a16:creationId xmlns:a16="http://schemas.microsoft.com/office/drawing/2014/main" id="{D88500D7-FE2D-4390-9C79-3B97E1C54D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4" name="!!B14">
                <a:extLst>
                  <a:ext uri="{FF2B5EF4-FFF2-40B4-BE49-F238E27FC236}">
                    <a16:creationId xmlns:a16="http://schemas.microsoft.com/office/drawing/2014/main" id="{D88500D7-FE2D-4390-9C79-3B97E1C54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!!B14">
                <a:extLst>
                  <a:ext uri="{FF2B5EF4-FFF2-40B4-BE49-F238E27FC236}">
                    <a16:creationId xmlns:a16="http://schemas.microsoft.com/office/drawing/2014/main" id="{6C14F22E-3755-8C0A-973A-B37794B1DD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5" name="!!B14">
                <a:extLst>
                  <a:ext uri="{FF2B5EF4-FFF2-40B4-BE49-F238E27FC236}">
                    <a16:creationId xmlns:a16="http://schemas.microsoft.com/office/drawing/2014/main" id="{6C14F22E-3755-8C0A-973A-B37794B1D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!!B14">
                <a:extLst>
                  <a:ext uri="{FF2B5EF4-FFF2-40B4-BE49-F238E27FC236}">
                    <a16:creationId xmlns:a16="http://schemas.microsoft.com/office/drawing/2014/main" id="{8AF038E4-281C-47A2-9BDA-E97BCDEA31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6" name="!!B14">
                <a:extLst>
                  <a:ext uri="{FF2B5EF4-FFF2-40B4-BE49-F238E27FC236}">
                    <a16:creationId xmlns:a16="http://schemas.microsoft.com/office/drawing/2014/main" id="{8AF038E4-281C-47A2-9BDA-E97BCDEA3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!!B14">
                <a:extLst>
                  <a:ext uri="{FF2B5EF4-FFF2-40B4-BE49-F238E27FC236}">
                    <a16:creationId xmlns:a16="http://schemas.microsoft.com/office/drawing/2014/main" id="{6E7E9A62-E8CA-0B53-7D1A-95E3A34996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7" name="!!B14">
                <a:extLst>
                  <a:ext uri="{FF2B5EF4-FFF2-40B4-BE49-F238E27FC236}">
                    <a16:creationId xmlns:a16="http://schemas.microsoft.com/office/drawing/2014/main" id="{6E7E9A62-E8CA-0B53-7D1A-95E3A3499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Content Placeholder 2">
            <a:extLst>
              <a:ext uri="{FF2B5EF4-FFF2-40B4-BE49-F238E27FC236}">
                <a16:creationId xmlns:a16="http://schemas.microsoft.com/office/drawing/2014/main" id="{1B5E5BFC-DE85-DAEB-1E6B-04BD40C29FD5}"/>
              </a:ext>
            </a:extLst>
          </p:cNvPr>
          <p:cNvSpPr txBox="1">
            <a:spLocks/>
          </p:cNvSpPr>
          <p:nvPr/>
        </p:nvSpPr>
        <p:spPr>
          <a:xfrm>
            <a:off x="244848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rate</a:t>
            </a:r>
          </a:p>
        </p:txBody>
      </p:sp>
      <p:sp>
        <p:nvSpPr>
          <p:cNvPr id="259" name="Content Placeholder 2">
            <a:extLst>
              <a:ext uri="{FF2B5EF4-FFF2-40B4-BE49-F238E27FC236}">
                <a16:creationId xmlns:a16="http://schemas.microsoft.com/office/drawing/2014/main" id="{1ACCB20F-F36C-947F-F1EE-E35DC8DA5BE1}"/>
              </a:ext>
            </a:extLst>
          </p:cNvPr>
          <p:cNvSpPr txBox="1">
            <a:spLocks/>
          </p:cNvSpPr>
          <p:nvPr/>
        </p:nvSpPr>
        <p:spPr>
          <a:xfrm>
            <a:off x="763099" y="3203301"/>
            <a:ext cx="1581647" cy="953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occupancy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D4AE787-9294-4125-B35B-958624C76956}"/>
              </a:ext>
            </a:extLst>
          </p:cNvPr>
          <p:cNvGrpSpPr/>
          <p:nvPr/>
        </p:nvGrpSpPr>
        <p:grpSpPr>
          <a:xfrm>
            <a:off x="3679874" y="549658"/>
            <a:ext cx="1058046" cy="811826"/>
            <a:chOff x="2667000" y="0"/>
            <a:chExt cx="6919721" cy="5309418"/>
          </a:xfrm>
        </p:grpSpPr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E867BEEC-AF71-199B-3A20-BCB0E0664DDE}"/>
                </a:ext>
              </a:extLst>
            </p:cNvPr>
            <p:cNvSpPr/>
            <p:nvPr/>
          </p:nvSpPr>
          <p:spPr>
            <a:xfrm>
              <a:off x="2667000" y="963438"/>
              <a:ext cx="6919721" cy="4345980"/>
            </a:xfrm>
            <a:custGeom>
              <a:avLst/>
              <a:gdLst>
                <a:gd name="connsiteX0" fmla="*/ 6392320 w 6919721"/>
                <a:gd name="connsiteY0" fmla="*/ 4345981 h 4345980"/>
                <a:gd name="connsiteX1" fmla="*/ 527402 w 6919721"/>
                <a:gd name="connsiteY1" fmla="*/ 4345981 h 4345980"/>
                <a:gd name="connsiteX2" fmla="*/ 0 w 6919721"/>
                <a:gd name="connsiteY2" fmla="*/ 3818800 h 4345980"/>
                <a:gd name="connsiteX3" fmla="*/ 0 w 6919721"/>
                <a:gd name="connsiteY3" fmla="*/ 527402 h 4345980"/>
                <a:gd name="connsiteX4" fmla="*/ 527181 w 6919721"/>
                <a:gd name="connsiteY4" fmla="*/ 0 h 4345980"/>
                <a:gd name="connsiteX5" fmla="*/ 6392320 w 6919721"/>
                <a:gd name="connsiteY5" fmla="*/ 0 h 4345980"/>
                <a:gd name="connsiteX6" fmla="*/ 6919722 w 6919721"/>
                <a:gd name="connsiteY6" fmla="*/ 527181 h 4345980"/>
                <a:gd name="connsiteX7" fmla="*/ 6919722 w 6919721"/>
                <a:gd name="connsiteY7" fmla="*/ 3819242 h 4345980"/>
                <a:gd name="connsiteX8" fmla="*/ 6392984 w 6919721"/>
                <a:gd name="connsiteY8" fmla="*/ 4345981 h 4345980"/>
                <a:gd name="connsiteX9" fmla="*/ 6392320 w 6919721"/>
                <a:gd name="connsiteY9" fmla="*/ 4345981 h 4345980"/>
                <a:gd name="connsiteX10" fmla="*/ 527402 w 6919721"/>
                <a:gd name="connsiteY10" fmla="*/ 351749 h 4345980"/>
                <a:gd name="connsiteX11" fmla="*/ 525854 w 6919721"/>
                <a:gd name="connsiteY11" fmla="*/ 351749 h 4345980"/>
                <a:gd name="connsiteX12" fmla="*/ 351749 w 6919721"/>
                <a:gd name="connsiteY12" fmla="*/ 525854 h 4345980"/>
                <a:gd name="connsiteX13" fmla="*/ 351749 w 6919721"/>
                <a:gd name="connsiteY13" fmla="*/ 527624 h 4345980"/>
                <a:gd name="connsiteX14" fmla="*/ 351749 w 6919721"/>
                <a:gd name="connsiteY14" fmla="*/ 3819464 h 4345980"/>
                <a:gd name="connsiteX15" fmla="*/ 351749 w 6919721"/>
                <a:gd name="connsiteY15" fmla="*/ 3821012 h 4345980"/>
                <a:gd name="connsiteX16" fmla="*/ 525854 w 6919721"/>
                <a:gd name="connsiteY16" fmla="*/ 3995117 h 4345980"/>
                <a:gd name="connsiteX17" fmla="*/ 527624 w 6919721"/>
                <a:gd name="connsiteY17" fmla="*/ 3995117 h 4345980"/>
                <a:gd name="connsiteX18" fmla="*/ 6392541 w 6919721"/>
                <a:gd name="connsiteY18" fmla="*/ 3995117 h 4345980"/>
                <a:gd name="connsiteX19" fmla="*/ 6394090 w 6919721"/>
                <a:gd name="connsiteY19" fmla="*/ 3995117 h 4345980"/>
                <a:gd name="connsiteX20" fmla="*/ 6568195 w 6919721"/>
                <a:gd name="connsiteY20" fmla="*/ 3821012 h 4345980"/>
                <a:gd name="connsiteX21" fmla="*/ 6568195 w 6919721"/>
                <a:gd name="connsiteY21" fmla="*/ 3819242 h 4345980"/>
                <a:gd name="connsiteX22" fmla="*/ 6568195 w 6919721"/>
                <a:gd name="connsiteY22" fmla="*/ 527402 h 4345980"/>
                <a:gd name="connsiteX23" fmla="*/ 6568195 w 6919721"/>
                <a:gd name="connsiteY23" fmla="*/ 525854 h 4345980"/>
                <a:gd name="connsiteX24" fmla="*/ 6394090 w 6919721"/>
                <a:gd name="connsiteY24" fmla="*/ 351749 h 4345980"/>
                <a:gd name="connsiteX25" fmla="*/ 6392320 w 6919721"/>
                <a:gd name="connsiteY25" fmla="*/ 351749 h 434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9721" h="4345980">
                  <a:moveTo>
                    <a:pt x="6392320" y="4345981"/>
                  </a:moveTo>
                  <a:lnTo>
                    <a:pt x="527402" y="4345981"/>
                  </a:lnTo>
                  <a:cubicBezTo>
                    <a:pt x="236933" y="4343990"/>
                    <a:pt x="1991" y="4109048"/>
                    <a:pt x="0" y="3818800"/>
                  </a:cubicBezTo>
                  <a:lnTo>
                    <a:pt x="0" y="527402"/>
                  </a:lnTo>
                  <a:cubicBezTo>
                    <a:pt x="1991" y="236933"/>
                    <a:pt x="236933" y="1991"/>
                    <a:pt x="527181" y="0"/>
                  </a:cubicBezTo>
                  <a:lnTo>
                    <a:pt x="6392320" y="0"/>
                  </a:lnTo>
                  <a:cubicBezTo>
                    <a:pt x="6682789" y="1991"/>
                    <a:pt x="6917731" y="236933"/>
                    <a:pt x="6919722" y="527181"/>
                  </a:cubicBezTo>
                  <a:lnTo>
                    <a:pt x="6919722" y="3819242"/>
                  </a:lnTo>
                  <a:cubicBezTo>
                    <a:pt x="6919722" y="4110154"/>
                    <a:pt x="6683895" y="4345981"/>
                    <a:pt x="6392984" y="4345981"/>
                  </a:cubicBezTo>
                  <a:cubicBezTo>
                    <a:pt x="6392762" y="4345981"/>
                    <a:pt x="6392541" y="4345981"/>
                    <a:pt x="6392320" y="4345981"/>
                  </a:cubicBezTo>
                  <a:close/>
                  <a:moveTo>
                    <a:pt x="527402" y="351749"/>
                  </a:moveTo>
                  <a:cubicBezTo>
                    <a:pt x="526960" y="351749"/>
                    <a:pt x="526296" y="351749"/>
                    <a:pt x="525854" y="351749"/>
                  </a:cubicBezTo>
                  <a:cubicBezTo>
                    <a:pt x="429621" y="351749"/>
                    <a:pt x="351749" y="429621"/>
                    <a:pt x="351749" y="525854"/>
                  </a:cubicBezTo>
                  <a:lnTo>
                    <a:pt x="351749" y="527624"/>
                  </a:lnTo>
                  <a:lnTo>
                    <a:pt x="351749" y="3819464"/>
                  </a:lnTo>
                  <a:lnTo>
                    <a:pt x="351749" y="3821012"/>
                  </a:lnTo>
                  <a:cubicBezTo>
                    <a:pt x="351749" y="3917246"/>
                    <a:pt x="429621" y="3995117"/>
                    <a:pt x="525854" y="3995117"/>
                  </a:cubicBezTo>
                  <a:lnTo>
                    <a:pt x="527624" y="3995117"/>
                  </a:lnTo>
                  <a:lnTo>
                    <a:pt x="6392541" y="3995117"/>
                  </a:lnTo>
                  <a:lnTo>
                    <a:pt x="6394090" y="3995117"/>
                  </a:lnTo>
                  <a:cubicBezTo>
                    <a:pt x="6490323" y="3995117"/>
                    <a:pt x="6568195" y="3917246"/>
                    <a:pt x="6568195" y="3821012"/>
                  </a:cubicBezTo>
                  <a:cubicBezTo>
                    <a:pt x="6568195" y="3820349"/>
                    <a:pt x="6568195" y="3819906"/>
                    <a:pt x="6568195" y="3819242"/>
                  </a:cubicBezTo>
                  <a:lnTo>
                    <a:pt x="6568195" y="527402"/>
                  </a:lnTo>
                  <a:cubicBezTo>
                    <a:pt x="6568195" y="526960"/>
                    <a:pt x="6568195" y="526296"/>
                    <a:pt x="6568195" y="525854"/>
                  </a:cubicBezTo>
                  <a:cubicBezTo>
                    <a:pt x="6568195" y="429621"/>
                    <a:pt x="6490323" y="351749"/>
                    <a:pt x="6394090" y="351749"/>
                  </a:cubicBezTo>
                  <a:cubicBezTo>
                    <a:pt x="6393426" y="351749"/>
                    <a:pt x="6392984" y="351749"/>
                    <a:pt x="6392320" y="351749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89B0581-F7D3-C1A4-72A6-B97F6FC5476E}"/>
                </a:ext>
              </a:extLst>
            </p:cNvPr>
            <p:cNvSpPr/>
            <p:nvPr/>
          </p:nvSpPr>
          <p:spPr>
            <a:xfrm>
              <a:off x="4573081" y="232065"/>
              <a:ext cx="3108001" cy="379623"/>
            </a:xfrm>
            <a:custGeom>
              <a:avLst/>
              <a:gdLst>
                <a:gd name="connsiteX0" fmla="*/ 3108002 w 3108001"/>
                <a:gd name="connsiteY0" fmla="*/ 189812 h 379623"/>
                <a:gd name="connsiteX1" fmla="*/ 3108002 w 3108001"/>
                <a:gd name="connsiteY1" fmla="*/ 190697 h 379623"/>
                <a:gd name="connsiteX2" fmla="*/ 2919075 w 3108001"/>
                <a:gd name="connsiteY2" fmla="*/ 379624 h 379623"/>
                <a:gd name="connsiteX3" fmla="*/ 2918190 w 3108001"/>
                <a:gd name="connsiteY3" fmla="*/ 379624 h 379623"/>
                <a:gd name="connsiteX4" fmla="*/ 189812 w 3108001"/>
                <a:gd name="connsiteY4" fmla="*/ 379624 h 379623"/>
                <a:gd name="connsiteX5" fmla="*/ 188927 w 3108001"/>
                <a:gd name="connsiteY5" fmla="*/ 379624 h 379623"/>
                <a:gd name="connsiteX6" fmla="*/ 0 w 3108001"/>
                <a:gd name="connsiteY6" fmla="*/ 190697 h 379623"/>
                <a:gd name="connsiteX7" fmla="*/ 0 w 3108001"/>
                <a:gd name="connsiteY7" fmla="*/ 189812 h 379623"/>
                <a:gd name="connsiteX8" fmla="*/ 0 w 3108001"/>
                <a:gd name="connsiteY8" fmla="*/ 188927 h 379623"/>
                <a:gd name="connsiteX9" fmla="*/ 188927 w 3108001"/>
                <a:gd name="connsiteY9" fmla="*/ 0 h 379623"/>
                <a:gd name="connsiteX10" fmla="*/ 189812 w 3108001"/>
                <a:gd name="connsiteY10" fmla="*/ 0 h 379623"/>
                <a:gd name="connsiteX11" fmla="*/ 2918190 w 3108001"/>
                <a:gd name="connsiteY11" fmla="*/ 0 h 379623"/>
                <a:gd name="connsiteX12" fmla="*/ 3108002 w 3108001"/>
                <a:gd name="connsiteY12" fmla="*/ 189591 h 379623"/>
                <a:gd name="connsiteX13" fmla="*/ 3108002 w 3108001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8001" h="379623">
                  <a:moveTo>
                    <a:pt x="3108002" y="189812"/>
                  </a:moveTo>
                  <a:lnTo>
                    <a:pt x="3108002" y="190697"/>
                  </a:lnTo>
                  <a:cubicBezTo>
                    <a:pt x="3108002" y="295115"/>
                    <a:pt x="3023272" y="379624"/>
                    <a:pt x="2919075" y="379624"/>
                  </a:cubicBezTo>
                  <a:cubicBezTo>
                    <a:pt x="2918853" y="379624"/>
                    <a:pt x="2918411" y="379624"/>
                    <a:pt x="2918190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2918190" y="0"/>
                  </a:lnTo>
                  <a:cubicBezTo>
                    <a:pt x="3021281" y="4646"/>
                    <a:pt x="3103577" y="86942"/>
                    <a:pt x="3108002" y="189591"/>
                  </a:cubicBezTo>
                  <a:lnTo>
                    <a:pt x="3108002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AD34A0D-BEE9-788A-53FF-8D0C3FBB6C7E}"/>
                </a:ext>
              </a:extLst>
            </p:cNvPr>
            <p:cNvSpPr/>
            <p:nvPr/>
          </p:nvSpPr>
          <p:spPr>
            <a:xfrm>
              <a:off x="7765591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8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8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466509F-E8E1-D2B1-F3DC-C30D030FB24D}"/>
                </a:ext>
              </a:extLst>
            </p:cNvPr>
            <p:cNvSpPr/>
            <p:nvPr/>
          </p:nvSpPr>
          <p:spPr>
            <a:xfrm>
              <a:off x="3911837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9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9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BAA150B-0FBC-2437-3232-018756566129}"/>
                </a:ext>
              </a:extLst>
            </p:cNvPr>
            <p:cNvSpPr/>
            <p:nvPr/>
          </p:nvSpPr>
          <p:spPr>
            <a:xfrm>
              <a:off x="8412897" y="232065"/>
              <a:ext cx="850613" cy="379623"/>
            </a:xfrm>
            <a:custGeom>
              <a:avLst/>
              <a:gdLst>
                <a:gd name="connsiteX0" fmla="*/ 850614 w 850613"/>
                <a:gd name="connsiteY0" fmla="*/ 189812 h 379623"/>
                <a:gd name="connsiteX1" fmla="*/ 850614 w 850613"/>
                <a:gd name="connsiteY1" fmla="*/ 190697 h 379623"/>
                <a:gd name="connsiteX2" fmla="*/ 661687 w 850613"/>
                <a:gd name="connsiteY2" fmla="*/ 379624 h 379623"/>
                <a:gd name="connsiteX3" fmla="*/ 660801 w 850613"/>
                <a:gd name="connsiteY3" fmla="*/ 379624 h 379623"/>
                <a:gd name="connsiteX4" fmla="*/ 189812 w 850613"/>
                <a:gd name="connsiteY4" fmla="*/ 379624 h 379623"/>
                <a:gd name="connsiteX5" fmla="*/ 188927 w 850613"/>
                <a:gd name="connsiteY5" fmla="*/ 379624 h 379623"/>
                <a:gd name="connsiteX6" fmla="*/ 0 w 850613"/>
                <a:gd name="connsiteY6" fmla="*/ 190697 h 379623"/>
                <a:gd name="connsiteX7" fmla="*/ 0 w 850613"/>
                <a:gd name="connsiteY7" fmla="*/ 189812 h 379623"/>
                <a:gd name="connsiteX8" fmla="*/ 0 w 850613"/>
                <a:gd name="connsiteY8" fmla="*/ 188927 h 379623"/>
                <a:gd name="connsiteX9" fmla="*/ 188927 w 850613"/>
                <a:gd name="connsiteY9" fmla="*/ 0 h 379623"/>
                <a:gd name="connsiteX10" fmla="*/ 189812 w 850613"/>
                <a:gd name="connsiteY10" fmla="*/ 0 h 379623"/>
                <a:gd name="connsiteX11" fmla="*/ 660801 w 850613"/>
                <a:gd name="connsiteY11" fmla="*/ 0 h 379623"/>
                <a:gd name="connsiteX12" fmla="*/ 850614 w 850613"/>
                <a:gd name="connsiteY12" fmla="*/ 189591 h 379623"/>
                <a:gd name="connsiteX13" fmla="*/ 850614 w 850613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613" h="379623">
                  <a:moveTo>
                    <a:pt x="850614" y="189812"/>
                  </a:moveTo>
                  <a:lnTo>
                    <a:pt x="850614" y="190697"/>
                  </a:lnTo>
                  <a:cubicBezTo>
                    <a:pt x="850614" y="295115"/>
                    <a:pt x="765884" y="379624"/>
                    <a:pt x="661687" y="379624"/>
                  </a:cubicBezTo>
                  <a:cubicBezTo>
                    <a:pt x="661465" y="379624"/>
                    <a:pt x="661023" y="379624"/>
                    <a:pt x="660801" y="379624"/>
                  </a:cubicBezTo>
                  <a:lnTo>
                    <a:pt x="189812" y="379624"/>
                  </a:lnTo>
                  <a:cubicBezTo>
                    <a:pt x="189591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30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3893" y="4646"/>
                    <a:pt x="846189" y="86942"/>
                    <a:pt x="850614" y="189591"/>
                  </a:cubicBezTo>
                  <a:lnTo>
                    <a:pt x="850614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C24EB14-7490-1643-10C8-6CC45035E9F4}"/>
                </a:ext>
              </a:extLst>
            </p:cNvPr>
            <p:cNvSpPr/>
            <p:nvPr/>
          </p:nvSpPr>
          <p:spPr>
            <a:xfrm>
              <a:off x="2990653" y="232065"/>
              <a:ext cx="843755" cy="379623"/>
            </a:xfrm>
            <a:custGeom>
              <a:avLst/>
              <a:gdLst>
                <a:gd name="connsiteX0" fmla="*/ 843755 w 843755"/>
                <a:gd name="connsiteY0" fmla="*/ 189812 h 379623"/>
                <a:gd name="connsiteX1" fmla="*/ 843755 w 843755"/>
                <a:gd name="connsiteY1" fmla="*/ 190697 h 379623"/>
                <a:gd name="connsiteX2" fmla="*/ 654828 w 843755"/>
                <a:gd name="connsiteY2" fmla="*/ 379624 h 379623"/>
                <a:gd name="connsiteX3" fmla="*/ 189812 w 843755"/>
                <a:gd name="connsiteY3" fmla="*/ 379624 h 379623"/>
                <a:gd name="connsiteX4" fmla="*/ 188927 w 843755"/>
                <a:gd name="connsiteY4" fmla="*/ 379624 h 379623"/>
                <a:gd name="connsiteX5" fmla="*/ 0 w 843755"/>
                <a:gd name="connsiteY5" fmla="*/ 190697 h 379623"/>
                <a:gd name="connsiteX6" fmla="*/ 0 w 843755"/>
                <a:gd name="connsiteY6" fmla="*/ 189812 h 379623"/>
                <a:gd name="connsiteX7" fmla="*/ 0 w 843755"/>
                <a:gd name="connsiteY7" fmla="*/ 188927 h 379623"/>
                <a:gd name="connsiteX8" fmla="*/ 188927 w 843755"/>
                <a:gd name="connsiteY8" fmla="*/ 0 h 379623"/>
                <a:gd name="connsiteX9" fmla="*/ 189812 w 843755"/>
                <a:gd name="connsiteY9" fmla="*/ 0 h 379623"/>
                <a:gd name="connsiteX10" fmla="*/ 660801 w 843755"/>
                <a:gd name="connsiteY10" fmla="*/ 0 h 379623"/>
                <a:gd name="connsiteX11" fmla="*/ 843534 w 843755"/>
                <a:gd name="connsiteY11" fmla="*/ 189812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3755" h="379623">
                  <a:moveTo>
                    <a:pt x="843755" y="189812"/>
                  </a:moveTo>
                  <a:lnTo>
                    <a:pt x="843755" y="190697"/>
                  </a:lnTo>
                  <a:cubicBezTo>
                    <a:pt x="843755" y="295115"/>
                    <a:pt x="759026" y="379624"/>
                    <a:pt x="654828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2123" y="5088"/>
                    <a:pt x="842428" y="87827"/>
                    <a:pt x="843534" y="18981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B7AB24F-03B6-FCF6-D973-FF5432DBC004}"/>
                </a:ext>
              </a:extLst>
            </p:cNvPr>
            <p:cNvSpPr/>
            <p:nvPr/>
          </p:nvSpPr>
          <p:spPr>
            <a:xfrm>
              <a:off x="3658534" y="3220605"/>
              <a:ext cx="949279" cy="1153471"/>
            </a:xfrm>
            <a:custGeom>
              <a:avLst/>
              <a:gdLst>
                <a:gd name="connsiteX0" fmla="*/ 260162 w 949279"/>
                <a:gd name="connsiteY0" fmla="*/ 0 h 1153471"/>
                <a:gd name="connsiteX1" fmla="*/ 260162 w 949279"/>
                <a:gd name="connsiteY1" fmla="*/ 442452 h 1153471"/>
                <a:gd name="connsiteX2" fmla="*/ 689118 w 949279"/>
                <a:gd name="connsiteY2" fmla="*/ 442452 h 1153471"/>
                <a:gd name="connsiteX3" fmla="*/ 689118 w 949279"/>
                <a:gd name="connsiteY3" fmla="*/ 0 h 1153471"/>
                <a:gd name="connsiteX4" fmla="*/ 949280 w 949279"/>
                <a:gd name="connsiteY4" fmla="*/ 0 h 1153471"/>
                <a:gd name="connsiteX5" fmla="*/ 949280 w 949279"/>
                <a:gd name="connsiteY5" fmla="*/ 1153471 h 1153471"/>
                <a:gd name="connsiteX6" fmla="*/ 689118 w 949279"/>
                <a:gd name="connsiteY6" fmla="*/ 1153471 h 1153471"/>
                <a:gd name="connsiteX7" fmla="*/ 689118 w 949279"/>
                <a:gd name="connsiteY7" fmla="*/ 668102 h 1153471"/>
                <a:gd name="connsiteX8" fmla="*/ 260162 w 949279"/>
                <a:gd name="connsiteY8" fmla="*/ 668102 h 1153471"/>
                <a:gd name="connsiteX9" fmla="*/ 260162 w 949279"/>
                <a:gd name="connsiteY9" fmla="*/ 1153471 h 1153471"/>
                <a:gd name="connsiteX10" fmla="*/ 0 w 949279"/>
                <a:gd name="connsiteY10" fmla="*/ 1153471 h 1153471"/>
                <a:gd name="connsiteX11" fmla="*/ 0 w 949279"/>
                <a:gd name="connsiteY11" fmla="*/ 0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279" h="1153471">
                  <a:moveTo>
                    <a:pt x="260162" y="0"/>
                  </a:moveTo>
                  <a:lnTo>
                    <a:pt x="260162" y="442452"/>
                  </a:lnTo>
                  <a:lnTo>
                    <a:pt x="689118" y="442452"/>
                  </a:lnTo>
                  <a:lnTo>
                    <a:pt x="689118" y="0"/>
                  </a:lnTo>
                  <a:lnTo>
                    <a:pt x="949280" y="0"/>
                  </a:lnTo>
                  <a:lnTo>
                    <a:pt x="949280" y="1153471"/>
                  </a:lnTo>
                  <a:lnTo>
                    <a:pt x="689118" y="1153471"/>
                  </a:lnTo>
                  <a:lnTo>
                    <a:pt x="689118" y="668102"/>
                  </a:lnTo>
                  <a:lnTo>
                    <a:pt x="260162" y="668102"/>
                  </a:lnTo>
                  <a:lnTo>
                    <a:pt x="260162" y="1153471"/>
                  </a:lnTo>
                  <a:lnTo>
                    <a:pt x="0" y="1153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0360EAA-6DF5-9673-340E-850460B2A18F}"/>
                </a:ext>
              </a:extLst>
            </p:cNvPr>
            <p:cNvSpPr/>
            <p:nvPr/>
          </p:nvSpPr>
          <p:spPr>
            <a:xfrm>
              <a:off x="4780812" y="3199367"/>
              <a:ext cx="1116969" cy="1196389"/>
            </a:xfrm>
            <a:custGeom>
              <a:avLst/>
              <a:gdLst>
                <a:gd name="connsiteX0" fmla="*/ 1114093 w 1116969"/>
                <a:gd name="connsiteY0" fmla="*/ 584258 h 1196389"/>
                <a:gd name="connsiteX1" fmla="*/ 1116969 w 1116969"/>
                <a:gd name="connsiteY1" fmla="*/ 641555 h 1196389"/>
                <a:gd name="connsiteX2" fmla="*/ 562135 w 1116969"/>
                <a:gd name="connsiteY2" fmla="*/ 1196389 h 1196389"/>
                <a:gd name="connsiteX3" fmla="*/ 543330 w 1116969"/>
                <a:gd name="connsiteY3" fmla="*/ 1196168 h 1196389"/>
                <a:gd name="connsiteX4" fmla="*/ 544216 w 1116969"/>
                <a:gd name="connsiteY4" fmla="*/ 1196168 h 1196389"/>
                <a:gd name="connsiteX5" fmla="*/ 537800 w 1116969"/>
                <a:gd name="connsiteY5" fmla="*/ 1196168 h 1196389"/>
                <a:gd name="connsiteX6" fmla="*/ 0 w 1116969"/>
                <a:gd name="connsiteY6" fmla="*/ 658368 h 1196389"/>
                <a:gd name="connsiteX7" fmla="*/ 2876 w 1116969"/>
                <a:gd name="connsiteY7" fmla="*/ 603062 h 1196389"/>
                <a:gd name="connsiteX8" fmla="*/ 2655 w 1116969"/>
                <a:gd name="connsiteY8" fmla="*/ 605274 h 1196389"/>
                <a:gd name="connsiteX9" fmla="*/ 664 w 1116969"/>
                <a:gd name="connsiteY9" fmla="*/ 558374 h 1196389"/>
                <a:gd name="connsiteX10" fmla="*/ 558816 w 1116969"/>
                <a:gd name="connsiteY10" fmla="*/ 221 h 1196389"/>
                <a:gd name="connsiteX11" fmla="*/ 565674 w 1116969"/>
                <a:gd name="connsiteY11" fmla="*/ 221 h 1196389"/>
                <a:gd name="connsiteX12" fmla="*/ 565232 w 1116969"/>
                <a:gd name="connsiteY12" fmla="*/ 221 h 1196389"/>
                <a:gd name="connsiteX13" fmla="*/ 578727 w 1116969"/>
                <a:gd name="connsiteY13" fmla="*/ 0 h 1196389"/>
                <a:gd name="connsiteX14" fmla="*/ 1115642 w 1116969"/>
                <a:gd name="connsiteY14" fmla="*/ 536915 h 1196389"/>
                <a:gd name="connsiteX15" fmla="*/ 1113430 w 1116969"/>
                <a:gd name="connsiteY15" fmla="*/ 586248 h 1196389"/>
                <a:gd name="connsiteX16" fmla="*/ 1113651 w 1116969"/>
                <a:gd name="connsiteY16" fmla="*/ 584258 h 1196389"/>
                <a:gd name="connsiteX17" fmla="*/ 284275 w 1116969"/>
                <a:gd name="connsiteY17" fmla="*/ 598195 h 1196389"/>
                <a:gd name="connsiteX18" fmla="*/ 565453 w 1116969"/>
                <a:gd name="connsiteY18" fmla="*/ 984897 h 1196389"/>
                <a:gd name="connsiteX19" fmla="*/ 839773 w 1116969"/>
                <a:gd name="connsiteY19" fmla="*/ 591116 h 1196389"/>
                <a:gd name="connsiteX20" fmla="*/ 558595 w 1116969"/>
                <a:gd name="connsiteY20" fmla="*/ 204413 h 1196389"/>
                <a:gd name="connsiteX21" fmla="*/ 284275 w 1116969"/>
                <a:gd name="connsiteY21" fmla="*/ 597752 h 119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6969" h="1196389">
                  <a:moveTo>
                    <a:pt x="1114093" y="584258"/>
                  </a:moveTo>
                  <a:cubicBezTo>
                    <a:pt x="1116084" y="601513"/>
                    <a:pt x="1116969" y="621423"/>
                    <a:pt x="1116969" y="641555"/>
                  </a:cubicBezTo>
                  <a:cubicBezTo>
                    <a:pt x="1116969" y="947953"/>
                    <a:pt x="868532" y="1196389"/>
                    <a:pt x="562135" y="1196389"/>
                  </a:cubicBezTo>
                  <a:cubicBezTo>
                    <a:pt x="555940" y="1196389"/>
                    <a:pt x="549525" y="1196389"/>
                    <a:pt x="543330" y="1196168"/>
                  </a:cubicBezTo>
                  <a:lnTo>
                    <a:pt x="544216" y="1196168"/>
                  </a:lnTo>
                  <a:cubicBezTo>
                    <a:pt x="542224" y="1196168"/>
                    <a:pt x="540012" y="1196168"/>
                    <a:pt x="537800" y="1196168"/>
                  </a:cubicBezTo>
                  <a:cubicBezTo>
                    <a:pt x="240694" y="1196168"/>
                    <a:pt x="0" y="955474"/>
                    <a:pt x="0" y="658368"/>
                  </a:cubicBezTo>
                  <a:cubicBezTo>
                    <a:pt x="0" y="639785"/>
                    <a:pt x="885" y="621202"/>
                    <a:pt x="2876" y="603062"/>
                  </a:cubicBezTo>
                  <a:lnTo>
                    <a:pt x="2655" y="605274"/>
                  </a:lnTo>
                  <a:cubicBezTo>
                    <a:pt x="1327" y="591116"/>
                    <a:pt x="664" y="574966"/>
                    <a:pt x="664" y="558374"/>
                  </a:cubicBezTo>
                  <a:cubicBezTo>
                    <a:pt x="664" y="249985"/>
                    <a:pt x="250649" y="221"/>
                    <a:pt x="558816" y="221"/>
                  </a:cubicBezTo>
                  <a:lnTo>
                    <a:pt x="565674" y="221"/>
                  </a:lnTo>
                  <a:lnTo>
                    <a:pt x="565232" y="221"/>
                  </a:lnTo>
                  <a:cubicBezTo>
                    <a:pt x="569214" y="221"/>
                    <a:pt x="574081" y="0"/>
                    <a:pt x="578727" y="0"/>
                  </a:cubicBezTo>
                  <a:cubicBezTo>
                    <a:pt x="875390" y="0"/>
                    <a:pt x="1115642" y="240472"/>
                    <a:pt x="1115642" y="536915"/>
                  </a:cubicBezTo>
                  <a:cubicBezTo>
                    <a:pt x="1115642" y="553507"/>
                    <a:pt x="1114978" y="570099"/>
                    <a:pt x="1113430" y="586248"/>
                  </a:cubicBezTo>
                  <a:lnTo>
                    <a:pt x="1113651" y="584258"/>
                  </a:lnTo>
                  <a:close/>
                  <a:moveTo>
                    <a:pt x="284275" y="598195"/>
                  </a:moveTo>
                  <a:cubicBezTo>
                    <a:pt x="284275" y="823403"/>
                    <a:pt x="390463" y="984897"/>
                    <a:pt x="565453" y="984897"/>
                  </a:cubicBezTo>
                  <a:cubicBezTo>
                    <a:pt x="740443" y="984897"/>
                    <a:pt x="839773" y="816102"/>
                    <a:pt x="839773" y="591116"/>
                  </a:cubicBezTo>
                  <a:cubicBezTo>
                    <a:pt x="839773" y="380066"/>
                    <a:pt x="741328" y="204413"/>
                    <a:pt x="558595" y="204413"/>
                  </a:cubicBezTo>
                  <a:cubicBezTo>
                    <a:pt x="382942" y="203970"/>
                    <a:pt x="284275" y="372987"/>
                    <a:pt x="284275" y="59775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4C935DF-065F-67C2-9F87-09CCF306D631}"/>
                </a:ext>
              </a:extLst>
            </p:cNvPr>
            <p:cNvSpPr/>
            <p:nvPr/>
          </p:nvSpPr>
          <p:spPr>
            <a:xfrm>
              <a:off x="5937159" y="3220605"/>
              <a:ext cx="886230" cy="1153471"/>
            </a:xfrm>
            <a:custGeom>
              <a:avLst/>
              <a:gdLst>
                <a:gd name="connsiteX0" fmla="*/ 309274 w 886230"/>
                <a:gd name="connsiteY0" fmla="*/ 218129 h 1153471"/>
                <a:gd name="connsiteX1" fmla="*/ 0 w 886230"/>
                <a:gd name="connsiteY1" fmla="*/ 218129 h 1153471"/>
                <a:gd name="connsiteX2" fmla="*/ 0 w 886230"/>
                <a:gd name="connsiteY2" fmla="*/ 0 h 1153471"/>
                <a:gd name="connsiteX3" fmla="*/ 886231 w 886230"/>
                <a:gd name="connsiteY3" fmla="*/ 0 h 1153471"/>
                <a:gd name="connsiteX4" fmla="*/ 886231 w 886230"/>
                <a:gd name="connsiteY4" fmla="*/ 218129 h 1153471"/>
                <a:gd name="connsiteX5" fmla="*/ 569878 w 886230"/>
                <a:gd name="connsiteY5" fmla="*/ 218129 h 1153471"/>
                <a:gd name="connsiteX6" fmla="*/ 569878 w 886230"/>
                <a:gd name="connsiteY6" fmla="*/ 1153471 h 1153471"/>
                <a:gd name="connsiteX7" fmla="*/ 309716 w 886230"/>
                <a:gd name="connsiteY7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230" h="1153471">
                  <a:moveTo>
                    <a:pt x="309274" y="218129"/>
                  </a:moveTo>
                  <a:lnTo>
                    <a:pt x="0" y="218129"/>
                  </a:lnTo>
                  <a:lnTo>
                    <a:pt x="0" y="0"/>
                  </a:lnTo>
                  <a:lnTo>
                    <a:pt x="886231" y="0"/>
                  </a:lnTo>
                  <a:lnTo>
                    <a:pt x="886231" y="218129"/>
                  </a:lnTo>
                  <a:lnTo>
                    <a:pt x="569878" y="218129"/>
                  </a:lnTo>
                  <a:lnTo>
                    <a:pt x="569878" y="1153471"/>
                  </a:lnTo>
                  <a:lnTo>
                    <a:pt x="309716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3836528-E65B-581F-D07A-CF67891D88AD}"/>
                </a:ext>
              </a:extLst>
            </p:cNvPr>
            <p:cNvSpPr/>
            <p:nvPr/>
          </p:nvSpPr>
          <p:spPr>
            <a:xfrm>
              <a:off x="6956789" y="3220605"/>
              <a:ext cx="745088" cy="1146392"/>
            </a:xfrm>
            <a:custGeom>
              <a:avLst/>
              <a:gdLst>
                <a:gd name="connsiteX0" fmla="*/ 689118 w 745088"/>
                <a:gd name="connsiteY0" fmla="*/ 661023 h 1146392"/>
                <a:gd name="connsiteX1" fmla="*/ 267241 w 745088"/>
                <a:gd name="connsiteY1" fmla="*/ 661023 h 1146392"/>
                <a:gd name="connsiteX2" fmla="*/ 267241 w 745088"/>
                <a:gd name="connsiteY2" fmla="*/ 935343 h 1146392"/>
                <a:gd name="connsiteX3" fmla="*/ 745089 w 745088"/>
                <a:gd name="connsiteY3" fmla="*/ 935343 h 1146392"/>
                <a:gd name="connsiteX4" fmla="*/ 745089 w 745088"/>
                <a:gd name="connsiteY4" fmla="*/ 1146392 h 1146392"/>
                <a:gd name="connsiteX5" fmla="*/ 0 w 745088"/>
                <a:gd name="connsiteY5" fmla="*/ 1146392 h 1146392"/>
                <a:gd name="connsiteX6" fmla="*/ 0 w 745088"/>
                <a:gd name="connsiteY6" fmla="*/ 0 h 1146392"/>
                <a:gd name="connsiteX7" fmla="*/ 710135 w 745088"/>
                <a:gd name="connsiteY7" fmla="*/ 0 h 1146392"/>
                <a:gd name="connsiteX8" fmla="*/ 710135 w 745088"/>
                <a:gd name="connsiteY8" fmla="*/ 211050 h 1146392"/>
                <a:gd name="connsiteX9" fmla="*/ 260161 w 745088"/>
                <a:gd name="connsiteY9" fmla="*/ 211050 h 1146392"/>
                <a:gd name="connsiteX10" fmla="*/ 260161 w 745088"/>
                <a:gd name="connsiteY10" fmla="*/ 450195 h 1146392"/>
                <a:gd name="connsiteX11" fmla="*/ 682039 w 745088"/>
                <a:gd name="connsiteY11" fmla="*/ 450195 h 1146392"/>
                <a:gd name="connsiteX12" fmla="*/ 682039 w 745088"/>
                <a:gd name="connsiteY12" fmla="*/ 661244 h 11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088" h="1146392">
                  <a:moveTo>
                    <a:pt x="689118" y="661023"/>
                  </a:moveTo>
                  <a:lnTo>
                    <a:pt x="267241" y="661023"/>
                  </a:lnTo>
                  <a:lnTo>
                    <a:pt x="267241" y="935343"/>
                  </a:lnTo>
                  <a:lnTo>
                    <a:pt x="745089" y="935343"/>
                  </a:lnTo>
                  <a:lnTo>
                    <a:pt x="745089" y="1146392"/>
                  </a:lnTo>
                  <a:lnTo>
                    <a:pt x="0" y="1146392"/>
                  </a:lnTo>
                  <a:lnTo>
                    <a:pt x="0" y="0"/>
                  </a:lnTo>
                  <a:lnTo>
                    <a:pt x="710135" y="0"/>
                  </a:lnTo>
                  <a:lnTo>
                    <a:pt x="710135" y="211050"/>
                  </a:lnTo>
                  <a:lnTo>
                    <a:pt x="260161" y="211050"/>
                  </a:lnTo>
                  <a:lnTo>
                    <a:pt x="260161" y="450195"/>
                  </a:lnTo>
                  <a:lnTo>
                    <a:pt x="682039" y="450195"/>
                  </a:lnTo>
                  <a:lnTo>
                    <a:pt x="682039" y="661244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C17BAD4-1392-CDA3-EA8C-FA8F5AC3638F}"/>
                </a:ext>
              </a:extLst>
            </p:cNvPr>
            <p:cNvSpPr/>
            <p:nvPr/>
          </p:nvSpPr>
          <p:spPr>
            <a:xfrm>
              <a:off x="7877973" y="3220605"/>
              <a:ext cx="717214" cy="1153471"/>
            </a:xfrm>
            <a:custGeom>
              <a:avLst/>
              <a:gdLst>
                <a:gd name="connsiteX0" fmla="*/ 0 w 717214"/>
                <a:gd name="connsiteY0" fmla="*/ 0 h 1153471"/>
                <a:gd name="connsiteX1" fmla="*/ 260162 w 717214"/>
                <a:gd name="connsiteY1" fmla="*/ 0 h 1153471"/>
                <a:gd name="connsiteX2" fmla="*/ 260162 w 717214"/>
                <a:gd name="connsiteY2" fmla="*/ 935343 h 1153471"/>
                <a:gd name="connsiteX3" fmla="*/ 717214 w 717214"/>
                <a:gd name="connsiteY3" fmla="*/ 935343 h 1153471"/>
                <a:gd name="connsiteX4" fmla="*/ 717214 w 717214"/>
                <a:gd name="connsiteY4" fmla="*/ 1153471 h 1153471"/>
                <a:gd name="connsiteX5" fmla="*/ 0 w 717214"/>
                <a:gd name="connsiteY5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14" h="1153471">
                  <a:moveTo>
                    <a:pt x="0" y="0"/>
                  </a:moveTo>
                  <a:lnTo>
                    <a:pt x="260162" y="0"/>
                  </a:lnTo>
                  <a:lnTo>
                    <a:pt x="260162" y="935343"/>
                  </a:lnTo>
                  <a:lnTo>
                    <a:pt x="717214" y="935343"/>
                  </a:lnTo>
                  <a:lnTo>
                    <a:pt x="717214" y="1153471"/>
                  </a:lnTo>
                  <a:lnTo>
                    <a:pt x="0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8874CCB0-F06C-3175-F1F6-E9A280C611B5}"/>
                </a:ext>
              </a:extLst>
            </p:cNvPr>
            <p:cNvSpPr/>
            <p:nvPr/>
          </p:nvSpPr>
          <p:spPr>
            <a:xfrm>
              <a:off x="5515060" y="1519157"/>
              <a:ext cx="1223378" cy="1168072"/>
            </a:xfrm>
            <a:custGeom>
              <a:avLst/>
              <a:gdLst>
                <a:gd name="connsiteX0" fmla="*/ 611911 w 1223378"/>
                <a:gd name="connsiteY0" fmla="*/ 963438 h 1168072"/>
                <a:gd name="connsiteX1" fmla="*/ 232066 w 1223378"/>
                <a:gd name="connsiteY1" fmla="*/ 1168072 h 1168072"/>
                <a:gd name="connsiteX2" fmla="*/ 302858 w 1223378"/>
                <a:gd name="connsiteY2" fmla="*/ 746195 h 1168072"/>
                <a:gd name="connsiteX3" fmla="*/ 0 w 1223378"/>
                <a:gd name="connsiteY3" fmla="*/ 442452 h 1168072"/>
                <a:gd name="connsiteX4" fmla="*/ 421878 w 1223378"/>
                <a:gd name="connsiteY4" fmla="*/ 379181 h 1168072"/>
                <a:gd name="connsiteX5" fmla="*/ 611689 w 1223378"/>
                <a:gd name="connsiteY5" fmla="*/ 0 h 1168072"/>
                <a:gd name="connsiteX6" fmla="*/ 801501 w 1223378"/>
                <a:gd name="connsiteY6" fmla="*/ 379845 h 1168072"/>
                <a:gd name="connsiteX7" fmla="*/ 1223379 w 1223378"/>
                <a:gd name="connsiteY7" fmla="*/ 443115 h 1168072"/>
                <a:gd name="connsiteX8" fmla="*/ 920963 w 1223378"/>
                <a:gd name="connsiteY8" fmla="*/ 745531 h 1168072"/>
                <a:gd name="connsiteX9" fmla="*/ 991755 w 1223378"/>
                <a:gd name="connsiteY9" fmla="*/ 1167409 h 116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3378" h="1168072">
                  <a:moveTo>
                    <a:pt x="611911" y="963438"/>
                  </a:moveTo>
                  <a:lnTo>
                    <a:pt x="232066" y="1168072"/>
                  </a:lnTo>
                  <a:lnTo>
                    <a:pt x="302858" y="746195"/>
                  </a:lnTo>
                  <a:lnTo>
                    <a:pt x="0" y="442452"/>
                  </a:lnTo>
                  <a:lnTo>
                    <a:pt x="421878" y="379181"/>
                  </a:lnTo>
                  <a:lnTo>
                    <a:pt x="611689" y="0"/>
                  </a:lnTo>
                  <a:lnTo>
                    <a:pt x="801501" y="379845"/>
                  </a:lnTo>
                  <a:lnTo>
                    <a:pt x="1223379" y="443115"/>
                  </a:lnTo>
                  <a:lnTo>
                    <a:pt x="920963" y="745531"/>
                  </a:lnTo>
                  <a:lnTo>
                    <a:pt x="991755" y="11674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E9645F5D-2727-9264-2A29-EBC1C81802A1}"/>
                </a:ext>
              </a:extLst>
            </p:cNvPr>
            <p:cNvSpPr/>
            <p:nvPr/>
          </p:nvSpPr>
          <p:spPr>
            <a:xfrm>
              <a:off x="6977584" y="1800335"/>
              <a:ext cx="928042" cy="886009"/>
            </a:xfrm>
            <a:custGeom>
              <a:avLst/>
              <a:gdLst>
                <a:gd name="connsiteX0" fmla="*/ 464353 w 928042"/>
                <a:gd name="connsiteY0" fmla="*/ 731151 h 886009"/>
                <a:gd name="connsiteX1" fmla="*/ 176096 w 928042"/>
                <a:gd name="connsiteY1" fmla="*/ 885788 h 886009"/>
                <a:gd name="connsiteX2" fmla="*/ 232287 w 928042"/>
                <a:gd name="connsiteY2" fmla="*/ 562356 h 886009"/>
                <a:gd name="connsiteX3" fmla="*/ 0 w 928042"/>
                <a:gd name="connsiteY3" fmla="*/ 337369 h 886009"/>
                <a:gd name="connsiteX4" fmla="*/ 316353 w 928042"/>
                <a:gd name="connsiteY4" fmla="*/ 295336 h 886009"/>
                <a:gd name="connsiteX5" fmla="*/ 463911 w 928042"/>
                <a:gd name="connsiteY5" fmla="*/ 0 h 886009"/>
                <a:gd name="connsiteX6" fmla="*/ 604610 w 928042"/>
                <a:gd name="connsiteY6" fmla="*/ 295336 h 886009"/>
                <a:gd name="connsiteX7" fmla="*/ 928042 w 928042"/>
                <a:gd name="connsiteY7" fmla="*/ 337369 h 886009"/>
                <a:gd name="connsiteX8" fmla="*/ 695976 w 928042"/>
                <a:gd name="connsiteY8" fmla="*/ 562577 h 886009"/>
                <a:gd name="connsiteX9" fmla="*/ 745089 w 928042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042" h="886009">
                  <a:moveTo>
                    <a:pt x="464353" y="731151"/>
                  </a:moveTo>
                  <a:lnTo>
                    <a:pt x="176096" y="885788"/>
                  </a:lnTo>
                  <a:lnTo>
                    <a:pt x="232287" y="562356"/>
                  </a:lnTo>
                  <a:lnTo>
                    <a:pt x="0" y="337369"/>
                  </a:lnTo>
                  <a:lnTo>
                    <a:pt x="316353" y="295336"/>
                  </a:lnTo>
                  <a:lnTo>
                    <a:pt x="463911" y="0"/>
                  </a:lnTo>
                  <a:lnTo>
                    <a:pt x="604610" y="295336"/>
                  </a:lnTo>
                  <a:lnTo>
                    <a:pt x="928042" y="337369"/>
                  </a:lnTo>
                  <a:lnTo>
                    <a:pt x="695976" y="562577"/>
                  </a:lnTo>
                  <a:lnTo>
                    <a:pt x="745089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1D5BC3DA-B9F7-8A39-B4D2-591C60CE1E13}"/>
                </a:ext>
              </a:extLst>
            </p:cNvPr>
            <p:cNvSpPr/>
            <p:nvPr/>
          </p:nvSpPr>
          <p:spPr>
            <a:xfrm>
              <a:off x="7969561" y="2102530"/>
              <a:ext cx="612131" cy="583814"/>
            </a:xfrm>
            <a:custGeom>
              <a:avLst/>
              <a:gdLst>
                <a:gd name="connsiteX0" fmla="*/ 309052 w 612131"/>
                <a:gd name="connsiteY0" fmla="*/ 485369 h 583814"/>
                <a:gd name="connsiteX1" fmla="*/ 119241 w 612131"/>
                <a:gd name="connsiteY1" fmla="*/ 583815 h 583814"/>
                <a:gd name="connsiteX2" fmla="*/ 154637 w 612131"/>
                <a:gd name="connsiteY2" fmla="*/ 372766 h 583814"/>
                <a:gd name="connsiteX3" fmla="*/ 0 w 612131"/>
                <a:gd name="connsiteY3" fmla="*/ 225208 h 583814"/>
                <a:gd name="connsiteX4" fmla="*/ 211050 w 612131"/>
                <a:gd name="connsiteY4" fmla="*/ 189812 h 583814"/>
                <a:gd name="connsiteX5" fmla="*/ 309495 w 612131"/>
                <a:gd name="connsiteY5" fmla="*/ 0 h 583814"/>
                <a:gd name="connsiteX6" fmla="*/ 401082 w 612131"/>
                <a:gd name="connsiteY6" fmla="*/ 189812 h 583814"/>
                <a:gd name="connsiteX7" fmla="*/ 612132 w 612131"/>
                <a:gd name="connsiteY7" fmla="*/ 225208 h 583814"/>
                <a:gd name="connsiteX8" fmla="*/ 464574 w 612131"/>
                <a:gd name="connsiteY8" fmla="*/ 372766 h 583814"/>
                <a:gd name="connsiteX9" fmla="*/ 499970 w 612131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131" h="583814">
                  <a:moveTo>
                    <a:pt x="309052" y="485369"/>
                  </a:moveTo>
                  <a:lnTo>
                    <a:pt x="119241" y="583815"/>
                  </a:lnTo>
                  <a:lnTo>
                    <a:pt x="154637" y="372766"/>
                  </a:lnTo>
                  <a:lnTo>
                    <a:pt x="0" y="225208"/>
                  </a:lnTo>
                  <a:lnTo>
                    <a:pt x="211050" y="189812"/>
                  </a:lnTo>
                  <a:lnTo>
                    <a:pt x="309495" y="0"/>
                  </a:lnTo>
                  <a:lnTo>
                    <a:pt x="401082" y="189812"/>
                  </a:lnTo>
                  <a:lnTo>
                    <a:pt x="612132" y="225208"/>
                  </a:lnTo>
                  <a:lnTo>
                    <a:pt x="464574" y="372766"/>
                  </a:lnTo>
                  <a:lnTo>
                    <a:pt x="499970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021FFAB-7D64-2B46-0ED0-43385089D838}"/>
                </a:ext>
              </a:extLst>
            </p:cNvPr>
            <p:cNvSpPr/>
            <p:nvPr/>
          </p:nvSpPr>
          <p:spPr>
            <a:xfrm>
              <a:off x="4354952" y="1800335"/>
              <a:ext cx="920963" cy="886009"/>
            </a:xfrm>
            <a:custGeom>
              <a:avLst/>
              <a:gdLst>
                <a:gd name="connsiteX0" fmla="*/ 463911 w 920963"/>
                <a:gd name="connsiteY0" fmla="*/ 731151 h 886009"/>
                <a:gd name="connsiteX1" fmla="*/ 745089 w 920963"/>
                <a:gd name="connsiteY1" fmla="*/ 885788 h 886009"/>
                <a:gd name="connsiteX2" fmla="*/ 688897 w 920963"/>
                <a:gd name="connsiteY2" fmla="*/ 562356 h 886009"/>
                <a:gd name="connsiteX3" fmla="*/ 920963 w 920963"/>
                <a:gd name="connsiteY3" fmla="*/ 337148 h 886009"/>
                <a:gd name="connsiteX4" fmla="*/ 604610 w 920963"/>
                <a:gd name="connsiteY4" fmla="*/ 295115 h 886009"/>
                <a:gd name="connsiteX5" fmla="*/ 464132 w 920963"/>
                <a:gd name="connsiteY5" fmla="*/ 0 h 886009"/>
                <a:gd name="connsiteX6" fmla="*/ 316574 w 920963"/>
                <a:gd name="connsiteY6" fmla="*/ 295336 h 886009"/>
                <a:gd name="connsiteX7" fmla="*/ 0 w 920963"/>
                <a:gd name="connsiteY7" fmla="*/ 337369 h 886009"/>
                <a:gd name="connsiteX8" fmla="*/ 232066 w 920963"/>
                <a:gd name="connsiteY8" fmla="*/ 562577 h 886009"/>
                <a:gd name="connsiteX9" fmla="*/ 175875 w 920963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0963" h="886009">
                  <a:moveTo>
                    <a:pt x="463911" y="731151"/>
                  </a:moveTo>
                  <a:lnTo>
                    <a:pt x="745089" y="885788"/>
                  </a:lnTo>
                  <a:lnTo>
                    <a:pt x="688897" y="562356"/>
                  </a:lnTo>
                  <a:lnTo>
                    <a:pt x="920963" y="337148"/>
                  </a:lnTo>
                  <a:lnTo>
                    <a:pt x="604610" y="295115"/>
                  </a:lnTo>
                  <a:lnTo>
                    <a:pt x="464132" y="0"/>
                  </a:lnTo>
                  <a:lnTo>
                    <a:pt x="316574" y="295336"/>
                  </a:lnTo>
                  <a:lnTo>
                    <a:pt x="0" y="337369"/>
                  </a:lnTo>
                  <a:lnTo>
                    <a:pt x="232066" y="562577"/>
                  </a:lnTo>
                  <a:lnTo>
                    <a:pt x="175875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7B059F7D-5CBD-7986-6FC4-F590C3542120}"/>
                </a:ext>
              </a:extLst>
            </p:cNvPr>
            <p:cNvSpPr/>
            <p:nvPr/>
          </p:nvSpPr>
          <p:spPr>
            <a:xfrm>
              <a:off x="3672250" y="2102530"/>
              <a:ext cx="611910" cy="583814"/>
            </a:xfrm>
            <a:custGeom>
              <a:avLst/>
              <a:gdLst>
                <a:gd name="connsiteX0" fmla="*/ 302858 w 611910"/>
                <a:gd name="connsiteY0" fmla="*/ 485369 h 583814"/>
                <a:gd name="connsiteX1" fmla="*/ 492670 w 611910"/>
                <a:gd name="connsiteY1" fmla="*/ 583815 h 583814"/>
                <a:gd name="connsiteX2" fmla="*/ 457274 w 611910"/>
                <a:gd name="connsiteY2" fmla="*/ 372766 h 583814"/>
                <a:gd name="connsiteX3" fmla="*/ 611911 w 611910"/>
                <a:gd name="connsiteY3" fmla="*/ 225208 h 583814"/>
                <a:gd name="connsiteX4" fmla="*/ 400861 w 611910"/>
                <a:gd name="connsiteY4" fmla="*/ 189812 h 583814"/>
                <a:gd name="connsiteX5" fmla="*/ 302637 w 611910"/>
                <a:gd name="connsiteY5" fmla="*/ 0 h 583814"/>
                <a:gd name="connsiteX6" fmla="*/ 211049 w 611910"/>
                <a:gd name="connsiteY6" fmla="*/ 189812 h 583814"/>
                <a:gd name="connsiteX7" fmla="*/ 0 w 611910"/>
                <a:gd name="connsiteY7" fmla="*/ 225208 h 583814"/>
                <a:gd name="connsiteX8" fmla="*/ 154637 w 611910"/>
                <a:gd name="connsiteY8" fmla="*/ 372766 h 583814"/>
                <a:gd name="connsiteX9" fmla="*/ 119241 w 611910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10" h="583814">
                  <a:moveTo>
                    <a:pt x="302858" y="485369"/>
                  </a:moveTo>
                  <a:lnTo>
                    <a:pt x="492670" y="583815"/>
                  </a:lnTo>
                  <a:lnTo>
                    <a:pt x="457274" y="372766"/>
                  </a:lnTo>
                  <a:lnTo>
                    <a:pt x="611911" y="225208"/>
                  </a:lnTo>
                  <a:lnTo>
                    <a:pt x="400861" y="189812"/>
                  </a:lnTo>
                  <a:lnTo>
                    <a:pt x="302637" y="0"/>
                  </a:lnTo>
                  <a:lnTo>
                    <a:pt x="211049" y="189812"/>
                  </a:lnTo>
                  <a:lnTo>
                    <a:pt x="0" y="225208"/>
                  </a:lnTo>
                  <a:lnTo>
                    <a:pt x="154637" y="372766"/>
                  </a:lnTo>
                  <a:lnTo>
                    <a:pt x="119241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</p:spTree>
    <p:extLst>
      <p:ext uri="{BB962C8B-B14F-4D97-AF65-F5344CB8AC3E}">
        <p14:creationId xmlns:p14="http://schemas.microsoft.com/office/powerpoint/2010/main" val="1686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F706-692C-3E7F-5DBA-4F0CFCDBA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16">
            <a:extLst>
              <a:ext uri="{FF2B5EF4-FFF2-40B4-BE49-F238E27FC236}">
                <a16:creationId xmlns:a16="http://schemas.microsoft.com/office/drawing/2014/main" id="{C3B5211E-58B6-51BF-E205-63CB58A7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  <a:endParaRPr lang="en-001" dirty="0"/>
          </a:p>
        </p:txBody>
      </p:sp>
      <p:sp>
        <p:nvSpPr>
          <p:cNvPr id="23" name="!!B14">
            <a:extLst>
              <a:ext uri="{FF2B5EF4-FFF2-40B4-BE49-F238E27FC236}">
                <a16:creationId xmlns:a16="http://schemas.microsoft.com/office/drawing/2014/main" id="{D2827BE1-4011-0646-AD59-7A0CF972578E}"/>
              </a:ext>
            </a:extLst>
          </p:cNvPr>
          <p:cNvSpPr txBox="1">
            <a:spLocks/>
          </p:cNvSpPr>
          <p:nvPr/>
        </p:nvSpPr>
        <p:spPr>
          <a:xfrm>
            <a:off x="5816005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Sun</a:t>
            </a:r>
            <a:endParaRPr lang="en-US" dirty="0"/>
          </a:p>
        </p:txBody>
      </p:sp>
      <p:cxnSp>
        <p:nvCxnSpPr>
          <p:cNvPr id="32" name="!!B13">
            <a:extLst>
              <a:ext uri="{FF2B5EF4-FFF2-40B4-BE49-F238E27FC236}">
                <a16:creationId xmlns:a16="http://schemas.microsoft.com/office/drawing/2014/main" id="{C6AA2C91-B2C3-0035-570E-BEC72996668A}"/>
              </a:ext>
            </a:extLst>
          </p:cNvPr>
          <p:cNvCxnSpPr>
            <a:cxnSpLocks/>
          </p:cNvCxnSpPr>
          <p:nvPr/>
        </p:nvCxnSpPr>
        <p:spPr>
          <a:xfrm flipH="1">
            <a:off x="5816005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!!B11">
            <a:extLst>
              <a:ext uri="{FF2B5EF4-FFF2-40B4-BE49-F238E27FC236}">
                <a16:creationId xmlns:a16="http://schemas.microsoft.com/office/drawing/2014/main" id="{5BC55B01-950F-425D-67CA-6A9DE5725A72}"/>
              </a:ext>
            </a:extLst>
          </p:cNvPr>
          <p:cNvSpPr txBox="1">
            <a:spLocks/>
          </p:cNvSpPr>
          <p:nvPr/>
        </p:nvSpPr>
        <p:spPr>
          <a:xfrm>
            <a:off x="7005120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Mon</a:t>
            </a:r>
            <a:endParaRPr lang="en-US" dirty="0"/>
          </a:p>
        </p:txBody>
      </p:sp>
      <p:cxnSp>
        <p:nvCxnSpPr>
          <p:cNvPr id="61" name="!!B10">
            <a:extLst>
              <a:ext uri="{FF2B5EF4-FFF2-40B4-BE49-F238E27FC236}">
                <a16:creationId xmlns:a16="http://schemas.microsoft.com/office/drawing/2014/main" id="{D8883E2B-2F0F-AC04-E1D9-BFC9D3775DA1}"/>
              </a:ext>
            </a:extLst>
          </p:cNvPr>
          <p:cNvCxnSpPr>
            <a:cxnSpLocks/>
          </p:cNvCxnSpPr>
          <p:nvPr/>
        </p:nvCxnSpPr>
        <p:spPr>
          <a:xfrm flipH="1">
            <a:off x="7005120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!!B8">
            <a:extLst>
              <a:ext uri="{FF2B5EF4-FFF2-40B4-BE49-F238E27FC236}">
                <a16:creationId xmlns:a16="http://schemas.microsoft.com/office/drawing/2014/main" id="{FB9F0597-3E30-D0FC-948F-4EAED0126E31}"/>
              </a:ext>
            </a:extLst>
          </p:cNvPr>
          <p:cNvSpPr txBox="1">
            <a:spLocks/>
          </p:cNvSpPr>
          <p:nvPr/>
        </p:nvSpPr>
        <p:spPr>
          <a:xfrm>
            <a:off x="8194235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Tue</a:t>
            </a:r>
            <a:endParaRPr lang="en-US" dirty="0"/>
          </a:p>
        </p:txBody>
      </p:sp>
      <p:cxnSp>
        <p:nvCxnSpPr>
          <p:cNvPr id="68" name="!!B7">
            <a:extLst>
              <a:ext uri="{FF2B5EF4-FFF2-40B4-BE49-F238E27FC236}">
                <a16:creationId xmlns:a16="http://schemas.microsoft.com/office/drawing/2014/main" id="{E8F29F5A-DCC0-501D-BE26-43FDE9AB98AE}"/>
              </a:ext>
            </a:extLst>
          </p:cNvPr>
          <p:cNvCxnSpPr>
            <a:cxnSpLocks/>
          </p:cNvCxnSpPr>
          <p:nvPr/>
        </p:nvCxnSpPr>
        <p:spPr>
          <a:xfrm flipH="1">
            <a:off x="8194235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!!B6">
            <a:extLst>
              <a:ext uri="{FF2B5EF4-FFF2-40B4-BE49-F238E27FC236}">
                <a16:creationId xmlns:a16="http://schemas.microsoft.com/office/drawing/2014/main" id="{EFD0C443-CF96-2A04-478D-B5B1A9FA678C}"/>
              </a:ext>
            </a:extLst>
          </p:cNvPr>
          <p:cNvSpPr txBox="1">
            <a:spLocks/>
          </p:cNvSpPr>
          <p:nvPr/>
        </p:nvSpPr>
        <p:spPr>
          <a:xfrm>
            <a:off x="9391268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Wed</a:t>
            </a:r>
            <a:endParaRPr lang="en-US" dirty="0"/>
          </a:p>
        </p:txBody>
      </p:sp>
      <p:cxnSp>
        <p:nvCxnSpPr>
          <p:cNvPr id="75" name="!!B5">
            <a:extLst>
              <a:ext uri="{FF2B5EF4-FFF2-40B4-BE49-F238E27FC236}">
                <a16:creationId xmlns:a16="http://schemas.microsoft.com/office/drawing/2014/main" id="{08E3E24C-18DD-0260-6B06-41FEC8D0DC76}"/>
              </a:ext>
            </a:extLst>
          </p:cNvPr>
          <p:cNvCxnSpPr>
            <a:cxnSpLocks/>
          </p:cNvCxnSpPr>
          <p:nvPr/>
        </p:nvCxnSpPr>
        <p:spPr>
          <a:xfrm flipH="1">
            <a:off x="9383350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!!B15">
            <a:extLst>
              <a:ext uri="{FF2B5EF4-FFF2-40B4-BE49-F238E27FC236}">
                <a16:creationId xmlns:a16="http://schemas.microsoft.com/office/drawing/2014/main" id="{58EEF60A-0C56-095A-0EB9-46B9BCC6FA24}"/>
              </a:ext>
            </a:extLst>
          </p:cNvPr>
          <p:cNvCxnSpPr>
            <a:cxnSpLocks/>
          </p:cNvCxnSpPr>
          <p:nvPr/>
        </p:nvCxnSpPr>
        <p:spPr>
          <a:xfrm>
            <a:off x="7005120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!!B12">
            <a:extLst>
              <a:ext uri="{FF2B5EF4-FFF2-40B4-BE49-F238E27FC236}">
                <a16:creationId xmlns:a16="http://schemas.microsoft.com/office/drawing/2014/main" id="{A95429FD-5D20-265B-613D-01399BE15642}"/>
              </a:ext>
            </a:extLst>
          </p:cNvPr>
          <p:cNvCxnSpPr>
            <a:cxnSpLocks/>
          </p:cNvCxnSpPr>
          <p:nvPr/>
        </p:nvCxnSpPr>
        <p:spPr>
          <a:xfrm>
            <a:off x="8194236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!!B9">
            <a:extLst>
              <a:ext uri="{FF2B5EF4-FFF2-40B4-BE49-F238E27FC236}">
                <a16:creationId xmlns:a16="http://schemas.microsoft.com/office/drawing/2014/main" id="{EAE2FFC9-2BCA-A3A9-C5EB-65462F465E9E}"/>
              </a:ext>
            </a:extLst>
          </p:cNvPr>
          <p:cNvCxnSpPr>
            <a:cxnSpLocks/>
          </p:cNvCxnSpPr>
          <p:nvPr/>
        </p:nvCxnSpPr>
        <p:spPr>
          <a:xfrm>
            <a:off x="9383350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!!B3">
            <a:extLst>
              <a:ext uri="{FF2B5EF4-FFF2-40B4-BE49-F238E27FC236}">
                <a16:creationId xmlns:a16="http://schemas.microsoft.com/office/drawing/2014/main" id="{7CB6FD5B-BEC4-C81E-97B7-2D3F40246716}"/>
              </a:ext>
            </a:extLst>
          </p:cNvPr>
          <p:cNvCxnSpPr>
            <a:cxnSpLocks/>
          </p:cNvCxnSpPr>
          <p:nvPr/>
        </p:nvCxnSpPr>
        <p:spPr>
          <a:xfrm>
            <a:off x="10572464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!!B2">
            <a:extLst>
              <a:ext uri="{FF2B5EF4-FFF2-40B4-BE49-F238E27FC236}">
                <a16:creationId xmlns:a16="http://schemas.microsoft.com/office/drawing/2014/main" id="{648ECE5C-92A3-F9A4-F840-A08B2C4B7D82}"/>
              </a:ext>
            </a:extLst>
          </p:cNvPr>
          <p:cNvSpPr txBox="1">
            <a:spLocks/>
          </p:cNvSpPr>
          <p:nvPr/>
        </p:nvSpPr>
        <p:spPr>
          <a:xfrm>
            <a:off x="10572464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Thu</a:t>
            </a:r>
            <a:endParaRPr lang="en-US" dirty="0"/>
          </a:p>
        </p:txBody>
      </p:sp>
      <p:cxnSp>
        <p:nvCxnSpPr>
          <p:cNvPr id="17" name="!!B1">
            <a:extLst>
              <a:ext uri="{FF2B5EF4-FFF2-40B4-BE49-F238E27FC236}">
                <a16:creationId xmlns:a16="http://schemas.microsoft.com/office/drawing/2014/main" id="{D23255EF-2A3F-DDBE-D88D-3678193DE2F2}"/>
              </a:ext>
            </a:extLst>
          </p:cNvPr>
          <p:cNvCxnSpPr>
            <a:cxnSpLocks/>
          </p:cNvCxnSpPr>
          <p:nvPr/>
        </p:nvCxnSpPr>
        <p:spPr>
          <a:xfrm flipH="1">
            <a:off x="10572464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!!A30" descr="Man with solid fill">
            <a:extLst>
              <a:ext uri="{FF2B5EF4-FFF2-40B4-BE49-F238E27FC236}">
                <a16:creationId xmlns:a16="http://schemas.microsoft.com/office/drawing/2014/main" id="{72165CA5-AE34-0EE3-26A1-93F3822C5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5685" y="5361082"/>
            <a:ext cx="554516" cy="554516"/>
          </a:xfrm>
          <a:prstGeom prst="rect">
            <a:avLst/>
          </a:prstGeom>
        </p:spPr>
      </p:pic>
      <p:pic>
        <p:nvPicPr>
          <p:cNvPr id="30" name="!!A29" descr="Man with solid fill">
            <a:extLst>
              <a:ext uri="{FF2B5EF4-FFF2-40B4-BE49-F238E27FC236}">
                <a16:creationId xmlns:a16="http://schemas.microsoft.com/office/drawing/2014/main" id="{017E2877-05DA-6EEC-CFEF-E28CA1829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5685" y="4760841"/>
            <a:ext cx="554516" cy="554516"/>
          </a:xfrm>
          <a:prstGeom prst="rect">
            <a:avLst/>
          </a:prstGeom>
        </p:spPr>
      </p:pic>
      <p:pic>
        <p:nvPicPr>
          <p:cNvPr id="33" name="!!A28" descr="Man with solid fill">
            <a:extLst>
              <a:ext uri="{FF2B5EF4-FFF2-40B4-BE49-F238E27FC236}">
                <a16:creationId xmlns:a16="http://schemas.microsoft.com/office/drawing/2014/main" id="{C4F42F2D-3C3F-44A2-F759-A3EA03D3D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4160603"/>
            <a:ext cx="554516" cy="554516"/>
          </a:xfrm>
          <a:prstGeom prst="rect">
            <a:avLst/>
          </a:prstGeom>
        </p:spPr>
      </p:pic>
      <p:pic>
        <p:nvPicPr>
          <p:cNvPr id="34" name="!!A27" descr="Man with solid fill">
            <a:extLst>
              <a:ext uri="{FF2B5EF4-FFF2-40B4-BE49-F238E27FC236}">
                <a16:creationId xmlns:a16="http://schemas.microsoft.com/office/drawing/2014/main" id="{D357DEE5-57FF-B0D1-94FD-711EA9AE4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2960127"/>
            <a:ext cx="554516" cy="554516"/>
          </a:xfrm>
          <a:prstGeom prst="rect">
            <a:avLst/>
          </a:prstGeom>
        </p:spPr>
      </p:pic>
      <p:pic>
        <p:nvPicPr>
          <p:cNvPr id="35" name="!!A26" descr="Man with solid fill">
            <a:extLst>
              <a:ext uri="{FF2B5EF4-FFF2-40B4-BE49-F238E27FC236}">
                <a16:creationId xmlns:a16="http://schemas.microsoft.com/office/drawing/2014/main" id="{7255188D-2B9E-2B94-E0FA-279926D2D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3560365"/>
            <a:ext cx="554516" cy="554516"/>
          </a:xfrm>
          <a:prstGeom prst="rect">
            <a:avLst/>
          </a:prstGeom>
        </p:spPr>
      </p:pic>
      <p:pic>
        <p:nvPicPr>
          <p:cNvPr id="36" name="!!A25" descr="Man with solid fill">
            <a:extLst>
              <a:ext uri="{FF2B5EF4-FFF2-40B4-BE49-F238E27FC236}">
                <a16:creationId xmlns:a16="http://schemas.microsoft.com/office/drawing/2014/main" id="{B7D4FFD3-32C2-6D93-1B5D-11A85D465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2359889"/>
            <a:ext cx="554516" cy="554516"/>
          </a:xfrm>
          <a:prstGeom prst="rect">
            <a:avLst/>
          </a:prstGeom>
        </p:spPr>
      </p:pic>
      <p:pic>
        <p:nvPicPr>
          <p:cNvPr id="37" name="!!A24" descr="Man with solid fill">
            <a:extLst>
              <a:ext uri="{FF2B5EF4-FFF2-40B4-BE49-F238E27FC236}">
                <a16:creationId xmlns:a16="http://schemas.microsoft.com/office/drawing/2014/main" id="{AE34DB70-4B71-75CF-DBDC-704F55E03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1759651"/>
            <a:ext cx="554516" cy="554516"/>
          </a:xfrm>
          <a:prstGeom prst="rect">
            <a:avLst/>
          </a:prstGeom>
        </p:spPr>
      </p:pic>
      <p:pic>
        <p:nvPicPr>
          <p:cNvPr id="38" name="!!A23" descr="Man with solid fill">
            <a:extLst>
              <a:ext uri="{FF2B5EF4-FFF2-40B4-BE49-F238E27FC236}">
                <a16:creationId xmlns:a16="http://schemas.microsoft.com/office/drawing/2014/main" id="{6BE53CE8-0810-F071-1DA1-CA2C148EB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1159413"/>
            <a:ext cx="554516" cy="554516"/>
          </a:xfrm>
          <a:prstGeom prst="rect">
            <a:avLst/>
          </a:prstGeom>
        </p:spPr>
      </p:pic>
      <p:pic>
        <p:nvPicPr>
          <p:cNvPr id="39" name="!!A22" descr="Man with solid fill">
            <a:extLst>
              <a:ext uri="{FF2B5EF4-FFF2-40B4-BE49-F238E27FC236}">
                <a16:creationId xmlns:a16="http://schemas.microsoft.com/office/drawing/2014/main" id="{FD56C096-6BD0-33EE-874D-76537DB4F7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06207" y="5361082"/>
            <a:ext cx="554516" cy="554516"/>
          </a:xfrm>
          <a:prstGeom prst="rect">
            <a:avLst/>
          </a:prstGeom>
        </p:spPr>
      </p:pic>
      <p:pic>
        <p:nvPicPr>
          <p:cNvPr id="40" name="!!A21" descr="Man with solid fill">
            <a:extLst>
              <a:ext uri="{FF2B5EF4-FFF2-40B4-BE49-F238E27FC236}">
                <a16:creationId xmlns:a16="http://schemas.microsoft.com/office/drawing/2014/main" id="{CC0214C2-CDA4-BE69-F4BD-FC2C44EB34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207" y="4760846"/>
            <a:ext cx="554516" cy="554516"/>
          </a:xfrm>
          <a:prstGeom prst="rect">
            <a:avLst/>
          </a:prstGeom>
        </p:spPr>
      </p:pic>
      <p:pic>
        <p:nvPicPr>
          <p:cNvPr id="41" name="!!A20" descr="Man with solid fill">
            <a:extLst>
              <a:ext uri="{FF2B5EF4-FFF2-40B4-BE49-F238E27FC236}">
                <a16:creationId xmlns:a16="http://schemas.microsoft.com/office/drawing/2014/main" id="{85AE1206-F015-35FF-7E80-796A4EDBC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12832" y="2960129"/>
            <a:ext cx="554516" cy="554516"/>
          </a:xfrm>
          <a:prstGeom prst="rect">
            <a:avLst/>
          </a:prstGeom>
        </p:spPr>
      </p:pic>
      <p:pic>
        <p:nvPicPr>
          <p:cNvPr id="42" name="!!A19" descr="Man with solid fill">
            <a:extLst>
              <a:ext uri="{FF2B5EF4-FFF2-40B4-BE49-F238E27FC236}">
                <a16:creationId xmlns:a16="http://schemas.microsoft.com/office/drawing/2014/main" id="{4B6843F2-93BB-EED4-EC79-54BDF4441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207" y="3560368"/>
            <a:ext cx="554516" cy="554516"/>
          </a:xfrm>
          <a:prstGeom prst="rect">
            <a:avLst/>
          </a:prstGeom>
        </p:spPr>
      </p:pic>
      <p:pic>
        <p:nvPicPr>
          <p:cNvPr id="43" name="!!A18" descr="Man with solid fill">
            <a:extLst>
              <a:ext uri="{FF2B5EF4-FFF2-40B4-BE49-F238E27FC236}">
                <a16:creationId xmlns:a16="http://schemas.microsoft.com/office/drawing/2014/main" id="{3A19FE68-162F-C000-3F47-A9743DB50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207" y="4160607"/>
            <a:ext cx="554516" cy="554516"/>
          </a:xfrm>
          <a:prstGeom prst="rect">
            <a:avLst/>
          </a:prstGeom>
        </p:spPr>
      </p:pic>
      <p:pic>
        <p:nvPicPr>
          <p:cNvPr id="44" name="!!A17" descr="Man with solid fill">
            <a:extLst>
              <a:ext uri="{FF2B5EF4-FFF2-40B4-BE49-F238E27FC236}">
                <a16:creationId xmlns:a16="http://schemas.microsoft.com/office/drawing/2014/main" id="{FDA68015-10CC-154E-44BE-6021C6EA9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207" y="2359890"/>
            <a:ext cx="554516" cy="554516"/>
          </a:xfrm>
          <a:prstGeom prst="rect">
            <a:avLst/>
          </a:prstGeom>
        </p:spPr>
      </p:pic>
      <p:pic>
        <p:nvPicPr>
          <p:cNvPr id="45" name="!!A16" descr="Man with solid fill">
            <a:extLst>
              <a:ext uri="{FF2B5EF4-FFF2-40B4-BE49-F238E27FC236}">
                <a16:creationId xmlns:a16="http://schemas.microsoft.com/office/drawing/2014/main" id="{D644DEC0-9925-7627-1098-3EBF1CA548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207" y="1759651"/>
            <a:ext cx="554516" cy="554516"/>
          </a:xfrm>
          <a:prstGeom prst="rect">
            <a:avLst/>
          </a:prstGeom>
        </p:spPr>
      </p:pic>
      <p:pic>
        <p:nvPicPr>
          <p:cNvPr id="47" name="!!A15" descr="Man with solid fill">
            <a:extLst>
              <a:ext uri="{FF2B5EF4-FFF2-40B4-BE49-F238E27FC236}">
                <a16:creationId xmlns:a16="http://schemas.microsoft.com/office/drawing/2014/main" id="{D9FD5156-AF90-CF86-8588-71CD86CA77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3354" y="5361082"/>
            <a:ext cx="554516" cy="554516"/>
          </a:xfrm>
          <a:prstGeom prst="rect">
            <a:avLst/>
          </a:prstGeom>
        </p:spPr>
      </p:pic>
      <p:pic>
        <p:nvPicPr>
          <p:cNvPr id="48" name="!!A14" descr="Man with solid fill">
            <a:extLst>
              <a:ext uri="{FF2B5EF4-FFF2-40B4-BE49-F238E27FC236}">
                <a16:creationId xmlns:a16="http://schemas.microsoft.com/office/drawing/2014/main" id="{866D4956-C5D8-59B8-69FA-1ED955DCB5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3354" y="4760846"/>
            <a:ext cx="554516" cy="554516"/>
          </a:xfrm>
          <a:prstGeom prst="rect">
            <a:avLst/>
          </a:prstGeom>
        </p:spPr>
      </p:pic>
      <p:pic>
        <p:nvPicPr>
          <p:cNvPr id="49" name="!!A13" descr="Man with solid fill">
            <a:extLst>
              <a:ext uri="{FF2B5EF4-FFF2-40B4-BE49-F238E27FC236}">
                <a16:creationId xmlns:a16="http://schemas.microsoft.com/office/drawing/2014/main" id="{90AAF56A-9262-7127-A5BB-C316060464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3354" y="4160607"/>
            <a:ext cx="554516" cy="554516"/>
          </a:xfrm>
          <a:prstGeom prst="rect">
            <a:avLst/>
          </a:prstGeom>
        </p:spPr>
      </p:pic>
      <p:pic>
        <p:nvPicPr>
          <p:cNvPr id="50" name="!!A12" descr="Man with solid fill">
            <a:extLst>
              <a:ext uri="{FF2B5EF4-FFF2-40B4-BE49-F238E27FC236}">
                <a16:creationId xmlns:a16="http://schemas.microsoft.com/office/drawing/2014/main" id="{FAFEEC18-A42A-409F-BBB1-6B34CE22C9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23354" y="3560368"/>
            <a:ext cx="554516" cy="554516"/>
          </a:xfrm>
          <a:prstGeom prst="rect">
            <a:avLst/>
          </a:prstGeom>
        </p:spPr>
      </p:pic>
      <p:pic>
        <p:nvPicPr>
          <p:cNvPr id="51" name="!!A11" descr="Man with solid fill">
            <a:extLst>
              <a:ext uri="{FF2B5EF4-FFF2-40B4-BE49-F238E27FC236}">
                <a16:creationId xmlns:a16="http://schemas.microsoft.com/office/drawing/2014/main" id="{80448291-591E-8D2C-A84E-E339069FD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3354" y="2960129"/>
            <a:ext cx="554516" cy="554516"/>
          </a:xfrm>
          <a:prstGeom prst="rect">
            <a:avLst/>
          </a:prstGeom>
        </p:spPr>
      </p:pic>
      <p:pic>
        <p:nvPicPr>
          <p:cNvPr id="52" name="!!A10" descr="Man with solid fill">
            <a:extLst>
              <a:ext uri="{FF2B5EF4-FFF2-40B4-BE49-F238E27FC236}">
                <a16:creationId xmlns:a16="http://schemas.microsoft.com/office/drawing/2014/main" id="{FDEBE32F-CDA0-8DF6-BA7A-C4C1DF8EB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3354" y="2359890"/>
            <a:ext cx="554516" cy="554516"/>
          </a:xfrm>
          <a:prstGeom prst="rect">
            <a:avLst/>
          </a:prstGeom>
        </p:spPr>
      </p:pic>
      <p:pic>
        <p:nvPicPr>
          <p:cNvPr id="53" name="!!A9" descr="Man with solid fill">
            <a:extLst>
              <a:ext uri="{FF2B5EF4-FFF2-40B4-BE49-F238E27FC236}">
                <a16:creationId xmlns:a16="http://schemas.microsoft.com/office/drawing/2014/main" id="{47D70DE7-B1C7-525F-33FA-E7CD3EB3D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3354" y="1759651"/>
            <a:ext cx="554516" cy="554516"/>
          </a:xfrm>
          <a:prstGeom prst="rect">
            <a:avLst/>
          </a:prstGeom>
        </p:spPr>
      </p:pic>
      <p:pic>
        <p:nvPicPr>
          <p:cNvPr id="55" name="!!A8" descr="Man with solid fill">
            <a:extLst>
              <a:ext uri="{FF2B5EF4-FFF2-40B4-BE49-F238E27FC236}">
                <a16:creationId xmlns:a16="http://schemas.microsoft.com/office/drawing/2014/main" id="{964D1072-124A-527B-A035-74DFBF9677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40501" y="5361082"/>
            <a:ext cx="554516" cy="554516"/>
          </a:xfrm>
          <a:prstGeom prst="rect">
            <a:avLst/>
          </a:prstGeom>
        </p:spPr>
      </p:pic>
      <p:pic>
        <p:nvPicPr>
          <p:cNvPr id="56" name="!!A7" descr="Man with solid fill">
            <a:extLst>
              <a:ext uri="{FF2B5EF4-FFF2-40B4-BE49-F238E27FC236}">
                <a16:creationId xmlns:a16="http://schemas.microsoft.com/office/drawing/2014/main" id="{A7A637DD-D34A-524C-C664-C1EEF5776FD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40501" y="4760843"/>
            <a:ext cx="554516" cy="554516"/>
          </a:xfrm>
          <a:prstGeom prst="rect">
            <a:avLst/>
          </a:prstGeom>
        </p:spPr>
      </p:pic>
      <p:pic>
        <p:nvPicPr>
          <p:cNvPr id="57" name="!!A6" descr="Man with solid fill">
            <a:extLst>
              <a:ext uri="{FF2B5EF4-FFF2-40B4-BE49-F238E27FC236}">
                <a16:creationId xmlns:a16="http://schemas.microsoft.com/office/drawing/2014/main" id="{49A7B84E-ACD9-6B7A-D6E1-288405B1E4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40501" y="4160603"/>
            <a:ext cx="554516" cy="554516"/>
          </a:xfrm>
          <a:prstGeom prst="rect">
            <a:avLst/>
          </a:prstGeom>
        </p:spPr>
      </p:pic>
      <p:pic>
        <p:nvPicPr>
          <p:cNvPr id="78" name="!!A5" descr="Man with solid fill">
            <a:extLst>
              <a:ext uri="{FF2B5EF4-FFF2-40B4-BE49-F238E27FC236}">
                <a16:creationId xmlns:a16="http://schemas.microsoft.com/office/drawing/2014/main" id="{19BB07AD-E729-E880-61E4-BC543655E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539" y="2960127"/>
            <a:ext cx="554516" cy="554516"/>
          </a:xfrm>
          <a:prstGeom prst="rect">
            <a:avLst/>
          </a:prstGeom>
        </p:spPr>
      </p:pic>
      <p:pic>
        <p:nvPicPr>
          <p:cNvPr id="79" name="!!A4" descr="Man with solid fill">
            <a:extLst>
              <a:ext uri="{FF2B5EF4-FFF2-40B4-BE49-F238E27FC236}">
                <a16:creationId xmlns:a16="http://schemas.microsoft.com/office/drawing/2014/main" id="{6DA073F4-37CF-E3D7-61C6-80785275A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539" y="3560366"/>
            <a:ext cx="554516" cy="554516"/>
          </a:xfrm>
          <a:prstGeom prst="rect">
            <a:avLst/>
          </a:prstGeom>
        </p:spPr>
      </p:pic>
      <p:pic>
        <p:nvPicPr>
          <p:cNvPr id="83" name="!!A3" descr="Man with solid fill">
            <a:extLst>
              <a:ext uri="{FF2B5EF4-FFF2-40B4-BE49-F238E27FC236}">
                <a16:creationId xmlns:a16="http://schemas.microsoft.com/office/drawing/2014/main" id="{8C433FE1-A587-41CA-6A5D-8598AAAB0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539" y="4160605"/>
            <a:ext cx="554516" cy="554516"/>
          </a:xfrm>
          <a:prstGeom prst="rect">
            <a:avLst/>
          </a:prstGeom>
        </p:spPr>
      </p:pic>
      <p:pic>
        <p:nvPicPr>
          <p:cNvPr id="84" name="!!A2" descr="Man with solid fill">
            <a:extLst>
              <a:ext uri="{FF2B5EF4-FFF2-40B4-BE49-F238E27FC236}">
                <a16:creationId xmlns:a16="http://schemas.microsoft.com/office/drawing/2014/main" id="{462DB148-7785-BAA0-62C0-9348AC5349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539" y="4760844"/>
            <a:ext cx="554516" cy="554516"/>
          </a:xfrm>
          <a:prstGeom prst="rect">
            <a:avLst/>
          </a:prstGeom>
        </p:spPr>
      </p:pic>
      <p:pic>
        <p:nvPicPr>
          <p:cNvPr id="85" name="!!A1" descr="Man with solid fill">
            <a:extLst>
              <a:ext uri="{FF2B5EF4-FFF2-40B4-BE49-F238E27FC236}">
                <a16:creationId xmlns:a16="http://schemas.microsoft.com/office/drawing/2014/main" id="{CE773DCC-02BC-40EC-773B-8A155C2EF7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539" y="5361082"/>
            <a:ext cx="554516" cy="554516"/>
          </a:xfrm>
          <a:prstGeom prst="rect">
            <a:avLst/>
          </a:prstGeom>
        </p:spPr>
      </p:pic>
      <p:cxnSp>
        <p:nvCxnSpPr>
          <p:cNvPr id="219" name="!!B15">
            <a:extLst>
              <a:ext uri="{FF2B5EF4-FFF2-40B4-BE49-F238E27FC236}">
                <a16:creationId xmlns:a16="http://schemas.microsoft.com/office/drawing/2014/main" id="{9581284C-7BEC-91F1-8953-634D2F630EB9}"/>
              </a:ext>
            </a:extLst>
          </p:cNvPr>
          <p:cNvCxnSpPr>
            <a:cxnSpLocks/>
          </p:cNvCxnSpPr>
          <p:nvPr/>
        </p:nvCxnSpPr>
        <p:spPr>
          <a:xfrm>
            <a:off x="5816005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0" name="!!B15">
            <a:extLst>
              <a:ext uri="{FF2B5EF4-FFF2-40B4-BE49-F238E27FC236}">
                <a16:creationId xmlns:a16="http://schemas.microsoft.com/office/drawing/2014/main" id="{2F580312-9EA9-F57A-2A3A-06946C58C102}"/>
              </a:ext>
            </a:extLst>
          </p:cNvPr>
          <p:cNvCxnSpPr>
            <a:cxnSpLocks/>
          </p:cNvCxnSpPr>
          <p:nvPr/>
        </p:nvCxnSpPr>
        <p:spPr>
          <a:xfrm>
            <a:off x="11761579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B02ECC1-C8C2-2EDA-5D51-DF4B7B205088}"/>
              </a:ext>
            </a:extLst>
          </p:cNvPr>
          <p:cNvCxnSpPr>
            <a:cxnSpLocks/>
          </p:cNvCxnSpPr>
          <p:nvPr/>
        </p:nvCxnSpPr>
        <p:spPr>
          <a:xfrm>
            <a:off x="4468267" y="4760841"/>
            <a:ext cx="745193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Content Placeholder 2">
            <a:extLst>
              <a:ext uri="{FF2B5EF4-FFF2-40B4-BE49-F238E27FC236}">
                <a16:creationId xmlns:a16="http://schemas.microsoft.com/office/drawing/2014/main" id="{38DFA296-B992-B4CD-F78F-18AD24E9C320}"/>
              </a:ext>
            </a:extLst>
          </p:cNvPr>
          <p:cNvSpPr txBox="1">
            <a:spLocks/>
          </p:cNvSpPr>
          <p:nvPr/>
        </p:nvSpPr>
        <p:spPr>
          <a:xfrm>
            <a:off x="2448486" y="4885765"/>
            <a:ext cx="3232800" cy="102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average check-in rate: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2 guests per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14">
                <a:extLst>
                  <a:ext uri="{FF2B5EF4-FFF2-40B4-BE49-F238E27FC236}">
                    <a16:creationId xmlns:a16="http://schemas.microsoft.com/office/drawing/2014/main" id="{73BD003D-543C-7674-D408-6C79D738D3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!!B14">
                <a:extLst>
                  <a:ext uri="{FF2B5EF4-FFF2-40B4-BE49-F238E27FC236}">
                    <a16:creationId xmlns:a16="http://schemas.microsoft.com/office/drawing/2014/main" id="{73BD003D-543C-7674-D408-6C79D738D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859EA2-907E-CCBB-AC5E-722552EE340B}"/>
              </a:ext>
            </a:extLst>
          </p:cNvPr>
          <p:cNvSpPr txBox="1">
            <a:spLocks/>
          </p:cNvSpPr>
          <p:nvPr/>
        </p:nvSpPr>
        <p:spPr>
          <a:xfrm>
            <a:off x="385687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14">
                <a:extLst>
                  <a:ext uri="{FF2B5EF4-FFF2-40B4-BE49-F238E27FC236}">
                    <a16:creationId xmlns:a16="http://schemas.microsoft.com/office/drawing/2014/main" id="{D3341E33-80E6-9682-B3C4-B42390B20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!!B14">
                <a:extLst>
                  <a:ext uri="{FF2B5EF4-FFF2-40B4-BE49-F238E27FC236}">
                    <a16:creationId xmlns:a16="http://schemas.microsoft.com/office/drawing/2014/main" id="{D3341E33-80E6-9682-B3C4-B42390B20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14">
                <a:extLst>
                  <a:ext uri="{FF2B5EF4-FFF2-40B4-BE49-F238E27FC236}">
                    <a16:creationId xmlns:a16="http://schemas.microsoft.com/office/drawing/2014/main" id="{6E42CBB0-D8A2-5B4E-2493-27239604F4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!!B14">
                <a:extLst>
                  <a:ext uri="{FF2B5EF4-FFF2-40B4-BE49-F238E27FC236}">
                    <a16:creationId xmlns:a16="http://schemas.microsoft.com/office/drawing/2014/main" id="{6E42CBB0-D8A2-5B4E-2493-27239604F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14">
                <a:extLst>
                  <a:ext uri="{FF2B5EF4-FFF2-40B4-BE49-F238E27FC236}">
                    <a16:creationId xmlns:a16="http://schemas.microsoft.com/office/drawing/2014/main" id="{892D4DCA-941A-6965-E128-C8FA915191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!!B14">
                <a:extLst>
                  <a:ext uri="{FF2B5EF4-FFF2-40B4-BE49-F238E27FC236}">
                    <a16:creationId xmlns:a16="http://schemas.microsoft.com/office/drawing/2014/main" id="{892D4DCA-941A-6965-E128-C8FA91519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14">
                <a:extLst>
                  <a:ext uri="{FF2B5EF4-FFF2-40B4-BE49-F238E27FC236}">
                    <a16:creationId xmlns:a16="http://schemas.microsoft.com/office/drawing/2014/main" id="{5BF310E3-1624-60DD-2D1F-F0BEF02D8D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!!B14">
                <a:extLst>
                  <a:ext uri="{FF2B5EF4-FFF2-40B4-BE49-F238E27FC236}">
                    <a16:creationId xmlns:a16="http://schemas.microsoft.com/office/drawing/2014/main" id="{5BF310E3-1624-60DD-2D1F-F0BEF02D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C099A-BAA4-5BF9-5378-F2A7E444F8E8}"/>
              </a:ext>
            </a:extLst>
          </p:cNvPr>
          <p:cNvSpPr txBox="1">
            <a:spLocks/>
          </p:cNvSpPr>
          <p:nvPr/>
        </p:nvSpPr>
        <p:spPr>
          <a:xfrm>
            <a:off x="244848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rate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6848A1-DEEC-62A0-6AF2-FA4A0CED51A6}"/>
              </a:ext>
            </a:extLst>
          </p:cNvPr>
          <p:cNvSpPr txBox="1">
            <a:spLocks/>
          </p:cNvSpPr>
          <p:nvPr/>
        </p:nvSpPr>
        <p:spPr>
          <a:xfrm>
            <a:off x="763099" y="3203301"/>
            <a:ext cx="1581647" cy="953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occupancy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F02C8C-1B8D-20A6-7B6E-9B27005E685F}"/>
              </a:ext>
            </a:extLst>
          </p:cNvPr>
          <p:cNvGrpSpPr/>
          <p:nvPr/>
        </p:nvGrpSpPr>
        <p:grpSpPr>
          <a:xfrm>
            <a:off x="3679874" y="549658"/>
            <a:ext cx="1058046" cy="811826"/>
            <a:chOff x="2667000" y="0"/>
            <a:chExt cx="6919721" cy="53094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451B267-2F12-B26F-3E60-C7A0FC2DDC51}"/>
                </a:ext>
              </a:extLst>
            </p:cNvPr>
            <p:cNvSpPr/>
            <p:nvPr/>
          </p:nvSpPr>
          <p:spPr>
            <a:xfrm>
              <a:off x="2667000" y="963438"/>
              <a:ext cx="6919721" cy="4345980"/>
            </a:xfrm>
            <a:custGeom>
              <a:avLst/>
              <a:gdLst>
                <a:gd name="connsiteX0" fmla="*/ 6392320 w 6919721"/>
                <a:gd name="connsiteY0" fmla="*/ 4345981 h 4345980"/>
                <a:gd name="connsiteX1" fmla="*/ 527402 w 6919721"/>
                <a:gd name="connsiteY1" fmla="*/ 4345981 h 4345980"/>
                <a:gd name="connsiteX2" fmla="*/ 0 w 6919721"/>
                <a:gd name="connsiteY2" fmla="*/ 3818800 h 4345980"/>
                <a:gd name="connsiteX3" fmla="*/ 0 w 6919721"/>
                <a:gd name="connsiteY3" fmla="*/ 527402 h 4345980"/>
                <a:gd name="connsiteX4" fmla="*/ 527181 w 6919721"/>
                <a:gd name="connsiteY4" fmla="*/ 0 h 4345980"/>
                <a:gd name="connsiteX5" fmla="*/ 6392320 w 6919721"/>
                <a:gd name="connsiteY5" fmla="*/ 0 h 4345980"/>
                <a:gd name="connsiteX6" fmla="*/ 6919722 w 6919721"/>
                <a:gd name="connsiteY6" fmla="*/ 527181 h 4345980"/>
                <a:gd name="connsiteX7" fmla="*/ 6919722 w 6919721"/>
                <a:gd name="connsiteY7" fmla="*/ 3819242 h 4345980"/>
                <a:gd name="connsiteX8" fmla="*/ 6392984 w 6919721"/>
                <a:gd name="connsiteY8" fmla="*/ 4345981 h 4345980"/>
                <a:gd name="connsiteX9" fmla="*/ 6392320 w 6919721"/>
                <a:gd name="connsiteY9" fmla="*/ 4345981 h 4345980"/>
                <a:gd name="connsiteX10" fmla="*/ 527402 w 6919721"/>
                <a:gd name="connsiteY10" fmla="*/ 351749 h 4345980"/>
                <a:gd name="connsiteX11" fmla="*/ 525854 w 6919721"/>
                <a:gd name="connsiteY11" fmla="*/ 351749 h 4345980"/>
                <a:gd name="connsiteX12" fmla="*/ 351749 w 6919721"/>
                <a:gd name="connsiteY12" fmla="*/ 525854 h 4345980"/>
                <a:gd name="connsiteX13" fmla="*/ 351749 w 6919721"/>
                <a:gd name="connsiteY13" fmla="*/ 527624 h 4345980"/>
                <a:gd name="connsiteX14" fmla="*/ 351749 w 6919721"/>
                <a:gd name="connsiteY14" fmla="*/ 3819464 h 4345980"/>
                <a:gd name="connsiteX15" fmla="*/ 351749 w 6919721"/>
                <a:gd name="connsiteY15" fmla="*/ 3821012 h 4345980"/>
                <a:gd name="connsiteX16" fmla="*/ 525854 w 6919721"/>
                <a:gd name="connsiteY16" fmla="*/ 3995117 h 4345980"/>
                <a:gd name="connsiteX17" fmla="*/ 527624 w 6919721"/>
                <a:gd name="connsiteY17" fmla="*/ 3995117 h 4345980"/>
                <a:gd name="connsiteX18" fmla="*/ 6392541 w 6919721"/>
                <a:gd name="connsiteY18" fmla="*/ 3995117 h 4345980"/>
                <a:gd name="connsiteX19" fmla="*/ 6394090 w 6919721"/>
                <a:gd name="connsiteY19" fmla="*/ 3995117 h 4345980"/>
                <a:gd name="connsiteX20" fmla="*/ 6568195 w 6919721"/>
                <a:gd name="connsiteY20" fmla="*/ 3821012 h 4345980"/>
                <a:gd name="connsiteX21" fmla="*/ 6568195 w 6919721"/>
                <a:gd name="connsiteY21" fmla="*/ 3819242 h 4345980"/>
                <a:gd name="connsiteX22" fmla="*/ 6568195 w 6919721"/>
                <a:gd name="connsiteY22" fmla="*/ 527402 h 4345980"/>
                <a:gd name="connsiteX23" fmla="*/ 6568195 w 6919721"/>
                <a:gd name="connsiteY23" fmla="*/ 525854 h 4345980"/>
                <a:gd name="connsiteX24" fmla="*/ 6394090 w 6919721"/>
                <a:gd name="connsiteY24" fmla="*/ 351749 h 4345980"/>
                <a:gd name="connsiteX25" fmla="*/ 6392320 w 6919721"/>
                <a:gd name="connsiteY25" fmla="*/ 351749 h 434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9721" h="4345980">
                  <a:moveTo>
                    <a:pt x="6392320" y="4345981"/>
                  </a:moveTo>
                  <a:lnTo>
                    <a:pt x="527402" y="4345981"/>
                  </a:lnTo>
                  <a:cubicBezTo>
                    <a:pt x="236933" y="4343990"/>
                    <a:pt x="1991" y="4109048"/>
                    <a:pt x="0" y="3818800"/>
                  </a:cubicBezTo>
                  <a:lnTo>
                    <a:pt x="0" y="527402"/>
                  </a:lnTo>
                  <a:cubicBezTo>
                    <a:pt x="1991" y="236933"/>
                    <a:pt x="236933" y="1991"/>
                    <a:pt x="527181" y="0"/>
                  </a:cubicBezTo>
                  <a:lnTo>
                    <a:pt x="6392320" y="0"/>
                  </a:lnTo>
                  <a:cubicBezTo>
                    <a:pt x="6682789" y="1991"/>
                    <a:pt x="6917731" y="236933"/>
                    <a:pt x="6919722" y="527181"/>
                  </a:cubicBezTo>
                  <a:lnTo>
                    <a:pt x="6919722" y="3819242"/>
                  </a:lnTo>
                  <a:cubicBezTo>
                    <a:pt x="6919722" y="4110154"/>
                    <a:pt x="6683895" y="4345981"/>
                    <a:pt x="6392984" y="4345981"/>
                  </a:cubicBezTo>
                  <a:cubicBezTo>
                    <a:pt x="6392762" y="4345981"/>
                    <a:pt x="6392541" y="4345981"/>
                    <a:pt x="6392320" y="4345981"/>
                  </a:cubicBezTo>
                  <a:close/>
                  <a:moveTo>
                    <a:pt x="527402" y="351749"/>
                  </a:moveTo>
                  <a:cubicBezTo>
                    <a:pt x="526960" y="351749"/>
                    <a:pt x="526296" y="351749"/>
                    <a:pt x="525854" y="351749"/>
                  </a:cubicBezTo>
                  <a:cubicBezTo>
                    <a:pt x="429621" y="351749"/>
                    <a:pt x="351749" y="429621"/>
                    <a:pt x="351749" y="525854"/>
                  </a:cubicBezTo>
                  <a:lnTo>
                    <a:pt x="351749" y="527624"/>
                  </a:lnTo>
                  <a:lnTo>
                    <a:pt x="351749" y="3819464"/>
                  </a:lnTo>
                  <a:lnTo>
                    <a:pt x="351749" y="3821012"/>
                  </a:lnTo>
                  <a:cubicBezTo>
                    <a:pt x="351749" y="3917246"/>
                    <a:pt x="429621" y="3995117"/>
                    <a:pt x="525854" y="3995117"/>
                  </a:cubicBezTo>
                  <a:lnTo>
                    <a:pt x="527624" y="3995117"/>
                  </a:lnTo>
                  <a:lnTo>
                    <a:pt x="6392541" y="3995117"/>
                  </a:lnTo>
                  <a:lnTo>
                    <a:pt x="6394090" y="3995117"/>
                  </a:lnTo>
                  <a:cubicBezTo>
                    <a:pt x="6490323" y="3995117"/>
                    <a:pt x="6568195" y="3917246"/>
                    <a:pt x="6568195" y="3821012"/>
                  </a:cubicBezTo>
                  <a:cubicBezTo>
                    <a:pt x="6568195" y="3820349"/>
                    <a:pt x="6568195" y="3819906"/>
                    <a:pt x="6568195" y="3819242"/>
                  </a:cubicBezTo>
                  <a:lnTo>
                    <a:pt x="6568195" y="527402"/>
                  </a:lnTo>
                  <a:cubicBezTo>
                    <a:pt x="6568195" y="526960"/>
                    <a:pt x="6568195" y="526296"/>
                    <a:pt x="6568195" y="525854"/>
                  </a:cubicBezTo>
                  <a:cubicBezTo>
                    <a:pt x="6568195" y="429621"/>
                    <a:pt x="6490323" y="351749"/>
                    <a:pt x="6394090" y="351749"/>
                  </a:cubicBezTo>
                  <a:cubicBezTo>
                    <a:pt x="6393426" y="351749"/>
                    <a:pt x="6392984" y="351749"/>
                    <a:pt x="6392320" y="351749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BEC306-576B-1450-08E7-83D08E4FC223}"/>
                </a:ext>
              </a:extLst>
            </p:cNvPr>
            <p:cNvSpPr/>
            <p:nvPr/>
          </p:nvSpPr>
          <p:spPr>
            <a:xfrm>
              <a:off x="4573081" y="232065"/>
              <a:ext cx="3108001" cy="379623"/>
            </a:xfrm>
            <a:custGeom>
              <a:avLst/>
              <a:gdLst>
                <a:gd name="connsiteX0" fmla="*/ 3108002 w 3108001"/>
                <a:gd name="connsiteY0" fmla="*/ 189812 h 379623"/>
                <a:gd name="connsiteX1" fmla="*/ 3108002 w 3108001"/>
                <a:gd name="connsiteY1" fmla="*/ 190697 h 379623"/>
                <a:gd name="connsiteX2" fmla="*/ 2919075 w 3108001"/>
                <a:gd name="connsiteY2" fmla="*/ 379624 h 379623"/>
                <a:gd name="connsiteX3" fmla="*/ 2918190 w 3108001"/>
                <a:gd name="connsiteY3" fmla="*/ 379624 h 379623"/>
                <a:gd name="connsiteX4" fmla="*/ 189812 w 3108001"/>
                <a:gd name="connsiteY4" fmla="*/ 379624 h 379623"/>
                <a:gd name="connsiteX5" fmla="*/ 188927 w 3108001"/>
                <a:gd name="connsiteY5" fmla="*/ 379624 h 379623"/>
                <a:gd name="connsiteX6" fmla="*/ 0 w 3108001"/>
                <a:gd name="connsiteY6" fmla="*/ 190697 h 379623"/>
                <a:gd name="connsiteX7" fmla="*/ 0 w 3108001"/>
                <a:gd name="connsiteY7" fmla="*/ 189812 h 379623"/>
                <a:gd name="connsiteX8" fmla="*/ 0 w 3108001"/>
                <a:gd name="connsiteY8" fmla="*/ 188927 h 379623"/>
                <a:gd name="connsiteX9" fmla="*/ 188927 w 3108001"/>
                <a:gd name="connsiteY9" fmla="*/ 0 h 379623"/>
                <a:gd name="connsiteX10" fmla="*/ 189812 w 3108001"/>
                <a:gd name="connsiteY10" fmla="*/ 0 h 379623"/>
                <a:gd name="connsiteX11" fmla="*/ 2918190 w 3108001"/>
                <a:gd name="connsiteY11" fmla="*/ 0 h 379623"/>
                <a:gd name="connsiteX12" fmla="*/ 3108002 w 3108001"/>
                <a:gd name="connsiteY12" fmla="*/ 189591 h 379623"/>
                <a:gd name="connsiteX13" fmla="*/ 3108002 w 3108001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8001" h="379623">
                  <a:moveTo>
                    <a:pt x="3108002" y="189812"/>
                  </a:moveTo>
                  <a:lnTo>
                    <a:pt x="3108002" y="190697"/>
                  </a:lnTo>
                  <a:cubicBezTo>
                    <a:pt x="3108002" y="295115"/>
                    <a:pt x="3023272" y="379624"/>
                    <a:pt x="2919075" y="379624"/>
                  </a:cubicBezTo>
                  <a:cubicBezTo>
                    <a:pt x="2918853" y="379624"/>
                    <a:pt x="2918411" y="379624"/>
                    <a:pt x="2918190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2918190" y="0"/>
                  </a:lnTo>
                  <a:cubicBezTo>
                    <a:pt x="3021281" y="4646"/>
                    <a:pt x="3103577" y="86942"/>
                    <a:pt x="3108002" y="189591"/>
                  </a:cubicBezTo>
                  <a:lnTo>
                    <a:pt x="3108002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857157-9E36-9320-6082-F1E247E6A9FC}"/>
                </a:ext>
              </a:extLst>
            </p:cNvPr>
            <p:cNvSpPr/>
            <p:nvPr/>
          </p:nvSpPr>
          <p:spPr>
            <a:xfrm>
              <a:off x="7765591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8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8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32FF8F-651B-92EE-2D7C-78FB22987AE1}"/>
                </a:ext>
              </a:extLst>
            </p:cNvPr>
            <p:cNvSpPr/>
            <p:nvPr/>
          </p:nvSpPr>
          <p:spPr>
            <a:xfrm>
              <a:off x="3911837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9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9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CD8D137-ED27-8906-C372-F569AC7058FA}"/>
                </a:ext>
              </a:extLst>
            </p:cNvPr>
            <p:cNvSpPr/>
            <p:nvPr/>
          </p:nvSpPr>
          <p:spPr>
            <a:xfrm>
              <a:off x="8412897" y="232065"/>
              <a:ext cx="850613" cy="379623"/>
            </a:xfrm>
            <a:custGeom>
              <a:avLst/>
              <a:gdLst>
                <a:gd name="connsiteX0" fmla="*/ 850614 w 850613"/>
                <a:gd name="connsiteY0" fmla="*/ 189812 h 379623"/>
                <a:gd name="connsiteX1" fmla="*/ 850614 w 850613"/>
                <a:gd name="connsiteY1" fmla="*/ 190697 h 379623"/>
                <a:gd name="connsiteX2" fmla="*/ 661687 w 850613"/>
                <a:gd name="connsiteY2" fmla="*/ 379624 h 379623"/>
                <a:gd name="connsiteX3" fmla="*/ 660801 w 850613"/>
                <a:gd name="connsiteY3" fmla="*/ 379624 h 379623"/>
                <a:gd name="connsiteX4" fmla="*/ 189812 w 850613"/>
                <a:gd name="connsiteY4" fmla="*/ 379624 h 379623"/>
                <a:gd name="connsiteX5" fmla="*/ 188927 w 850613"/>
                <a:gd name="connsiteY5" fmla="*/ 379624 h 379623"/>
                <a:gd name="connsiteX6" fmla="*/ 0 w 850613"/>
                <a:gd name="connsiteY6" fmla="*/ 190697 h 379623"/>
                <a:gd name="connsiteX7" fmla="*/ 0 w 850613"/>
                <a:gd name="connsiteY7" fmla="*/ 189812 h 379623"/>
                <a:gd name="connsiteX8" fmla="*/ 0 w 850613"/>
                <a:gd name="connsiteY8" fmla="*/ 188927 h 379623"/>
                <a:gd name="connsiteX9" fmla="*/ 188927 w 850613"/>
                <a:gd name="connsiteY9" fmla="*/ 0 h 379623"/>
                <a:gd name="connsiteX10" fmla="*/ 189812 w 850613"/>
                <a:gd name="connsiteY10" fmla="*/ 0 h 379623"/>
                <a:gd name="connsiteX11" fmla="*/ 660801 w 850613"/>
                <a:gd name="connsiteY11" fmla="*/ 0 h 379623"/>
                <a:gd name="connsiteX12" fmla="*/ 850614 w 850613"/>
                <a:gd name="connsiteY12" fmla="*/ 189591 h 379623"/>
                <a:gd name="connsiteX13" fmla="*/ 850614 w 850613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613" h="379623">
                  <a:moveTo>
                    <a:pt x="850614" y="189812"/>
                  </a:moveTo>
                  <a:lnTo>
                    <a:pt x="850614" y="190697"/>
                  </a:lnTo>
                  <a:cubicBezTo>
                    <a:pt x="850614" y="295115"/>
                    <a:pt x="765884" y="379624"/>
                    <a:pt x="661687" y="379624"/>
                  </a:cubicBezTo>
                  <a:cubicBezTo>
                    <a:pt x="661465" y="379624"/>
                    <a:pt x="661023" y="379624"/>
                    <a:pt x="660801" y="379624"/>
                  </a:cubicBezTo>
                  <a:lnTo>
                    <a:pt x="189812" y="379624"/>
                  </a:lnTo>
                  <a:cubicBezTo>
                    <a:pt x="189591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30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3893" y="4646"/>
                    <a:pt x="846189" y="86942"/>
                    <a:pt x="850614" y="189591"/>
                  </a:cubicBezTo>
                  <a:lnTo>
                    <a:pt x="850614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EB8870-A664-363B-ED87-AC3D3A23E668}"/>
                </a:ext>
              </a:extLst>
            </p:cNvPr>
            <p:cNvSpPr/>
            <p:nvPr/>
          </p:nvSpPr>
          <p:spPr>
            <a:xfrm>
              <a:off x="2990653" y="232065"/>
              <a:ext cx="843755" cy="379623"/>
            </a:xfrm>
            <a:custGeom>
              <a:avLst/>
              <a:gdLst>
                <a:gd name="connsiteX0" fmla="*/ 843755 w 843755"/>
                <a:gd name="connsiteY0" fmla="*/ 189812 h 379623"/>
                <a:gd name="connsiteX1" fmla="*/ 843755 w 843755"/>
                <a:gd name="connsiteY1" fmla="*/ 190697 h 379623"/>
                <a:gd name="connsiteX2" fmla="*/ 654828 w 843755"/>
                <a:gd name="connsiteY2" fmla="*/ 379624 h 379623"/>
                <a:gd name="connsiteX3" fmla="*/ 189812 w 843755"/>
                <a:gd name="connsiteY3" fmla="*/ 379624 h 379623"/>
                <a:gd name="connsiteX4" fmla="*/ 188927 w 843755"/>
                <a:gd name="connsiteY4" fmla="*/ 379624 h 379623"/>
                <a:gd name="connsiteX5" fmla="*/ 0 w 843755"/>
                <a:gd name="connsiteY5" fmla="*/ 190697 h 379623"/>
                <a:gd name="connsiteX6" fmla="*/ 0 w 843755"/>
                <a:gd name="connsiteY6" fmla="*/ 189812 h 379623"/>
                <a:gd name="connsiteX7" fmla="*/ 0 w 843755"/>
                <a:gd name="connsiteY7" fmla="*/ 188927 h 379623"/>
                <a:gd name="connsiteX8" fmla="*/ 188927 w 843755"/>
                <a:gd name="connsiteY8" fmla="*/ 0 h 379623"/>
                <a:gd name="connsiteX9" fmla="*/ 189812 w 843755"/>
                <a:gd name="connsiteY9" fmla="*/ 0 h 379623"/>
                <a:gd name="connsiteX10" fmla="*/ 660801 w 843755"/>
                <a:gd name="connsiteY10" fmla="*/ 0 h 379623"/>
                <a:gd name="connsiteX11" fmla="*/ 843534 w 843755"/>
                <a:gd name="connsiteY11" fmla="*/ 189812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3755" h="379623">
                  <a:moveTo>
                    <a:pt x="843755" y="189812"/>
                  </a:moveTo>
                  <a:lnTo>
                    <a:pt x="843755" y="190697"/>
                  </a:lnTo>
                  <a:cubicBezTo>
                    <a:pt x="843755" y="295115"/>
                    <a:pt x="759026" y="379624"/>
                    <a:pt x="654828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2123" y="5088"/>
                    <a:pt x="842428" y="87827"/>
                    <a:pt x="843534" y="18981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1AC5075-26A3-104A-4598-4727D5CF280E}"/>
                </a:ext>
              </a:extLst>
            </p:cNvPr>
            <p:cNvSpPr/>
            <p:nvPr/>
          </p:nvSpPr>
          <p:spPr>
            <a:xfrm>
              <a:off x="3658534" y="3220605"/>
              <a:ext cx="949279" cy="1153471"/>
            </a:xfrm>
            <a:custGeom>
              <a:avLst/>
              <a:gdLst>
                <a:gd name="connsiteX0" fmla="*/ 260162 w 949279"/>
                <a:gd name="connsiteY0" fmla="*/ 0 h 1153471"/>
                <a:gd name="connsiteX1" fmla="*/ 260162 w 949279"/>
                <a:gd name="connsiteY1" fmla="*/ 442452 h 1153471"/>
                <a:gd name="connsiteX2" fmla="*/ 689118 w 949279"/>
                <a:gd name="connsiteY2" fmla="*/ 442452 h 1153471"/>
                <a:gd name="connsiteX3" fmla="*/ 689118 w 949279"/>
                <a:gd name="connsiteY3" fmla="*/ 0 h 1153471"/>
                <a:gd name="connsiteX4" fmla="*/ 949280 w 949279"/>
                <a:gd name="connsiteY4" fmla="*/ 0 h 1153471"/>
                <a:gd name="connsiteX5" fmla="*/ 949280 w 949279"/>
                <a:gd name="connsiteY5" fmla="*/ 1153471 h 1153471"/>
                <a:gd name="connsiteX6" fmla="*/ 689118 w 949279"/>
                <a:gd name="connsiteY6" fmla="*/ 1153471 h 1153471"/>
                <a:gd name="connsiteX7" fmla="*/ 689118 w 949279"/>
                <a:gd name="connsiteY7" fmla="*/ 668102 h 1153471"/>
                <a:gd name="connsiteX8" fmla="*/ 260162 w 949279"/>
                <a:gd name="connsiteY8" fmla="*/ 668102 h 1153471"/>
                <a:gd name="connsiteX9" fmla="*/ 260162 w 949279"/>
                <a:gd name="connsiteY9" fmla="*/ 1153471 h 1153471"/>
                <a:gd name="connsiteX10" fmla="*/ 0 w 949279"/>
                <a:gd name="connsiteY10" fmla="*/ 1153471 h 1153471"/>
                <a:gd name="connsiteX11" fmla="*/ 0 w 949279"/>
                <a:gd name="connsiteY11" fmla="*/ 0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279" h="1153471">
                  <a:moveTo>
                    <a:pt x="260162" y="0"/>
                  </a:moveTo>
                  <a:lnTo>
                    <a:pt x="260162" y="442452"/>
                  </a:lnTo>
                  <a:lnTo>
                    <a:pt x="689118" y="442452"/>
                  </a:lnTo>
                  <a:lnTo>
                    <a:pt x="689118" y="0"/>
                  </a:lnTo>
                  <a:lnTo>
                    <a:pt x="949280" y="0"/>
                  </a:lnTo>
                  <a:lnTo>
                    <a:pt x="949280" y="1153471"/>
                  </a:lnTo>
                  <a:lnTo>
                    <a:pt x="689118" y="1153471"/>
                  </a:lnTo>
                  <a:lnTo>
                    <a:pt x="689118" y="668102"/>
                  </a:lnTo>
                  <a:lnTo>
                    <a:pt x="260162" y="668102"/>
                  </a:lnTo>
                  <a:lnTo>
                    <a:pt x="260162" y="1153471"/>
                  </a:lnTo>
                  <a:lnTo>
                    <a:pt x="0" y="1153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9A79C1-D598-7716-A513-15D461206651}"/>
                </a:ext>
              </a:extLst>
            </p:cNvPr>
            <p:cNvSpPr/>
            <p:nvPr/>
          </p:nvSpPr>
          <p:spPr>
            <a:xfrm>
              <a:off x="4780812" y="3199367"/>
              <a:ext cx="1116969" cy="1196389"/>
            </a:xfrm>
            <a:custGeom>
              <a:avLst/>
              <a:gdLst>
                <a:gd name="connsiteX0" fmla="*/ 1114093 w 1116969"/>
                <a:gd name="connsiteY0" fmla="*/ 584258 h 1196389"/>
                <a:gd name="connsiteX1" fmla="*/ 1116969 w 1116969"/>
                <a:gd name="connsiteY1" fmla="*/ 641555 h 1196389"/>
                <a:gd name="connsiteX2" fmla="*/ 562135 w 1116969"/>
                <a:gd name="connsiteY2" fmla="*/ 1196389 h 1196389"/>
                <a:gd name="connsiteX3" fmla="*/ 543330 w 1116969"/>
                <a:gd name="connsiteY3" fmla="*/ 1196168 h 1196389"/>
                <a:gd name="connsiteX4" fmla="*/ 544216 w 1116969"/>
                <a:gd name="connsiteY4" fmla="*/ 1196168 h 1196389"/>
                <a:gd name="connsiteX5" fmla="*/ 537800 w 1116969"/>
                <a:gd name="connsiteY5" fmla="*/ 1196168 h 1196389"/>
                <a:gd name="connsiteX6" fmla="*/ 0 w 1116969"/>
                <a:gd name="connsiteY6" fmla="*/ 658368 h 1196389"/>
                <a:gd name="connsiteX7" fmla="*/ 2876 w 1116969"/>
                <a:gd name="connsiteY7" fmla="*/ 603062 h 1196389"/>
                <a:gd name="connsiteX8" fmla="*/ 2655 w 1116969"/>
                <a:gd name="connsiteY8" fmla="*/ 605274 h 1196389"/>
                <a:gd name="connsiteX9" fmla="*/ 664 w 1116969"/>
                <a:gd name="connsiteY9" fmla="*/ 558374 h 1196389"/>
                <a:gd name="connsiteX10" fmla="*/ 558816 w 1116969"/>
                <a:gd name="connsiteY10" fmla="*/ 221 h 1196389"/>
                <a:gd name="connsiteX11" fmla="*/ 565674 w 1116969"/>
                <a:gd name="connsiteY11" fmla="*/ 221 h 1196389"/>
                <a:gd name="connsiteX12" fmla="*/ 565232 w 1116969"/>
                <a:gd name="connsiteY12" fmla="*/ 221 h 1196389"/>
                <a:gd name="connsiteX13" fmla="*/ 578727 w 1116969"/>
                <a:gd name="connsiteY13" fmla="*/ 0 h 1196389"/>
                <a:gd name="connsiteX14" fmla="*/ 1115642 w 1116969"/>
                <a:gd name="connsiteY14" fmla="*/ 536915 h 1196389"/>
                <a:gd name="connsiteX15" fmla="*/ 1113430 w 1116969"/>
                <a:gd name="connsiteY15" fmla="*/ 586248 h 1196389"/>
                <a:gd name="connsiteX16" fmla="*/ 1113651 w 1116969"/>
                <a:gd name="connsiteY16" fmla="*/ 584258 h 1196389"/>
                <a:gd name="connsiteX17" fmla="*/ 284275 w 1116969"/>
                <a:gd name="connsiteY17" fmla="*/ 598195 h 1196389"/>
                <a:gd name="connsiteX18" fmla="*/ 565453 w 1116969"/>
                <a:gd name="connsiteY18" fmla="*/ 984897 h 1196389"/>
                <a:gd name="connsiteX19" fmla="*/ 839773 w 1116969"/>
                <a:gd name="connsiteY19" fmla="*/ 591116 h 1196389"/>
                <a:gd name="connsiteX20" fmla="*/ 558595 w 1116969"/>
                <a:gd name="connsiteY20" fmla="*/ 204413 h 1196389"/>
                <a:gd name="connsiteX21" fmla="*/ 284275 w 1116969"/>
                <a:gd name="connsiteY21" fmla="*/ 597752 h 119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6969" h="1196389">
                  <a:moveTo>
                    <a:pt x="1114093" y="584258"/>
                  </a:moveTo>
                  <a:cubicBezTo>
                    <a:pt x="1116084" y="601513"/>
                    <a:pt x="1116969" y="621423"/>
                    <a:pt x="1116969" y="641555"/>
                  </a:cubicBezTo>
                  <a:cubicBezTo>
                    <a:pt x="1116969" y="947953"/>
                    <a:pt x="868532" y="1196389"/>
                    <a:pt x="562135" y="1196389"/>
                  </a:cubicBezTo>
                  <a:cubicBezTo>
                    <a:pt x="555940" y="1196389"/>
                    <a:pt x="549525" y="1196389"/>
                    <a:pt x="543330" y="1196168"/>
                  </a:cubicBezTo>
                  <a:lnTo>
                    <a:pt x="544216" y="1196168"/>
                  </a:lnTo>
                  <a:cubicBezTo>
                    <a:pt x="542224" y="1196168"/>
                    <a:pt x="540012" y="1196168"/>
                    <a:pt x="537800" y="1196168"/>
                  </a:cubicBezTo>
                  <a:cubicBezTo>
                    <a:pt x="240694" y="1196168"/>
                    <a:pt x="0" y="955474"/>
                    <a:pt x="0" y="658368"/>
                  </a:cubicBezTo>
                  <a:cubicBezTo>
                    <a:pt x="0" y="639785"/>
                    <a:pt x="885" y="621202"/>
                    <a:pt x="2876" y="603062"/>
                  </a:cubicBezTo>
                  <a:lnTo>
                    <a:pt x="2655" y="605274"/>
                  </a:lnTo>
                  <a:cubicBezTo>
                    <a:pt x="1327" y="591116"/>
                    <a:pt x="664" y="574966"/>
                    <a:pt x="664" y="558374"/>
                  </a:cubicBezTo>
                  <a:cubicBezTo>
                    <a:pt x="664" y="249985"/>
                    <a:pt x="250649" y="221"/>
                    <a:pt x="558816" y="221"/>
                  </a:cubicBezTo>
                  <a:lnTo>
                    <a:pt x="565674" y="221"/>
                  </a:lnTo>
                  <a:lnTo>
                    <a:pt x="565232" y="221"/>
                  </a:lnTo>
                  <a:cubicBezTo>
                    <a:pt x="569214" y="221"/>
                    <a:pt x="574081" y="0"/>
                    <a:pt x="578727" y="0"/>
                  </a:cubicBezTo>
                  <a:cubicBezTo>
                    <a:pt x="875390" y="0"/>
                    <a:pt x="1115642" y="240472"/>
                    <a:pt x="1115642" y="536915"/>
                  </a:cubicBezTo>
                  <a:cubicBezTo>
                    <a:pt x="1115642" y="553507"/>
                    <a:pt x="1114978" y="570099"/>
                    <a:pt x="1113430" y="586248"/>
                  </a:cubicBezTo>
                  <a:lnTo>
                    <a:pt x="1113651" y="584258"/>
                  </a:lnTo>
                  <a:close/>
                  <a:moveTo>
                    <a:pt x="284275" y="598195"/>
                  </a:moveTo>
                  <a:cubicBezTo>
                    <a:pt x="284275" y="823403"/>
                    <a:pt x="390463" y="984897"/>
                    <a:pt x="565453" y="984897"/>
                  </a:cubicBezTo>
                  <a:cubicBezTo>
                    <a:pt x="740443" y="984897"/>
                    <a:pt x="839773" y="816102"/>
                    <a:pt x="839773" y="591116"/>
                  </a:cubicBezTo>
                  <a:cubicBezTo>
                    <a:pt x="839773" y="380066"/>
                    <a:pt x="741328" y="204413"/>
                    <a:pt x="558595" y="204413"/>
                  </a:cubicBezTo>
                  <a:cubicBezTo>
                    <a:pt x="382942" y="203970"/>
                    <a:pt x="284275" y="372987"/>
                    <a:pt x="284275" y="59775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9B126A-EB66-CAE1-9279-D854E605E87C}"/>
                </a:ext>
              </a:extLst>
            </p:cNvPr>
            <p:cNvSpPr/>
            <p:nvPr/>
          </p:nvSpPr>
          <p:spPr>
            <a:xfrm>
              <a:off x="5937159" y="3220605"/>
              <a:ext cx="886230" cy="1153471"/>
            </a:xfrm>
            <a:custGeom>
              <a:avLst/>
              <a:gdLst>
                <a:gd name="connsiteX0" fmla="*/ 309274 w 886230"/>
                <a:gd name="connsiteY0" fmla="*/ 218129 h 1153471"/>
                <a:gd name="connsiteX1" fmla="*/ 0 w 886230"/>
                <a:gd name="connsiteY1" fmla="*/ 218129 h 1153471"/>
                <a:gd name="connsiteX2" fmla="*/ 0 w 886230"/>
                <a:gd name="connsiteY2" fmla="*/ 0 h 1153471"/>
                <a:gd name="connsiteX3" fmla="*/ 886231 w 886230"/>
                <a:gd name="connsiteY3" fmla="*/ 0 h 1153471"/>
                <a:gd name="connsiteX4" fmla="*/ 886231 w 886230"/>
                <a:gd name="connsiteY4" fmla="*/ 218129 h 1153471"/>
                <a:gd name="connsiteX5" fmla="*/ 569878 w 886230"/>
                <a:gd name="connsiteY5" fmla="*/ 218129 h 1153471"/>
                <a:gd name="connsiteX6" fmla="*/ 569878 w 886230"/>
                <a:gd name="connsiteY6" fmla="*/ 1153471 h 1153471"/>
                <a:gd name="connsiteX7" fmla="*/ 309716 w 886230"/>
                <a:gd name="connsiteY7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230" h="1153471">
                  <a:moveTo>
                    <a:pt x="309274" y="218129"/>
                  </a:moveTo>
                  <a:lnTo>
                    <a:pt x="0" y="218129"/>
                  </a:lnTo>
                  <a:lnTo>
                    <a:pt x="0" y="0"/>
                  </a:lnTo>
                  <a:lnTo>
                    <a:pt x="886231" y="0"/>
                  </a:lnTo>
                  <a:lnTo>
                    <a:pt x="886231" y="218129"/>
                  </a:lnTo>
                  <a:lnTo>
                    <a:pt x="569878" y="218129"/>
                  </a:lnTo>
                  <a:lnTo>
                    <a:pt x="569878" y="1153471"/>
                  </a:lnTo>
                  <a:lnTo>
                    <a:pt x="309716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EA2370-8081-F042-29B4-06AAF77066DB}"/>
                </a:ext>
              </a:extLst>
            </p:cNvPr>
            <p:cNvSpPr/>
            <p:nvPr/>
          </p:nvSpPr>
          <p:spPr>
            <a:xfrm>
              <a:off x="6956789" y="3220605"/>
              <a:ext cx="745088" cy="1146392"/>
            </a:xfrm>
            <a:custGeom>
              <a:avLst/>
              <a:gdLst>
                <a:gd name="connsiteX0" fmla="*/ 689118 w 745088"/>
                <a:gd name="connsiteY0" fmla="*/ 661023 h 1146392"/>
                <a:gd name="connsiteX1" fmla="*/ 267241 w 745088"/>
                <a:gd name="connsiteY1" fmla="*/ 661023 h 1146392"/>
                <a:gd name="connsiteX2" fmla="*/ 267241 w 745088"/>
                <a:gd name="connsiteY2" fmla="*/ 935343 h 1146392"/>
                <a:gd name="connsiteX3" fmla="*/ 745089 w 745088"/>
                <a:gd name="connsiteY3" fmla="*/ 935343 h 1146392"/>
                <a:gd name="connsiteX4" fmla="*/ 745089 w 745088"/>
                <a:gd name="connsiteY4" fmla="*/ 1146392 h 1146392"/>
                <a:gd name="connsiteX5" fmla="*/ 0 w 745088"/>
                <a:gd name="connsiteY5" fmla="*/ 1146392 h 1146392"/>
                <a:gd name="connsiteX6" fmla="*/ 0 w 745088"/>
                <a:gd name="connsiteY6" fmla="*/ 0 h 1146392"/>
                <a:gd name="connsiteX7" fmla="*/ 710135 w 745088"/>
                <a:gd name="connsiteY7" fmla="*/ 0 h 1146392"/>
                <a:gd name="connsiteX8" fmla="*/ 710135 w 745088"/>
                <a:gd name="connsiteY8" fmla="*/ 211050 h 1146392"/>
                <a:gd name="connsiteX9" fmla="*/ 260161 w 745088"/>
                <a:gd name="connsiteY9" fmla="*/ 211050 h 1146392"/>
                <a:gd name="connsiteX10" fmla="*/ 260161 w 745088"/>
                <a:gd name="connsiteY10" fmla="*/ 450195 h 1146392"/>
                <a:gd name="connsiteX11" fmla="*/ 682039 w 745088"/>
                <a:gd name="connsiteY11" fmla="*/ 450195 h 1146392"/>
                <a:gd name="connsiteX12" fmla="*/ 682039 w 745088"/>
                <a:gd name="connsiteY12" fmla="*/ 661244 h 11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088" h="1146392">
                  <a:moveTo>
                    <a:pt x="689118" y="661023"/>
                  </a:moveTo>
                  <a:lnTo>
                    <a:pt x="267241" y="661023"/>
                  </a:lnTo>
                  <a:lnTo>
                    <a:pt x="267241" y="935343"/>
                  </a:lnTo>
                  <a:lnTo>
                    <a:pt x="745089" y="935343"/>
                  </a:lnTo>
                  <a:lnTo>
                    <a:pt x="745089" y="1146392"/>
                  </a:lnTo>
                  <a:lnTo>
                    <a:pt x="0" y="1146392"/>
                  </a:lnTo>
                  <a:lnTo>
                    <a:pt x="0" y="0"/>
                  </a:lnTo>
                  <a:lnTo>
                    <a:pt x="710135" y="0"/>
                  </a:lnTo>
                  <a:lnTo>
                    <a:pt x="710135" y="211050"/>
                  </a:lnTo>
                  <a:lnTo>
                    <a:pt x="260161" y="211050"/>
                  </a:lnTo>
                  <a:lnTo>
                    <a:pt x="260161" y="450195"/>
                  </a:lnTo>
                  <a:lnTo>
                    <a:pt x="682039" y="450195"/>
                  </a:lnTo>
                  <a:lnTo>
                    <a:pt x="682039" y="661244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5808B6-77B9-1AE0-CAFA-87799527E8C8}"/>
                </a:ext>
              </a:extLst>
            </p:cNvPr>
            <p:cNvSpPr/>
            <p:nvPr/>
          </p:nvSpPr>
          <p:spPr>
            <a:xfrm>
              <a:off x="7877973" y="3220605"/>
              <a:ext cx="717214" cy="1153471"/>
            </a:xfrm>
            <a:custGeom>
              <a:avLst/>
              <a:gdLst>
                <a:gd name="connsiteX0" fmla="*/ 0 w 717214"/>
                <a:gd name="connsiteY0" fmla="*/ 0 h 1153471"/>
                <a:gd name="connsiteX1" fmla="*/ 260162 w 717214"/>
                <a:gd name="connsiteY1" fmla="*/ 0 h 1153471"/>
                <a:gd name="connsiteX2" fmla="*/ 260162 w 717214"/>
                <a:gd name="connsiteY2" fmla="*/ 935343 h 1153471"/>
                <a:gd name="connsiteX3" fmla="*/ 717214 w 717214"/>
                <a:gd name="connsiteY3" fmla="*/ 935343 h 1153471"/>
                <a:gd name="connsiteX4" fmla="*/ 717214 w 717214"/>
                <a:gd name="connsiteY4" fmla="*/ 1153471 h 1153471"/>
                <a:gd name="connsiteX5" fmla="*/ 0 w 717214"/>
                <a:gd name="connsiteY5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14" h="1153471">
                  <a:moveTo>
                    <a:pt x="0" y="0"/>
                  </a:moveTo>
                  <a:lnTo>
                    <a:pt x="260162" y="0"/>
                  </a:lnTo>
                  <a:lnTo>
                    <a:pt x="260162" y="935343"/>
                  </a:lnTo>
                  <a:lnTo>
                    <a:pt x="717214" y="935343"/>
                  </a:lnTo>
                  <a:lnTo>
                    <a:pt x="717214" y="1153471"/>
                  </a:lnTo>
                  <a:lnTo>
                    <a:pt x="0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BAF431-FE33-40C4-B9F5-6C9AD581F667}"/>
                </a:ext>
              </a:extLst>
            </p:cNvPr>
            <p:cNvSpPr/>
            <p:nvPr/>
          </p:nvSpPr>
          <p:spPr>
            <a:xfrm>
              <a:off x="5515060" y="1519157"/>
              <a:ext cx="1223378" cy="1168072"/>
            </a:xfrm>
            <a:custGeom>
              <a:avLst/>
              <a:gdLst>
                <a:gd name="connsiteX0" fmla="*/ 611911 w 1223378"/>
                <a:gd name="connsiteY0" fmla="*/ 963438 h 1168072"/>
                <a:gd name="connsiteX1" fmla="*/ 232066 w 1223378"/>
                <a:gd name="connsiteY1" fmla="*/ 1168072 h 1168072"/>
                <a:gd name="connsiteX2" fmla="*/ 302858 w 1223378"/>
                <a:gd name="connsiteY2" fmla="*/ 746195 h 1168072"/>
                <a:gd name="connsiteX3" fmla="*/ 0 w 1223378"/>
                <a:gd name="connsiteY3" fmla="*/ 442452 h 1168072"/>
                <a:gd name="connsiteX4" fmla="*/ 421878 w 1223378"/>
                <a:gd name="connsiteY4" fmla="*/ 379181 h 1168072"/>
                <a:gd name="connsiteX5" fmla="*/ 611689 w 1223378"/>
                <a:gd name="connsiteY5" fmla="*/ 0 h 1168072"/>
                <a:gd name="connsiteX6" fmla="*/ 801501 w 1223378"/>
                <a:gd name="connsiteY6" fmla="*/ 379845 h 1168072"/>
                <a:gd name="connsiteX7" fmla="*/ 1223379 w 1223378"/>
                <a:gd name="connsiteY7" fmla="*/ 443115 h 1168072"/>
                <a:gd name="connsiteX8" fmla="*/ 920963 w 1223378"/>
                <a:gd name="connsiteY8" fmla="*/ 745531 h 1168072"/>
                <a:gd name="connsiteX9" fmla="*/ 991755 w 1223378"/>
                <a:gd name="connsiteY9" fmla="*/ 1167409 h 116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3378" h="1168072">
                  <a:moveTo>
                    <a:pt x="611911" y="963438"/>
                  </a:moveTo>
                  <a:lnTo>
                    <a:pt x="232066" y="1168072"/>
                  </a:lnTo>
                  <a:lnTo>
                    <a:pt x="302858" y="746195"/>
                  </a:lnTo>
                  <a:lnTo>
                    <a:pt x="0" y="442452"/>
                  </a:lnTo>
                  <a:lnTo>
                    <a:pt x="421878" y="379181"/>
                  </a:lnTo>
                  <a:lnTo>
                    <a:pt x="611689" y="0"/>
                  </a:lnTo>
                  <a:lnTo>
                    <a:pt x="801501" y="379845"/>
                  </a:lnTo>
                  <a:lnTo>
                    <a:pt x="1223379" y="443115"/>
                  </a:lnTo>
                  <a:lnTo>
                    <a:pt x="920963" y="745531"/>
                  </a:lnTo>
                  <a:lnTo>
                    <a:pt x="991755" y="11674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CFCF47-9E59-A0BF-B11F-5A3A1B9170F6}"/>
                </a:ext>
              </a:extLst>
            </p:cNvPr>
            <p:cNvSpPr/>
            <p:nvPr/>
          </p:nvSpPr>
          <p:spPr>
            <a:xfrm>
              <a:off x="6977584" y="1800335"/>
              <a:ext cx="928042" cy="886009"/>
            </a:xfrm>
            <a:custGeom>
              <a:avLst/>
              <a:gdLst>
                <a:gd name="connsiteX0" fmla="*/ 464353 w 928042"/>
                <a:gd name="connsiteY0" fmla="*/ 731151 h 886009"/>
                <a:gd name="connsiteX1" fmla="*/ 176096 w 928042"/>
                <a:gd name="connsiteY1" fmla="*/ 885788 h 886009"/>
                <a:gd name="connsiteX2" fmla="*/ 232287 w 928042"/>
                <a:gd name="connsiteY2" fmla="*/ 562356 h 886009"/>
                <a:gd name="connsiteX3" fmla="*/ 0 w 928042"/>
                <a:gd name="connsiteY3" fmla="*/ 337369 h 886009"/>
                <a:gd name="connsiteX4" fmla="*/ 316353 w 928042"/>
                <a:gd name="connsiteY4" fmla="*/ 295336 h 886009"/>
                <a:gd name="connsiteX5" fmla="*/ 463911 w 928042"/>
                <a:gd name="connsiteY5" fmla="*/ 0 h 886009"/>
                <a:gd name="connsiteX6" fmla="*/ 604610 w 928042"/>
                <a:gd name="connsiteY6" fmla="*/ 295336 h 886009"/>
                <a:gd name="connsiteX7" fmla="*/ 928042 w 928042"/>
                <a:gd name="connsiteY7" fmla="*/ 337369 h 886009"/>
                <a:gd name="connsiteX8" fmla="*/ 695976 w 928042"/>
                <a:gd name="connsiteY8" fmla="*/ 562577 h 886009"/>
                <a:gd name="connsiteX9" fmla="*/ 745089 w 928042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042" h="886009">
                  <a:moveTo>
                    <a:pt x="464353" y="731151"/>
                  </a:moveTo>
                  <a:lnTo>
                    <a:pt x="176096" y="885788"/>
                  </a:lnTo>
                  <a:lnTo>
                    <a:pt x="232287" y="562356"/>
                  </a:lnTo>
                  <a:lnTo>
                    <a:pt x="0" y="337369"/>
                  </a:lnTo>
                  <a:lnTo>
                    <a:pt x="316353" y="295336"/>
                  </a:lnTo>
                  <a:lnTo>
                    <a:pt x="463911" y="0"/>
                  </a:lnTo>
                  <a:lnTo>
                    <a:pt x="604610" y="295336"/>
                  </a:lnTo>
                  <a:lnTo>
                    <a:pt x="928042" y="337369"/>
                  </a:lnTo>
                  <a:lnTo>
                    <a:pt x="695976" y="562577"/>
                  </a:lnTo>
                  <a:lnTo>
                    <a:pt x="745089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3F72BE-2C50-D522-1DFF-2EEAB7E5670B}"/>
                </a:ext>
              </a:extLst>
            </p:cNvPr>
            <p:cNvSpPr/>
            <p:nvPr/>
          </p:nvSpPr>
          <p:spPr>
            <a:xfrm>
              <a:off x="7969561" y="2102530"/>
              <a:ext cx="612131" cy="583814"/>
            </a:xfrm>
            <a:custGeom>
              <a:avLst/>
              <a:gdLst>
                <a:gd name="connsiteX0" fmla="*/ 309052 w 612131"/>
                <a:gd name="connsiteY0" fmla="*/ 485369 h 583814"/>
                <a:gd name="connsiteX1" fmla="*/ 119241 w 612131"/>
                <a:gd name="connsiteY1" fmla="*/ 583815 h 583814"/>
                <a:gd name="connsiteX2" fmla="*/ 154637 w 612131"/>
                <a:gd name="connsiteY2" fmla="*/ 372766 h 583814"/>
                <a:gd name="connsiteX3" fmla="*/ 0 w 612131"/>
                <a:gd name="connsiteY3" fmla="*/ 225208 h 583814"/>
                <a:gd name="connsiteX4" fmla="*/ 211050 w 612131"/>
                <a:gd name="connsiteY4" fmla="*/ 189812 h 583814"/>
                <a:gd name="connsiteX5" fmla="*/ 309495 w 612131"/>
                <a:gd name="connsiteY5" fmla="*/ 0 h 583814"/>
                <a:gd name="connsiteX6" fmla="*/ 401082 w 612131"/>
                <a:gd name="connsiteY6" fmla="*/ 189812 h 583814"/>
                <a:gd name="connsiteX7" fmla="*/ 612132 w 612131"/>
                <a:gd name="connsiteY7" fmla="*/ 225208 h 583814"/>
                <a:gd name="connsiteX8" fmla="*/ 464574 w 612131"/>
                <a:gd name="connsiteY8" fmla="*/ 372766 h 583814"/>
                <a:gd name="connsiteX9" fmla="*/ 499970 w 612131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131" h="583814">
                  <a:moveTo>
                    <a:pt x="309052" y="485369"/>
                  </a:moveTo>
                  <a:lnTo>
                    <a:pt x="119241" y="583815"/>
                  </a:lnTo>
                  <a:lnTo>
                    <a:pt x="154637" y="372766"/>
                  </a:lnTo>
                  <a:lnTo>
                    <a:pt x="0" y="225208"/>
                  </a:lnTo>
                  <a:lnTo>
                    <a:pt x="211050" y="189812"/>
                  </a:lnTo>
                  <a:lnTo>
                    <a:pt x="309495" y="0"/>
                  </a:lnTo>
                  <a:lnTo>
                    <a:pt x="401082" y="189812"/>
                  </a:lnTo>
                  <a:lnTo>
                    <a:pt x="612132" y="225208"/>
                  </a:lnTo>
                  <a:lnTo>
                    <a:pt x="464574" y="372766"/>
                  </a:lnTo>
                  <a:lnTo>
                    <a:pt x="499970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CB6460A-ED61-079D-A33F-79B83D25FC9B}"/>
                </a:ext>
              </a:extLst>
            </p:cNvPr>
            <p:cNvSpPr/>
            <p:nvPr/>
          </p:nvSpPr>
          <p:spPr>
            <a:xfrm>
              <a:off x="4354952" y="1800335"/>
              <a:ext cx="920963" cy="886009"/>
            </a:xfrm>
            <a:custGeom>
              <a:avLst/>
              <a:gdLst>
                <a:gd name="connsiteX0" fmla="*/ 463911 w 920963"/>
                <a:gd name="connsiteY0" fmla="*/ 731151 h 886009"/>
                <a:gd name="connsiteX1" fmla="*/ 745089 w 920963"/>
                <a:gd name="connsiteY1" fmla="*/ 885788 h 886009"/>
                <a:gd name="connsiteX2" fmla="*/ 688897 w 920963"/>
                <a:gd name="connsiteY2" fmla="*/ 562356 h 886009"/>
                <a:gd name="connsiteX3" fmla="*/ 920963 w 920963"/>
                <a:gd name="connsiteY3" fmla="*/ 337148 h 886009"/>
                <a:gd name="connsiteX4" fmla="*/ 604610 w 920963"/>
                <a:gd name="connsiteY4" fmla="*/ 295115 h 886009"/>
                <a:gd name="connsiteX5" fmla="*/ 464132 w 920963"/>
                <a:gd name="connsiteY5" fmla="*/ 0 h 886009"/>
                <a:gd name="connsiteX6" fmla="*/ 316574 w 920963"/>
                <a:gd name="connsiteY6" fmla="*/ 295336 h 886009"/>
                <a:gd name="connsiteX7" fmla="*/ 0 w 920963"/>
                <a:gd name="connsiteY7" fmla="*/ 337369 h 886009"/>
                <a:gd name="connsiteX8" fmla="*/ 232066 w 920963"/>
                <a:gd name="connsiteY8" fmla="*/ 562577 h 886009"/>
                <a:gd name="connsiteX9" fmla="*/ 175875 w 920963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0963" h="886009">
                  <a:moveTo>
                    <a:pt x="463911" y="731151"/>
                  </a:moveTo>
                  <a:lnTo>
                    <a:pt x="745089" y="885788"/>
                  </a:lnTo>
                  <a:lnTo>
                    <a:pt x="688897" y="562356"/>
                  </a:lnTo>
                  <a:lnTo>
                    <a:pt x="920963" y="337148"/>
                  </a:lnTo>
                  <a:lnTo>
                    <a:pt x="604610" y="295115"/>
                  </a:lnTo>
                  <a:lnTo>
                    <a:pt x="464132" y="0"/>
                  </a:lnTo>
                  <a:lnTo>
                    <a:pt x="316574" y="295336"/>
                  </a:lnTo>
                  <a:lnTo>
                    <a:pt x="0" y="337369"/>
                  </a:lnTo>
                  <a:lnTo>
                    <a:pt x="232066" y="562577"/>
                  </a:lnTo>
                  <a:lnTo>
                    <a:pt x="175875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61C680C-9574-9C77-EAB2-A220CBFDF085}"/>
                </a:ext>
              </a:extLst>
            </p:cNvPr>
            <p:cNvSpPr/>
            <p:nvPr/>
          </p:nvSpPr>
          <p:spPr>
            <a:xfrm>
              <a:off x="3672250" y="2102530"/>
              <a:ext cx="611910" cy="583814"/>
            </a:xfrm>
            <a:custGeom>
              <a:avLst/>
              <a:gdLst>
                <a:gd name="connsiteX0" fmla="*/ 302858 w 611910"/>
                <a:gd name="connsiteY0" fmla="*/ 485369 h 583814"/>
                <a:gd name="connsiteX1" fmla="*/ 492670 w 611910"/>
                <a:gd name="connsiteY1" fmla="*/ 583815 h 583814"/>
                <a:gd name="connsiteX2" fmla="*/ 457274 w 611910"/>
                <a:gd name="connsiteY2" fmla="*/ 372766 h 583814"/>
                <a:gd name="connsiteX3" fmla="*/ 611911 w 611910"/>
                <a:gd name="connsiteY3" fmla="*/ 225208 h 583814"/>
                <a:gd name="connsiteX4" fmla="*/ 400861 w 611910"/>
                <a:gd name="connsiteY4" fmla="*/ 189812 h 583814"/>
                <a:gd name="connsiteX5" fmla="*/ 302637 w 611910"/>
                <a:gd name="connsiteY5" fmla="*/ 0 h 583814"/>
                <a:gd name="connsiteX6" fmla="*/ 211049 w 611910"/>
                <a:gd name="connsiteY6" fmla="*/ 189812 h 583814"/>
                <a:gd name="connsiteX7" fmla="*/ 0 w 611910"/>
                <a:gd name="connsiteY7" fmla="*/ 225208 h 583814"/>
                <a:gd name="connsiteX8" fmla="*/ 154637 w 611910"/>
                <a:gd name="connsiteY8" fmla="*/ 372766 h 583814"/>
                <a:gd name="connsiteX9" fmla="*/ 119241 w 611910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10" h="583814">
                  <a:moveTo>
                    <a:pt x="302858" y="485369"/>
                  </a:moveTo>
                  <a:lnTo>
                    <a:pt x="492670" y="583815"/>
                  </a:lnTo>
                  <a:lnTo>
                    <a:pt x="457274" y="372766"/>
                  </a:lnTo>
                  <a:lnTo>
                    <a:pt x="611911" y="225208"/>
                  </a:lnTo>
                  <a:lnTo>
                    <a:pt x="400861" y="189812"/>
                  </a:lnTo>
                  <a:lnTo>
                    <a:pt x="302637" y="0"/>
                  </a:lnTo>
                  <a:lnTo>
                    <a:pt x="211049" y="189812"/>
                  </a:lnTo>
                  <a:lnTo>
                    <a:pt x="0" y="225208"/>
                  </a:lnTo>
                  <a:lnTo>
                    <a:pt x="154637" y="372766"/>
                  </a:lnTo>
                  <a:lnTo>
                    <a:pt x="119241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</p:spTree>
    <p:extLst>
      <p:ext uri="{BB962C8B-B14F-4D97-AF65-F5344CB8AC3E}">
        <p14:creationId xmlns:p14="http://schemas.microsoft.com/office/powerpoint/2010/main" val="7707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5DB51-367C-9CB3-8883-9F06E6743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B49CF4-7112-C3C7-D052-B05944DF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Background: batching</a:t>
            </a:r>
            <a:endParaRPr lang="en-00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3BFF5D-1AC6-BDA1-F9DE-64D655EEB654}"/>
              </a:ext>
            </a:extLst>
          </p:cNvPr>
          <p:cNvGrpSpPr/>
          <p:nvPr/>
        </p:nvGrpSpPr>
        <p:grpSpPr>
          <a:xfrm>
            <a:off x="850816" y="1835023"/>
            <a:ext cx="10108268" cy="3450012"/>
            <a:chOff x="850816" y="2709667"/>
            <a:chExt cx="10108268" cy="345001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1BFC4B0-AF53-B2F4-3CBE-FB644005DAE1}"/>
                </a:ext>
              </a:extLst>
            </p:cNvPr>
            <p:cNvSpPr/>
            <p:nvPr/>
          </p:nvSpPr>
          <p:spPr>
            <a:xfrm>
              <a:off x="3291840" y="4507410"/>
              <a:ext cx="4792980" cy="8763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8A1120F-493A-218E-A853-5944CE3FC9E0}"/>
                </a:ext>
              </a:extLst>
            </p:cNvPr>
            <p:cNvGrpSpPr/>
            <p:nvPr/>
          </p:nvGrpSpPr>
          <p:grpSpPr>
            <a:xfrm>
              <a:off x="3291840" y="3363281"/>
              <a:ext cx="2506980" cy="876300"/>
              <a:chOff x="3291840" y="3464881"/>
              <a:chExt cx="2506980" cy="87630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BBD94CEC-4101-7801-A7B3-70E6D9E0DFDD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E009D7C-1741-45EC-C572-AEC0C6C612EC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object</a:t>
                </a:r>
                <a:endParaRPr lang="en-001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D309A65-B809-7B52-CA32-7ED80CB9D66B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F064C4-DFBF-E07B-2F58-33EC87EBC595}"/>
                </a:ext>
              </a:extLst>
            </p:cNvPr>
            <p:cNvSpPr/>
            <p:nvPr/>
          </p:nvSpPr>
          <p:spPr>
            <a:xfrm>
              <a:off x="3395470" y="4614203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object</a:t>
              </a:r>
              <a:endParaRPr lang="en-001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FDAB27-CAEA-F3AE-96B6-A40328219D91}"/>
                </a:ext>
              </a:extLst>
            </p:cNvPr>
            <p:cNvSpPr/>
            <p:nvPr/>
          </p:nvSpPr>
          <p:spPr>
            <a:xfrm>
              <a:off x="4526280" y="4614202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object</a:t>
              </a:r>
              <a:endParaRPr lang="en-001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5FCE98-1661-DA13-F6CB-EC072E7317F0}"/>
                </a:ext>
              </a:extLst>
            </p:cNvPr>
            <p:cNvSpPr/>
            <p:nvPr/>
          </p:nvSpPr>
          <p:spPr>
            <a:xfrm>
              <a:off x="5657090" y="4614201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object</a:t>
              </a:r>
              <a:endParaRPr lang="en-00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1D9B3E3-9B1B-3363-E7A5-5D483198D87F}"/>
                </a:ext>
              </a:extLst>
            </p:cNvPr>
            <p:cNvSpPr/>
            <p:nvPr/>
          </p:nvSpPr>
          <p:spPr>
            <a:xfrm>
              <a:off x="6790187" y="4614200"/>
              <a:ext cx="1180084" cy="6583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expensive operation</a:t>
              </a:r>
              <a:endParaRPr lang="en-00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198398-99E6-EBA9-64B1-DFC20BAA7C08}"/>
                </a:ext>
              </a:extLst>
            </p:cNvPr>
            <p:cNvSpPr txBox="1"/>
            <p:nvPr/>
          </p:nvSpPr>
          <p:spPr>
            <a:xfrm>
              <a:off x="850816" y="3607426"/>
              <a:ext cx="205430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without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4EAC41-F412-7BB6-B79B-1678AD4C1FBA}"/>
                </a:ext>
              </a:extLst>
            </p:cNvPr>
            <p:cNvSpPr txBox="1"/>
            <p:nvPr/>
          </p:nvSpPr>
          <p:spPr>
            <a:xfrm>
              <a:off x="1261839" y="4720628"/>
              <a:ext cx="164328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15283F-2E94-75B6-13AB-3762B24C9636}"/>
                </a:ext>
              </a:extLst>
            </p:cNvPr>
            <p:cNvGrpSpPr/>
            <p:nvPr/>
          </p:nvGrpSpPr>
          <p:grpSpPr>
            <a:xfrm>
              <a:off x="5871972" y="3363281"/>
              <a:ext cx="2506980" cy="876300"/>
              <a:chOff x="3291840" y="3464881"/>
              <a:chExt cx="2506980" cy="876300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D2F0230-B0D8-84AB-5B75-AF2A2F720CB4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B19F21B-1E9D-1E26-9BF4-34E674D23E82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object</a:t>
                </a:r>
                <a:endParaRPr lang="en-001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8449949-0F66-5EE8-D93D-FD58DDD5B112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1A2FBF6-B178-7B14-DFE9-0C19DA8FED00}"/>
                </a:ext>
              </a:extLst>
            </p:cNvPr>
            <p:cNvGrpSpPr/>
            <p:nvPr/>
          </p:nvGrpSpPr>
          <p:grpSpPr>
            <a:xfrm>
              <a:off x="8452104" y="3363281"/>
              <a:ext cx="2506980" cy="876300"/>
              <a:chOff x="3291840" y="3464881"/>
              <a:chExt cx="2506980" cy="87630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A7BF173-D973-0939-66FB-0E77AFF59FBC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65DBAC7-CE0E-895D-5218-21B4F933875A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object</a:t>
                </a:r>
                <a:endParaRPr lang="en-001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D5ECB23-8515-F4CA-EF8A-0387D9B0DE5F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B1D07B-EEE3-0467-4694-FC2230A49608}"/>
                </a:ext>
              </a:extLst>
            </p:cNvPr>
            <p:cNvSpPr txBox="1"/>
            <p:nvPr/>
          </p:nvSpPr>
          <p:spPr>
            <a:xfrm>
              <a:off x="2465135" y="2709667"/>
              <a:ext cx="1987992" cy="34051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per-object cost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86DBD4-63E7-FCAC-1E58-F74E710CFF62}"/>
                </a:ext>
              </a:extLst>
            </p:cNvPr>
            <p:cNvSpPr txBox="1"/>
            <p:nvPr/>
          </p:nvSpPr>
          <p:spPr>
            <a:xfrm>
              <a:off x="4545330" y="2709667"/>
              <a:ext cx="1987992" cy="340519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 per-batch cost 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0B4E549-7149-CC3F-E573-0E10A5B03B52}"/>
                </a:ext>
              </a:extLst>
            </p:cNvPr>
            <p:cNvCxnSpPr/>
            <p:nvPr/>
          </p:nvCxnSpPr>
          <p:spPr>
            <a:xfrm>
              <a:off x="3511495" y="3047708"/>
              <a:ext cx="251791" cy="4373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826F7E5-3925-6610-8BA8-7589BEEE23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5583" y="3057178"/>
              <a:ext cx="256563" cy="44139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E6A58A0C-65C0-D4AA-053A-15E109A2D739}"/>
                </a:ext>
              </a:extLst>
            </p:cNvPr>
            <p:cNvSpPr/>
            <p:nvPr/>
          </p:nvSpPr>
          <p:spPr>
            <a:xfrm rot="5400000">
              <a:off x="5510946" y="3254044"/>
              <a:ext cx="340519" cy="4778734"/>
            </a:xfrm>
            <a:prstGeom prst="rightBrace">
              <a:avLst>
                <a:gd name="adj1" fmla="val 81747"/>
                <a:gd name="adj2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7F31D3-74D5-61CE-DE5C-91991C8D56D2}"/>
                </a:ext>
              </a:extLst>
            </p:cNvPr>
            <p:cNvSpPr txBox="1"/>
            <p:nvPr/>
          </p:nvSpPr>
          <p:spPr>
            <a:xfrm>
              <a:off x="4686999" y="5819160"/>
              <a:ext cx="1987992" cy="340519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batch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AB5D6-41C3-3AAC-297C-88566E05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16">
            <a:extLst>
              <a:ext uri="{FF2B5EF4-FFF2-40B4-BE49-F238E27FC236}">
                <a16:creationId xmlns:a16="http://schemas.microsoft.com/office/drawing/2014/main" id="{B8DB16AE-13E2-CB32-91FE-08E35DB4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  <a:endParaRPr lang="en-001" dirty="0"/>
          </a:p>
        </p:txBody>
      </p:sp>
      <p:sp>
        <p:nvSpPr>
          <p:cNvPr id="23" name="!!B14">
            <a:extLst>
              <a:ext uri="{FF2B5EF4-FFF2-40B4-BE49-F238E27FC236}">
                <a16:creationId xmlns:a16="http://schemas.microsoft.com/office/drawing/2014/main" id="{A011970C-DDFD-F020-67C7-5FB980A66750}"/>
              </a:ext>
            </a:extLst>
          </p:cNvPr>
          <p:cNvSpPr txBox="1">
            <a:spLocks/>
          </p:cNvSpPr>
          <p:nvPr/>
        </p:nvSpPr>
        <p:spPr>
          <a:xfrm>
            <a:off x="5816005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Sun</a:t>
            </a:r>
            <a:endParaRPr lang="en-US" dirty="0"/>
          </a:p>
        </p:txBody>
      </p:sp>
      <p:cxnSp>
        <p:nvCxnSpPr>
          <p:cNvPr id="32" name="!!B13">
            <a:extLst>
              <a:ext uri="{FF2B5EF4-FFF2-40B4-BE49-F238E27FC236}">
                <a16:creationId xmlns:a16="http://schemas.microsoft.com/office/drawing/2014/main" id="{D88C2561-AA3F-0368-CE50-97C905797D5E}"/>
              </a:ext>
            </a:extLst>
          </p:cNvPr>
          <p:cNvCxnSpPr>
            <a:cxnSpLocks/>
          </p:cNvCxnSpPr>
          <p:nvPr/>
        </p:nvCxnSpPr>
        <p:spPr>
          <a:xfrm flipH="1">
            <a:off x="5816005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!!B11">
            <a:extLst>
              <a:ext uri="{FF2B5EF4-FFF2-40B4-BE49-F238E27FC236}">
                <a16:creationId xmlns:a16="http://schemas.microsoft.com/office/drawing/2014/main" id="{F2857A52-CB16-3829-6220-8F4F28E8445E}"/>
              </a:ext>
            </a:extLst>
          </p:cNvPr>
          <p:cNvSpPr txBox="1">
            <a:spLocks/>
          </p:cNvSpPr>
          <p:nvPr/>
        </p:nvSpPr>
        <p:spPr>
          <a:xfrm>
            <a:off x="7005120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Mon</a:t>
            </a:r>
            <a:endParaRPr lang="en-US" dirty="0"/>
          </a:p>
        </p:txBody>
      </p:sp>
      <p:cxnSp>
        <p:nvCxnSpPr>
          <p:cNvPr id="61" name="!!B10">
            <a:extLst>
              <a:ext uri="{FF2B5EF4-FFF2-40B4-BE49-F238E27FC236}">
                <a16:creationId xmlns:a16="http://schemas.microsoft.com/office/drawing/2014/main" id="{93A22CFD-907C-23C9-A6E5-A07D3FD796E9}"/>
              </a:ext>
            </a:extLst>
          </p:cNvPr>
          <p:cNvCxnSpPr>
            <a:cxnSpLocks/>
          </p:cNvCxnSpPr>
          <p:nvPr/>
        </p:nvCxnSpPr>
        <p:spPr>
          <a:xfrm flipH="1">
            <a:off x="7005120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!!B8">
            <a:extLst>
              <a:ext uri="{FF2B5EF4-FFF2-40B4-BE49-F238E27FC236}">
                <a16:creationId xmlns:a16="http://schemas.microsoft.com/office/drawing/2014/main" id="{0D1AD3CE-E0D3-C747-C1C7-20F720FBC7DA}"/>
              </a:ext>
            </a:extLst>
          </p:cNvPr>
          <p:cNvSpPr txBox="1">
            <a:spLocks/>
          </p:cNvSpPr>
          <p:nvPr/>
        </p:nvSpPr>
        <p:spPr>
          <a:xfrm>
            <a:off x="8194235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Tue</a:t>
            </a:r>
            <a:endParaRPr lang="en-US" dirty="0"/>
          </a:p>
        </p:txBody>
      </p:sp>
      <p:cxnSp>
        <p:nvCxnSpPr>
          <p:cNvPr id="68" name="!!B7">
            <a:extLst>
              <a:ext uri="{FF2B5EF4-FFF2-40B4-BE49-F238E27FC236}">
                <a16:creationId xmlns:a16="http://schemas.microsoft.com/office/drawing/2014/main" id="{65066051-82F2-55A7-B071-1DBF37E17DD4}"/>
              </a:ext>
            </a:extLst>
          </p:cNvPr>
          <p:cNvCxnSpPr>
            <a:cxnSpLocks/>
          </p:cNvCxnSpPr>
          <p:nvPr/>
        </p:nvCxnSpPr>
        <p:spPr>
          <a:xfrm flipH="1">
            <a:off x="8194235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!!B6">
            <a:extLst>
              <a:ext uri="{FF2B5EF4-FFF2-40B4-BE49-F238E27FC236}">
                <a16:creationId xmlns:a16="http://schemas.microsoft.com/office/drawing/2014/main" id="{31E0945C-8206-07B5-5669-D03BE39B310D}"/>
              </a:ext>
            </a:extLst>
          </p:cNvPr>
          <p:cNvSpPr txBox="1">
            <a:spLocks/>
          </p:cNvSpPr>
          <p:nvPr/>
        </p:nvSpPr>
        <p:spPr>
          <a:xfrm>
            <a:off x="9391268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Wed</a:t>
            </a:r>
            <a:endParaRPr lang="en-US" dirty="0"/>
          </a:p>
        </p:txBody>
      </p:sp>
      <p:cxnSp>
        <p:nvCxnSpPr>
          <p:cNvPr id="75" name="!!B5">
            <a:extLst>
              <a:ext uri="{FF2B5EF4-FFF2-40B4-BE49-F238E27FC236}">
                <a16:creationId xmlns:a16="http://schemas.microsoft.com/office/drawing/2014/main" id="{BBE0E0D5-2850-004C-9DD0-94D379A60A99}"/>
              </a:ext>
            </a:extLst>
          </p:cNvPr>
          <p:cNvCxnSpPr>
            <a:cxnSpLocks/>
          </p:cNvCxnSpPr>
          <p:nvPr/>
        </p:nvCxnSpPr>
        <p:spPr>
          <a:xfrm flipH="1">
            <a:off x="9383350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!!B15">
            <a:extLst>
              <a:ext uri="{FF2B5EF4-FFF2-40B4-BE49-F238E27FC236}">
                <a16:creationId xmlns:a16="http://schemas.microsoft.com/office/drawing/2014/main" id="{FEE2759E-D8E3-C197-952F-41341590BBBC}"/>
              </a:ext>
            </a:extLst>
          </p:cNvPr>
          <p:cNvCxnSpPr>
            <a:cxnSpLocks/>
          </p:cNvCxnSpPr>
          <p:nvPr/>
        </p:nvCxnSpPr>
        <p:spPr>
          <a:xfrm>
            <a:off x="7005120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!!B12">
            <a:extLst>
              <a:ext uri="{FF2B5EF4-FFF2-40B4-BE49-F238E27FC236}">
                <a16:creationId xmlns:a16="http://schemas.microsoft.com/office/drawing/2014/main" id="{AB4A54EF-7FFD-3E10-07D4-E55CE916B5CF}"/>
              </a:ext>
            </a:extLst>
          </p:cNvPr>
          <p:cNvCxnSpPr>
            <a:cxnSpLocks/>
          </p:cNvCxnSpPr>
          <p:nvPr/>
        </p:nvCxnSpPr>
        <p:spPr>
          <a:xfrm>
            <a:off x="8194236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!!B9">
            <a:extLst>
              <a:ext uri="{FF2B5EF4-FFF2-40B4-BE49-F238E27FC236}">
                <a16:creationId xmlns:a16="http://schemas.microsoft.com/office/drawing/2014/main" id="{D11BAB31-DFD6-7CEC-9E58-A14F1D792C51}"/>
              </a:ext>
            </a:extLst>
          </p:cNvPr>
          <p:cNvCxnSpPr>
            <a:cxnSpLocks/>
          </p:cNvCxnSpPr>
          <p:nvPr/>
        </p:nvCxnSpPr>
        <p:spPr>
          <a:xfrm>
            <a:off x="9383350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!!B3">
            <a:extLst>
              <a:ext uri="{FF2B5EF4-FFF2-40B4-BE49-F238E27FC236}">
                <a16:creationId xmlns:a16="http://schemas.microsoft.com/office/drawing/2014/main" id="{71A6BC08-A467-B8C0-BE26-638A52FB44B2}"/>
              </a:ext>
            </a:extLst>
          </p:cNvPr>
          <p:cNvCxnSpPr>
            <a:cxnSpLocks/>
          </p:cNvCxnSpPr>
          <p:nvPr/>
        </p:nvCxnSpPr>
        <p:spPr>
          <a:xfrm>
            <a:off x="10572464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!!B2">
            <a:extLst>
              <a:ext uri="{FF2B5EF4-FFF2-40B4-BE49-F238E27FC236}">
                <a16:creationId xmlns:a16="http://schemas.microsoft.com/office/drawing/2014/main" id="{C3F84387-C628-D835-0B16-562B237D490E}"/>
              </a:ext>
            </a:extLst>
          </p:cNvPr>
          <p:cNvSpPr txBox="1">
            <a:spLocks/>
          </p:cNvSpPr>
          <p:nvPr/>
        </p:nvSpPr>
        <p:spPr>
          <a:xfrm>
            <a:off x="10572464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Thu</a:t>
            </a:r>
            <a:endParaRPr lang="en-US" dirty="0"/>
          </a:p>
        </p:txBody>
      </p:sp>
      <p:cxnSp>
        <p:nvCxnSpPr>
          <p:cNvPr id="17" name="!!B1">
            <a:extLst>
              <a:ext uri="{FF2B5EF4-FFF2-40B4-BE49-F238E27FC236}">
                <a16:creationId xmlns:a16="http://schemas.microsoft.com/office/drawing/2014/main" id="{2CD98714-0386-9FF0-2E7A-10ECB4A7A609}"/>
              </a:ext>
            </a:extLst>
          </p:cNvPr>
          <p:cNvCxnSpPr>
            <a:cxnSpLocks/>
          </p:cNvCxnSpPr>
          <p:nvPr/>
        </p:nvCxnSpPr>
        <p:spPr>
          <a:xfrm flipH="1">
            <a:off x="10572464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!!A30" descr="Man with solid fill">
            <a:extLst>
              <a:ext uri="{FF2B5EF4-FFF2-40B4-BE49-F238E27FC236}">
                <a16:creationId xmlns:a16="http://schemas.microsoft.com/office/drawing/2014/main" id="{E7ECACDD-AC79-C25E-4F2C-2AF962FC9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5685" y="5361082"/>
            <a:ext cx="554516" cy="554516"/>
          </a:xfrm>
          <a:prstGeom prst="rect">
            <a:avLst/>
          </a:prstGeom>
        </p:spPr>
      </p:pic>
      <p:pic>
        <p:nvPicPr>
          <p:cNvPr id="30" name="!!A29" descr="Man with solid fill">
            <a:extLst>
              <a:ext uri="{FF2B5EF4-FFF2-40B4-BE49-F238E27FC236}">
                <a16:creationId xmlns:a16="http://schemas.microsoft.com/office/drawing/2014/main" id="{7EE75911-493D-E5DB-4A5B-62537148A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5685" y="4760841"/>
            <a:ext cx="554516" cy="554516"/>
          </a:xfrm>
          <a:prstGeom prst="rect">
            <a:avLst/>
          </a:prstGeom>
        </p:spPr>
      </p:pic>
      <p:pic>
        <p:nvPicPr>
          <p:cNvPr id="33" name="!!A28" descr="Man with solid fill">
            <a:extLst>
              <a:ext uri="{FF2B5EF4-FFF2-40B4-BE49-F238E27FC236}">
                <a16:creationId xmlns:a16="http://schemas.microsoft.com/office/drawing/2014/main" id="{E8F4F8D8-541F-73EC-F0DF-4ABEEFCA8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4160603"/>
            <a:ext cx="554516" cy="554516"/>
          </a:xfrm>
          <a:prstGeom prst="rect">
            <a:avLst/>
          </a:prstGeom>
        </p:spPr>
      </p:pic>
      <p:pic>
        <p:nvPicPr>
          <p:cNvPr id="34" name="!!A27" descr="Man with solid fill">
            <a:extLst>
              <a:ext uri="{FF2B5EF4-FFF2-40B4-BE49-F238E27FC236}">
                <a16:creationId xmlns:a16="http://schemas.microsoft.com/office/drawing/2014/main" id="{CCDF62F6-06F8-2554-59A7-FAC6C838F4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95685" y="2960127"/>
            <a:ext cx="554516" cy="554516"/>
          </a:xfrm>
          <a:prstGeom prst="rect">
            <a:avLst/>
          </a:prstGeom>
        </p:spPr>
      </p:pic>
      <p:pic>
        <p:nvPicPr>
          <p:cNvPr id="35" name="!!A26" descr="Man with solid fill">
            <a:extLst>
              <a:ext uri="{FF2B5EF4-FFF2-40B4-BE49-F238E27FC236}">
                <a16:creationId xmlns:a16="http://schemas.microsoft.com/office/drawing/2014/main" id="{7A01E016-D527-0BCE-79D1-CBCE433EB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95685" y="3560365"/>
            <a:ext cx="554516" cy="554516"/>
          </a:xfrm>
          <a:prstGeom prst="rect">
            <a:avLst/>
          </a:prstGeom>
        </p:spPr>
      </p:pic>
      <p:pic>
        <p:nvPicPr>
          <p:cNvPr id="36" name="!!A25" descr="Man with solid fill">
            <a:extLst>
              <a:ext uri="{FF2B5EF4-FFF2-40B4-BE49-F238E27FC236}">
                <a16:creationId xmlns:a16="http://schemas.microsoft.com/office/drawing/2014/main" id="{FFA4FEEA-287A-DA57-B77D-F44F17FFC8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95685" y="2359889"/>
            <a:ext cx="554516" cy="554516"/>
          </a:xfrm>
          <a:prstGeom prst="rect">
            <a:avLst/>
          </a:prstGeom>
        </p:spPr>
      </p:pic>
      <p:pic>
        <p:nvPicPr>
          <p:cNvPr id="37" name="!!A24" descr="Man with solid fill">
            <a:extLst>
              <a:ext uri="{FF2B5EF4-FFF2-40B4-BE49-F238E27FC236}">
                <a16:creationId xmlns:a16="http://schemas.microsoft.com/office/drawing/2014/main" id="{9C39B706-9B00-BE5A-0034-ADC8CE8878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95685" y="1759651"/>
            <a:ext cx="554516" cy="554516"/>
          </a:xfrm>
          <a:prstGeom prst="rect">
            <a:avLst/>
          </a:prstGeom>
        </p:spPr>
      </p:pic>
      <p:pic>
        <p:nvPicPr>
          <p:cNvPr id="38" name="!!A23" descr="Man with solid fill">
            <a:extLst>
              <a:ext uri="{FF2B5EF4-FFF2-40B4-BE49-F238E27FC236}">
                <a16:creationId xmlns:a16="http://schemas.microsoft.com/office/drawing/2014/main" id="{E3B2AC01-BA8F-179F-444C-96DF13C45E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95685" y="1159413"/>
            <a:ext cx="554516" cy="554516"/>
          </a:xfrm>
          <a:prstGeom prst="rect">
            <a:avLst/>
          </a:prstGeom>
        </p:spPr>
      </p:pic>
      <p:pic>
        <p:nvPicPr>
          <p:cNvPr id="39" name="!!A22" descr="Man with solid fill">
            <a:extLst>
              <a:ext uri="{FF2B5EF4-FFF2-40B4-BE49-F238E27FC236}">
                <a16:creationId xmlns:a16="http://schemas.microsoft.com/office/drawing/2014/main" id="{2DF5B03C-96D4-EEDD-4AA7-97B54547B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207" y="5361082"/>
            <a:ext cx="554516" cy="554516"/>
          </a:xfrm>
          <a:prstGeom prst="rect">
            <a:avLst/>
          </a:prstGeom>
        </p:spPr>
      </p:pic>
      <p:pic>
        <p:nvPicPr>
          <p:cNvPr id="40" name="!!A21" descr="Man with solid fill">
            <a:extLst>
              <a:ext uri="{FF2B5EF4-FFF2-40B4-BE49-F238E27FC236}">
                <a16:creationId xmlns:a16="http://schemas.microsoft.com/office/drawing/2014/main" id="{5D9F239F-E348-257E-3BDF-3E726308B6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06207" y="4760846"/>
            <a:ext cx="554516" cy="554516"/>
          </a:xfrm>
          <a:prstGeom prst="rect">
            <a:avLst/>
          </a:prstGeom>
        </p:spPr>
      </p:pic>
      <p:pic>
        <p:nvPicPr>
          <p:cNvPr id="41" name="!!A20" descr="Man with solid fill">
            <a:extLst>
              <a:ext uri="{FF2B5EF4-FFF2-40B4-BE49-F238E27FC236}">
                <a16:creationId xmlns:a16="http://schemas.microsoft.com/office/drawing/2014/main" id="{B8904C49-C1FF-705D-2390-BFD021F4FF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12832" y="2960129"/>
            <a:ext cx="554516" cy="554516"/>
          </a:xfrm>
          <a:prstGeom prst="rect">
            <a:avLst/>
          </a:prstGeom>
        </p:spPr>
      </p:pic>
      <p:pic>
        <p:nvPicPr>
          <p:cNvPr id="42" name="!!A19" descr="Man with solid fill">
            <a:extLst>
              <a:ext uri="{FF2B5EF4-FFF2-40B4-BE49-F238E27FC236}">
                <a16:creationId xmlns:a16="http://schemas.microsoft.com/office/drawing/2014/main" id="{415E4534-3FC4-86BA-A832-A451602835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06207" y="3560368"/>
            <a:ext cx="554516" cy="554516"/>
          </a:xfrm>
          <a:prstGeom prst="rect">
            <a:avLst/>
          </a:prstGeom>
        </p:spPr>
      </p:pic>
      <p:pic>
        <p:nvPicPr>
          <p:cNvPr id="43" name="!!A18" descr="Man with solid fill">
            <a:extLst>
              <a:ext uri="{FF2B5EF4-FFF2-40B4-BE49-F238E27FC236}">
                <a16:creationId xmlns:a16="http://schemas.microsoft.com/office/drawing/2014/main" id="{EE703AED-98AB-C448-9D9C-D616792FE0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6207" y="4160607"/>
            <a:ext cx="554516" cy="554516"/>
          </a:xfrm>
          <a:prstGeom prst="rect">
            <a:avLst/>
          </a:prstGeom>
        </p:spPr>
      </p:pic>
      <p:pic>
        <p:nvPicPr>
          <p:cNvPr id="44" name="!!A17" descr="Man with solid fill">
            <a:extLst>
              <a:ext uri="{FF2B5EF4-FFF2-40B4-BE49-F238E27FC236}">
                <a16:creationId xmlns:a16="http://schemas.microsoft.com/office/drawing/2014/main" id="{C1D07E60-A328-94DF-8A39-F6BDBD110E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06207" y="2359890"/>
            <a:ext cx="554516" cy="554516"/>
          </a:xfrm>
          <a:prstGeom prst="rect">
            <a:avLst/>
          </a:prstGeom>
        </p:spPr>
      </p:pic>
      <p:pic>
        <p:nvPicPr>
          <p:cNvPr id="45" name="!!A16" descr="Man with solid fill">
            <a:extLst>
              <a:ext uri="{FF2B5EF4-FFF2-40B4-BE49-F238E27FC236}">
                <a16:creationId xmlns:a16="http://schemas.microsoft.com/office/drawing/2014/main" id="{0F9211D0-3407-CD35-22B0-BFA0D10738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06207" y="1759651"/>
            <a:ext cx="554516" cy="554516"/>
          </a:xfrm>
          <a:prstGeom prst="rect">
            <a:avLst/>
          </a:prstGeom>
        </p:spPr>
      </p:pic>
      <p:pic>
        <p:nvPicPr>
          <p:cNvPr id="47" name="!!A15" descr="Man with solid fill">
            <a:extLst>
              <a:ext uri="{FF2B5EF4-FFF2-40B4-BE49-F238E27FC236}">
                <a16:creationId xmlns:a16="http://schemas.microsoft.com/office/drawing/2014/main" id="{2B6330AF-560A-73D4-65A9-CCBBD0CA5F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23354" y="5361082"/>
            <a:ext cx="554516" cy="554516"/>
          </a:xfrm>
          <a:prstGeom prst="rect">
            <a:avLst/>
          </a:prstGeom>
        </p:spPr>
      </p:pic>
      <p:pic>
        <p:nvPicPr>
          <p:cNvPr id="48" name="!!A14" descr="Man with solid fill">
            <a:extLst>
              <a:ext uri="{FF2B5EF4-FFF2-40B4-BE49-F238E27FC236}">
                <a16:creationId xmlns:a16="http://schemas.microsoft.com/office/drawing/2014/main" id="{CC868E47-0890-0964-7089-C9E08B6EA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3354" y="4760846"/>
            <a:ext cx="554516" cy="554516"/>
          </a:xfrm>
          <a:prstGeom prst="rect">
            <a:avLst/>
          </a:prstGeom>
        </p:spPr>
      </p:pic>
      <p:pic>
        <p:nvPicPr>
          <p:cNvPr id="49" name="!!A13" descr="Man with solid fill">
            <a:extLst>
              <a:ext uri="{FF2B5EF4-FFF2-40B4-BE49-F238E27FC236}">
                <a16:creationId xmlns:a16="http://schemas.microsoft.com/office/drawing/2014/main" id="{78BAA0CC-FF89-7750-750F-094C459EAE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3354" y="4160607"/>
            <a:ext cx="554516" cy="554516"/>
          </a:xfrm>
          <a:prstGeom prst="rect">
            <a:avLst/>
          </a:prstGeom>
        </p:spPr>
      </p:pic>
      <p:pic>
        <p:nvPicPr>
          <p:cNvPr id="50" name="!!A12" descr="Man with solid fill">
            <a:extLst>
              <a:ext uri="{FF2B5EF4-FFF2-40B4-BE49-F238E27FC236}">
                <a16:creationId xmlns:a16="http://schemas.microsoft.com/office/drawing/2014/main" id="{563B879C-E596-8A93-5322-451A725D93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3354" y="3560368"/>
            <a:ext cx="554516" cy="554516"/>
          </a:xfrm>
          <a:prstGeom prst="rect">
            <a:avLst/>
          </a:prstGeom>
        </p:spPr>
      </p:pic>
      <p:pic>
        <p:nvPicPr>
          <p:cNvPr id="51" name="!!A11" descr="Man with solid fill">
            <a:extLst>
              <a:ext uri="{FF2B5EF4-FFF2-40B4-BE49-F238E27FC236}">
                <a16:creationId xmlns:a16="http://schemas.microsoft.com/office/drawing/2014/main" id="{64BA92BC-7FE8-4AD1-064E-1EA65ACBF5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3354" y="2960129"/>
            <a:ext cx="554516" cy="554516"/>
          </a:xfrm>
          <a:prstGeom prst="rect">
            <a:avLst/>
          </a:prstGeom>
        </p:spPr>
      </p:pic>
      <p:pic>
        <p:nvPicPr>
          <p:cNvPr id="52" name="!!A10" descr="Man with solid fill">
            <a:extLst>
              <a:ext uri="{FF2B5EF4-FFF2-40B4-BE49-F238E27FC236}">
                <a16:creationId xmlns:a16="http://schemas.microsoft.com/office/drawing/2014/main" id="{C9B34AF2-768F-DA35-9EC0-C68AB30E0D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3354" y="2359890"/>
            <a:ext cx="554516" cy="554516"/>
          </a:xfrm>
          <a:prstGeom prst="rect">
            <a:avLst/>
          </a:prstGeom>
        </p:spPr>
      </p:pic>
      <p:pic>
        <p:nvPicPr>
          <p:cNvPr id="53" name="!!A9" descr="Man with solid fill">
            <a:extLst>
              <a:ext uri="{FF2B5EF4-FFF2-40B4-BE49-F238E27FC236}">
                <a16:creationId xmlns:a16="http://schemas.microsoft.com/office/drawing/2014/main" id="{A03E7B27-A845-88F1-04FA-604CA2894C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23354" y="1759651"/>
            <a:ext cx="554516" cy="554516"/>
          </a:xfrm>
          <a:prstGeom prst="rect">
            <a:avLst/>
          </a:prstGeom>
        </p:spPr>
      </p:pic>
      <p:pic>
        <p:nvPicPr>
          <p:cNvPr id="55" name="!!A8" descr="Man with solid fill">
            <a:extLst>
              <a:ext uri="{FF2B5EF4-FFF2-40B4-BE49-F238E27FC236}">
                <a16:creationId xmlns:a16="http://schemas.microsoft.com/office/drawing/2014/main" id="{5FBE255A-435F-3FD2-186C-FFCBA92AF1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40501" y="5361082"/>
            <a:ext cx="554516" cy="554516"/>
          </a:xfrm>
          <a:prstGeom prst="rect">
            <a:avLst/>
          </a:prstGeom>
        </p:spPr>
      </p:pic>
      <p:pic>
        <p:nvPicPr>
          <p:cNvPr id="56" name="!!A7" descr="Man with solid fill">
            <a:extLst>
              <a:ext uri="{FF2B5EF4-FFF2-40B4-BE49-F238E27FC236}">
                <a16:creationId xmlns:a16="http://schemas.microsoft.com/office/drawing/2014/main" id="{A6D462C4-E438-E84B-84BA-4EE9515A35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40501" y="4760843"/>
            <a:ext cx="554516" cy="554516"/>
          </a:xfrm>
          <a:prstGeom prst="rect">
            <a:avLst/>
          </a:prstGeom>
        </p:spPr>
      </p:pic>
      <p:pic>
        <p:nvPicPr>
          <p:cNvPr id="57" name="!!A6" descr="Man with solid fill">
            <a:extLst>
              <a:ext uri="{FF2B5EF4-FFF2-40B4-BE49-F238E27FC236}">
                <a16:creationId xmlns:a16="http://schemas.microsoft.com/office/drawing/2014/main" id="{E0ED2CF3-7BA0-8CEE-0B27-FA3D4CD56D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40501" y="4160603"/>
            <a:ext cx="554516" cy="554516"/>
          </a:xfrm>
          <a:prstGeom prst="rect">
            <a:avLst/>
          </a:prstGeom>
        </p:spPr>
      </p:pic>
      <p:pic>
        <p:nvPicPr>
          <p:cNvPr id="78" name="!!A5" descr="Man with solid fill">
            <a:extLst>
              <a:ext uri="{FF2B5EF4-FFF2-40B4-BE49-F238E27FC236}">
                <a16:creationId xmlns:a16="http://schemas.microsoft.com/office/drawing/2014/main" id="{A7378A07-7F68-BA59-CE6E-C5DE0A41E3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78539" y="2960127"/>
            <a:ext cx="554516" cy="554516"/>
          </a:xfrm>
          <a:prstGeom prst="rect">
            <a:avLst/>
          </a:prstGeom>
        </p:spPr>
      </p:pic>
      <p:pic>
        <p:nvPicPr>
          <p:cNvPr id="79" name="!!A4" descr="Man with solid fill">
            <a:extLst>
              <a:ext uri="{FF2B5EF4-FFF2-40B4-BE49-F238E27FC236}">
                <a16:creationId xmlns:a16="http://schemas.microsoft.com/office/drawing/2014/main" id="{D416C458-400A-5B6D-075C-F2031E79B4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78539" y="3560366"/>
            <a:ext cx="554516" cy="554516"/>
          </a:xfrm>
          <a:prstGeom prst="rect">
            <a:avLst/>
          </a:prstGeom>
        </p:spPr>
      </p:pic>
      <p:pic>
        <p:nvPicPr>
          <p:cNvPr id="83" name="!!A3" descr="Man with solid fill">
            <a:extLst>
              <a:ext uri="{FF2B5EF4-FFF2-40B4-BE49-F238E27FC236}">
                <a16:creationId xmlns:a16="http://schemas.microsoft.com/office/drawing/2014/main" id="{6327B945-ED44-D8FB-9F8B-8C3B8A78C3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539" y="4160605"/>
            <a:ext cx="554516" cy="554516"/>
          </a:xfrm>
          <a:prstGeom prst="rect">
            <a:avLst/>
          </a:prstGeom>
        </p:spPr>
      </p:pic>
      <p:pic>
        <p:nvPicPr>
          <p:cNvPr id="84" name="!!A2" descr="Man with solid fill">
            <a:extLst>
              <a:ext uri="{FF2B5EF4-FFF2-40B4-BE49-F238E27FC236}">
                <a16:creationId xmlns:a16="http://schemas.microsoft.com/office/drawing/2014/main" id="{BE4678D7-C207-6221-A50D-60C948261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8539" y="4760844"/>
            <a:ext cx="554516" cy="554516"/>
          </a:xfrm>
          <a:prstGeom prst="rect">
            <a:avLst/>
          </a:prstGeom>
        </p:spPr>
      </p:pic>
      <p:pic>
        <p:nvPicPr>
          <p:cNvPr id="85" name="!!A1" descr="Man with solid fill">
            <a:extLst>
              <a:ext uri="{FF2B5EF4-FFF2-40B4-BE49-F238E27FC236}">
                <a16:creationId xmlns:a16="http://schemas.microsoft.com/office/drawing/2014/main" id="{EB2F8750-BBFC-039C-EA6D-CAD954B9D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8539" y="5361082"/>
            <a:ext cx="554516" cy="554516"/>
          </a:xfrm>
          <a:prstGeom prst="rect">
            <a:avLst/>
          </a:prstGeom>
        </p:spPr>
      </p:pic>
      <p:cxnSp>
        <p:nvCxnSpPr>
          <p:cNvPr id="219" name="!!B15">
            <a:extLst>
              <a:ext uri="{FF2B5EF4-FFF2-40B4-BE49-F238E27FC236}">
                <a16:creationId xmlns:a16="http://schemas.microsoft.com/office/drawing/2014/main" id="{F9DF0CD9-22F4-ABB1-CF78-77CA1CA9C64D}"/>
              </a:ext>
            </a:extLst>
          </p:cNvPr>
          <p:cNvCxnSpPr>
            <a:cxnSpLocks/>
          </p:cNvCxnSpPr>
          <p:nvPr/>
        </p:nvCxnSpPr>
        <p:spPr>
          <a:xfrm>
            <a:off x="5816005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0" name="!!B15">
            <a:extLst>
              <a:ext uri="{FF2B5EF4-FFF2-40B4-BE49-F238E27FC236}">
                <a16:creationId xmlns:a16="http://schemas.microsoft.com/office/drawing/2014/main" id="{FAF9C57C-6E7A-92A8-C157-D98871C0633B}"/>
              </a:ext>
            </a:extLst>
          </p:cNvPr>
          <p:cNvCxnSpPr>
            <a:cxnSpLocks/>
          </p:cNvCxnSpPr>
          <p:nvPr/>
        </p:nvCxnSpPr>
        <p:spPr>
          <a:xfrm>
            <a:off x="11761579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!!B14">
                <a:extLst>
                  <a:ext uri="{FF2B5EF4-FFF2-40B4-BE49-F238E27FC236}">
                    <a16:creationId xmlns:a16="http://schemas.microsoft.com/office/drawing/2014/main" id="{C730EE5E-8BAB-C37A-A5F9-8765B2AA8B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2" name="!!B14">
                <a:extLst>
                  <a:ext uri="{FF2B5EF4-FFF2-40B4-BE49-F238E27FC236}">
                    <a16:creationId xmlns:a16="http://schemas.microsoft.com/office/drawing/2014/main" id="{C730EE5E-8BAB-C37A-A5F9-8765B2AA8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Content Placeholder 2">
            <a:extLst>
              <a:ext uri="{FF2B5EF4-FFF2-40B4-BE49-F238E27FC236}">
                <a16:creationId xmlns:a16="http://schemas.microsoft.com/office/drawing/2014/main" id="{1301FFB8-1BA6-C994-E8A0-0823D3AEDFFE}"/>
              </a:ext>
            </a:extLst>
          </p:cNvPr>
          <p:cNvSpPr txBox="1">
            <a:spLocks/>
          </p:cNvSpPr>
          <p:nvPr/>
        </p:nvSpPr>
        <p:spPr>
          <a:xfrm>
            <a:off x="385687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!!B14">
                <a:extLst>
                  <a:ext uri="{FF2B5EF4-FFF2-40B4-BE49-F238E27FC236}">
                    <a16:creationId xmlns:a16="http://schemas.microsoft.com/office/drawing/2014/main" id="{48C6BB8C-0EDF-6B48-37AD-B1C8DCFF92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4" name="!!B14">
                <a:extLst>
                  <a:ext uri="{FF2B5EF4-FFF2-40B4-BE49-F238E27FC236}">
                    <a16:creationId xmlns:a16="http://schemas.microsoft.com/office/drawing/2014/main" id="{48C6BB8C-0EDF-6B48-37AD-B1C8DCFF9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!!B14">
                <a:extLst>
                  <a:ext uri="{FF2B5EF4-FFF2-40B4-BE49-F238E27FC236}">
                    <a16:creationId xmlns:a16="http://schemas.microsoft.com/office/drawing/2014/main" id="{FAF862EF-FDD7-08DF-B16C-56EC0E6D6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5" name="!!B14">
                <a:extLst>
                  <a:ext uri="{FF2B5EF4-FFF2-40B4-BE49-F238E27FC236}">
                    <a16:creationId xmlns:a16="http://schemas.microsoft.com/office/drawing/2014/main" id="{FAF862EF-FDD7-08DF-B16C-56EC0E6D6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!!B14">
                <a:extLst>
                  <a:ext uri="{FF2B5EF4-FFF2-40B4-BE49-F238E27FC236}">
                    <a16:creationId xmlns:a16="http://schemas.microsoft.com/office/drawing/2014/main" id="{8537CE39-C6C6-3E12-0366-4C2AAADCB9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6" name="!!B14">
                <a:extLst>
                  <a:ext uri="{FF2B5EF4-FFF2-40B4-BE49-F238E27FC236}">
                    <a16:creationId xmlns:a16="http://schemas.microsoft.com/office/drawing/2014/main" id="{8537CE39-C6C6-3E12-0366-4C2AAADCB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!!B14">
                <a:extLst>
                  <a:ext uri="{FF2B5EF4-FFF2-40B4-BE49-F238E27FC236}">
                    <a16:creationId xmlns:a16="http://schemas.microsoft.com/office/drawing/2014/main" id="{652562DA-30FF-201A-4DF7-26C1F7EF0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7" name="!!B14">
                <a:extLst>
                  <a:ext uri="{FF2B5EF4-FFF2-40B4-BE49-F238E27FC236}">
                    <a16:creationId xmlns:a16="http://schemas.microsoft.com/office/drawing/2014/main" id="{652562DA-30FF-201A-4DF7-26C1F7EF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Content Placeholder 2">
            <a:extLst>
              <a:ext uri="{FF2B5EF4-FFF2-40B4-BE49-F238E27FC236}">
                <a16:creationId xmlns:a16="http://schemas.microsoft.com/office/drawing/2014/main" id="{61E213C5-0D3E-F8EC-F769-5E30E1F37E2C}"/>
              </a:ext>
            </a:extLst>
          </p:cNvPr>
          <p:cNvSpPr txBox="1">
            <a:spLocks/>
          </p:cNvSpPr>
          <p:nvPr/>
        </p:nvSpPr>
        <p:spPr>
          <a:xfrm>
            <a:off x="244848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rate</a:t>
            </a:r>
          </a:p>
        </p:txBody>
      </p:sp>
      <p:sp>
        <p:nvSpPr>
          <p:cNvPr id="259" name="Content Placeholder 2">
            <a:extLst>
              <a:ext uri="{FF2B5EF4-FFF2-40B4-BE49-F238E27FC236}">
                <a16:creationId xmlns:a16="http://schemas.microsoft.com/office/drawing/2014/main" id="{596C436A-97F9-12F5-B3AD-34970E14168C}"/>
              </a:ext>
            </a:extLst>
          </p:cNvPr>
          <p:cNvSpPr txBox="1">
            <a:spLocks/>
          </p:cNvSpPr>
          <p:nvPr/>
        </p:nvSpPr>
        <p:spPr>
          <a:xfrm>
            <a:off x="763099" y="3203301"/>
            <a:ext cx="1581647" cy="953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occupancy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FF284-B06E-1047-EC4A-77F37458C258}"/>
              </a:ext>
            </a:extLst>
          </p:cNvPr>
          <p:cNvGrpSpPr/>
          <p:nvPr/>
        </p:nvGrpSpPr>
        <p:grpSpPr>
          <a:xfrm>
            <a:off x="3679874" y="549658"/>
            <a:ext cx="1058046" cy="811826"/>
            <a:chOff x="2667000" y="0"/>
            <a:chExt cx="6919721" cy="530941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F39C82E-03EB-4982-DAB7-4F0AFB92B362}"/>
                </a:ext>
              </a:extLst>
            </p:cNvPr>
            <p:cNvSpPr/>
            <p:nvPr/>
          </p:nvSpPr>
          <p:spPr>
            <a:xfrm>
              <a:off x="2667000" y="963438"/>
              <a:ext cx="6919721" cy="4345980"/>
            </a:xfrm>
            <a:custGeom>
              <a:avLst/>
              <a:gdLst>
                <a:gd name="connsiteX0" fmla="*/ 6392320 w 6919721"/>
                <a:gd name="connsiteY0" fmla="*/ 4345981 h 4345980"/>
                <a:gd name="connsiteX1" fmla="*/ 527402 w 6919721"/>
                <a:gd name="connsiteY1" fmla="*/ 4345981 h 4345980"/>
                <a:gd name="connsiteX2" fmla="*/ 0 w 6919721"/>
                <a:gd name="connsiteY2" fmla="*/ 3818800 h 4345980"/>
                <a:gd name="connsiteX3" fmla="*/ 0 w 6919721"/>
                <a:gd name="connsiteY3" fmla="*/ 527402 h 4345980"/>
                <a:gd name="connsiteX4" fmla="*/ 527181 w 6919721"/>
                <a:gd name="connsiteY4" fmla="*/ 0 h 4345980"/>
                <a:gd name="connsiteX5" fmla="*/ 6392320 w 6919721"/>
                <a:gd name="connsiteY5" fmla="*/ 0 h 4345980"/>
                <a:gd name="connsiteX6" fmla="*/ 6919722 w 6919721"/>
                <a:gd name="connsiteY6" fmla="*/ 527181 h 4345980"/>
                <a:gd name="connsiteX7" fmla="*/ 6919722 w 6919721"/>
                <a:gd name="connsiteY7" fmla="*/ 3819242 h 4345980"/>
                <a:gd name="connsiteX8" fmla="*/ 6392984 w 6919721"/>
                <a:gd name="connsiteY8" fmla="*/ 4345981 h 4345980"/>
                <a:gd name="connsiteX9" fmla="*/ 6392320 w 6919721"/>
                <a:gd name="connsiteY9" fmla="*/ 4345981 h 4345980"/>
                <a:gd name="connsiteX10" fmla="*/ 527402 w 6919721"/>
                <a:gd name="connsiteY10" fmla="*/ 351749 h 4345980"/>
                <a:gd name="connsiteX11" fmla="*/ 525854 w 6919721"/>
                <a:gd name="connsiteY11" fmla="*/ 351749 h 4345980"/>
                <a:gd name="connsiteX12" fmla="*/ 351749 w 6919721"/>
                <a:gd name="connsiteY12" fmla="*/ 525854 h 4345980"/>
                <a:gd name="connsiteX13" fmla="*/ 351749 w 6919721"/>
                <a:gd name="connsiteY13" fmla="*/ 527624 h 4345980"/>
                <a:gd name="connsiteX14" fmla="*/ 351749 w 6919721"/>
                <a:gd name="connsiteY14" fmla="*/ 3819464 h 4345980"/>
                <a:gd name="connsiteX15" fmla="*/ 351749 w 6919721"/>
                <a:gd name="connsiteY15" fmla="*/ 3821012 h 4345980"/>
                <a:gd name="connsiteX16" fmla="*/ 525854 w 6919721"/>
                <a:gd name="connsiteY16" fmla="*/ 3995117 h 4345980"/>
                <a:gd name="connsiteX17" fmla="*/ 527624 w 6919721"/>
                <a:gd name="connsiteY17" fmla="*/ 3995117 h 4345980"/>
                <a:gd name="connsiteX18" fmla="*/ 6392541 w 6919721"/>
                <a:gd name="connsiteY18" fmla="*/ 3995117 h 4345980"/>
                <a:gd name="connsiteX19" fmla="*/ 6394090 w 6919721"/>
                <a:gd name="connsiteY19" fmla="*/ 3995117 h 4345980"/>
                <a:gd name="connsiteX20" fmla="*/ 6568195 w 6919721"/>
                <a:gd name="connsiteY20" fmla="*/ 3821012 h 4345980"/>
                <a:gd name="connsiteX21" fmla="*/ 6568195 w 6919721"/>
                <a:gd name="connsiteY21" fmla="*/ 3819242 h 4345980"/>
                <a:gd name="connsiteX22" fmla="*/ 6568195 w 6919721"/>
                <a:gd name="connsiteY22" fmla="*/ 527402 h 4345980"/>
                <a:gd name="connsiteX23" fmla="*/ 6568195 w 6919721"/>
                <a:gd name="connsiteY23" fmla="*/ 525854 h 4345980"/>
                <a:gd name="connsiteX24" fmla="*/ 6394090 w 6919721"/>
                <a:gd name="connsiteY24" fmla="*/ 351749 h 4345980"/>
                <a:gd name="connsiteX25" fmla="*/ 6392320 w 6919721"/>
                <a:gd name="connsiteY25" fmla="*/ 351749 h 434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9721" h="4345980">
                  <a:moveTo>
                    <a:pt x="6392320" y="4345981"/>
                  </a:moveTo>
                  <a:lnTo>
                    <a:pt x="527402" y="4345981"/>
                  </a:lnTo>
                  <a:cubicBezTo>
                    <a:pt x="236933" y="4343990"/>
                    <a:pt x="1991" y="4109048"/>
                    <a:pt x="0" y="3818800"/>
                  </a:cubicBezTo>
                  <a:lnTo>
                    <a:pt x="0" y="527402"/>
                  </a:lnTo>
                  <a:cubicBezTo>
                    <a:pt x="1991" y="236933"/>
                    <a:pt x="236933" y="1991"/>
                    <a:pt x="527181" y="0"/>
                  </a:cubicBezTo>
                  <a:lnTo>
                    <a:pt x="6392320" y="0"/>
                  </a:lnTo>
                  <a:cubicBezTo>
                    <a:pt x="6682789" y="1991"/>
                    <a:pt x="6917731" y="236933"/>
                    <a:pt x="6919722" y="527181"/>
                  </a:cubicBezTo>
                  <a:lnTo>
                    <a:pt x="6919722" y="3819242"/>
                  </a:lnTo>
                  <a:cubicBezTo>
                    <a:pt x="6919722" y="4110154"/>
                    <a:pt x="6683895" y="4345981"/>
                    <a:pt x="6392984" y="4345981"/>
                  </a:cubicBezTo>
                  <a:cubicBezTo>
                    <a:pt x="6392762" y="4345981"/>
                    <a:pt x="6392541" y="4345981"/>
                    <a:pt x="6392320" y="4345981"/>
                  </a:cubicBezTo>
                  <a:close/>
                  <a:moveTo>
                    <a:pt x="527402" y="351749"/>
                  </a:moveTo>
                  <a:cubicBezTo>
                    <a:pt x="526960" y="351749"/>
                    <a:pt x="526296" y="351749"/>
                    <a:pt x="525854" y="351749"/>
                  </a:cubicBezTo>
                  <a:cubicBezTo>
                    <a:pt x="429621" y="351749"/>
                    <a:pt x="351749" y="429621"/>
                    <a:pt x="351749" y="525854"/>
                  </a:cubicBezTo>
                  <a:lnTo>
                    <a:pt x="351749" y="527624"/>
                  </a:lnTo>
                  <a:lnTo>
                    <a:pt x="351749" y="3819464"/>
                  </a:lnTo>
                  <a:lnTo>
                    <a:pt x="351749" y="3821012"/>
                  </a:lnTo>
                  <a:cubicBezTo>
                    <a:pt x="351749" y="3917246"/>
                    <a:pt x="429621" y="3995117"/>
                    <a:pt x="525854" y="3995117"/>
                  </a:cubicBezTo>
                  <a:lnTo>
                    <a:pt x="527624" y="3995117"/>
                  </a:lnTo>
                  <a:lnTo>
                    <a:pt x="6392541" y="3995117"/>
                  </a:lnTo>
                  <a:lnTo>
                    <a:pt x="6394090" y="3995117"/>
                  </a:lnTo>
                  <a:cubicBezTo>
                    <a:pt x="6490323" y="3995117"/>
                    <a:pt x="6568195" y="3917246"/>
                    <a:pt x="6568195" y="3821012"/>
                  </a:cubicBezTo>
                  <a:cubicBezTo>
                    <a:pt x="6568195" y="3820349"/>
                    <a:pt x="6568195" y="3819906"/>
                    <a:pt x="6568195" y="3819242"/>
                  </a:cubicBezTo>
                  <a:lnTo>
                    <a:pt x="6568195" y="527402"/>
                  </a:lnTo>
                  <a:cubicBezTo>
                    <a:pt x="6568195" y="526960"/>
                    <a:pt x="6568195" y="526296"/>
                    <a:pt x="6568195" y="525854"/>
                  </a:cubicBezTo>
                  <a:cubicBezTo>
                    <a:pt x="6568195" y="429621"/>
                    <a:pt x="6490323" y="351749"/>
                    <a:pt x="6394090" y="351749"/>
                  </a:cubicBezTo>
                  <a:cubicBezTo>
                    <a:pt x="6393426" y="351749"/>
                    <a:pt x="6392984" y="351749"/>
                    <a:pt x="6392320" y="351749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F622EE-1292-51CE-D67C-9CB8812EED18}"/>
                </a:ext>
              </a:extLst>
            </p:cNvPr>
            <p:cNvSpPr/>
            <p:nvPr/>
          </p:nvSpPr>
          <p:spPr>
            <a:xfrm>
              <a:off x="4573081" y="232065"/>
              <a:ext cx="3108001" cy="379623"/>
            </a:xfrm>
            <a:custGeom>
              <a:avLst/>
              <a:gdLst>
                <a:gd name="connsiteX0" fmla="*/ 3108002 w 3108001"/>
                <a:gd name="connsiteY0" fmla="*/ 189812 h 379623"/>
                <a:gd name="connsiteX1" fmla="*/ 3108002 w 3108001"/>
                <a:gd name="connsiteY1" fmla="*/ 190697 h 379623"/>
                <a:gd name="connsiteX2" fmla="*/ 2919075 w 3108001"/>
                <a:gd name="connsiteY2" fmla="*/ 379624 h 379623"/>
                <a:gd name="connsiteX3" fmla="*/ 2918190 w 3108001"/>
                <a:gd name="connsiteY3" fmla="*/ 379624 h 379623"/>
                <a:gd name="connsiteX4" fmla="*/ 189812 w 3108001"/>
                <a:gd name="connsiteY4" fmla="*/ 379624 h 379623"/>
                <a:gd name="connsiteX5" fmla="*/ 188927 w 3108001"/>
                <a:gd name="connsiteY5" fmla="*/ 379624 h 379623"/>
                <a:gd name="connsiteX6" fmla="*/ 0 w 3108001"/>
                <a:gd name="connsiteY6" fmla="*/ 190697 h 379623"/>
                <a:gd name="connsiteX7" fmla="*/ 0 w 3108001"/>
                <a:gd name="connsiteY7" fmla="*/ 189812 h 379623"/>
                <a:gd name="connsiteX8" fmla="*/ 0 w 3108001"/>
                <a:gd name="connsiteY8" fmla="*/ 188927 h 379623"/>
                <a:gd name="connsiteX9" fmla="*/ 188927 w 3108001"/>
                <a:gd name="connsiteY9" fmla="*/ 0 h 379623"/>
                <a:gd name="connsiteX10" fmla="*/ 189812 w 3108001"/>
                <a:gd name="connsiteY10" fmla="*/ 0 h 379623"/>
                <a:gd name="connsiteX11" fmla="*/ 2918190 w 3108001"/>
                <a:gd name="connsiteY11" fmla="*/ 0 h 379623"/>
                <a:gd name="connsiteX12" fmla="*/ 3108002 w 3108001"/>
                <a:gd name="connsiteY12" fmla="*/ 189591 h 379623"/>
                <a:gd name="connsiteX13" fmla="*/ 3108002 w 3108001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8001" h="379623">
                  <a:moveTo>
                    <a:pt x="3108002" y="189812"/>
                  </a:moveTo>
                  <a:lnTo>
                    <a:pt x="3108002" y="190697"/>
                  </a:lnTo>
                  <a:cubicBezTo>
                    <a:pt x="3108002" y="295115"/>
                    <a:pt x="3023272" y="379624"/>
                    <a:pt x="2919075" y="379624"/>
                  </a:cubicBezTo>
                  <a:cubicBezTo>
                    <a:pt x="2918853" y="379624"/>
                    <a:pt x="2918411" y="379624"/>
                    <a:pt x="2918190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2918190" y="0"/>
                  </a:lnTo>
                  <a:cubicBezTo>
                    <a:pt x="3021281" y="4646"/>
                    <a:pt x="3103577" y="86942"/>
                    <a:pt x="3108002" y="189591"/>
                  </a:cubicBezTo>
                  <a:lnTo>
                    <a:pt x="3108002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80903DF-729E-A196-1509-6A6154A899C6}"/>
                </a:ext>
              </a:extLst>
            </p:cNvPr>
            <p:cNvSpPr/>
            <p:nvPr/>
          </p:nvSpPr>
          <p:spPr>
            <a:xfrm>
              <a:off x="7765591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8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8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E9F7DA-C47F-96E0-6119-9004F7CBE018}"/>
                </a:ext>
              </a:extLst>
            </p:cNvPr>
            <p:cNvSpPr/>
            <p:nvPr/>
          </p:nvSpPr>
          <p:spPr>
            <a:xfrm>
              <a:off x="3911837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9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9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D61688F-3936-3516-CB90-80C8CC4CA46D}"/>
                </a:ext>
              </a:extLst>
            </p:cNvPr>
            <p:cNvSpPr/>
            <p:nvPr/>
          </p:nvSpPr>
          <p:spPr>
            <a:xfrm>
              <a:off x="8412897" y="232065"/>
              <a:ext cx="850613" cy="379623"/>
            </a:xfrm>
            <a:custGeom>
              <a:avLst/>
              <a:gdLst>
                <a:gd name="connsiteX0" fmla="*/ 850614 w 850613"/>
                <a:gd name="connsiteY0" fmla="*/ 189812 h 379623"/>
                <a:gd name="connsiteX1" fmla="*/ 850614 w 850613"/>
                <a:gd name="connsiteY1" fmla="*/ 190697 h 379623"/>
                <a:gd name="connsiteX2" fmla="*/ 661687 w 850613"/>
                <a:gd name="connsiteY2" fmla="*/ 379624 h 379623"/>
                <a:gd name="connsiteX3" fmla="*/ 660801 w 850613"/>
                <a:gd name="connsiteY3" fmla="*/ 379624 h 379623"/>
                <a:gd name="connsiteX4" fmla="*/ 189812 w 850613"/>
                <a:gd name="connsiteY4" fmla="*/ 379624 h 379623"/>
                <a:gd name="connsiteX5" fmla="*/ 188927 w 850613"/>
                <a:gd name="connsiteY5" fmla="*/ 379624 h 379623"/>
                <a:gd name="connsiteX6" fmla="*/ 0 w 850613"/>
                <a:gd name="connsiteY6" fmla="*/ 190697 h 379623"/>
                <a:gd name="connsiteX7" fmla="*/ 0 w 850613"/>
                <a:gd name="connsiteY7" fmla="*/ 189812 h 379623"/>
                <a:gd name="connsiteX8" fmla="*/ 0 w 850613"/>
                <a:gd name="connsiteY8" fmla="*/ 188927 h 379623"/>
                <a:gd name="connsiteX9" fmla="*/ 188927 w 850613"/>
                <a:gd name="connsiteY9" fmla="*/ 0 h 379623"/>
                <a:gd name="connsiteX10" fmla="*/ 189812 w 850613"/>
                <a:gd name="connsiteY10" fmla="*/ 0 h 379623"/>
                <a:gd name="connsiteX11" fmla="*/ 660801 w 850613"/>
                <a:gd name="connsiteY11" fmla="*/ 0 h 379623"/>
                <a:gd name="connsiteX12" fmla="*/ 850614 w 850613"/>
                <a:gd name="connsiteY12" fmla="*/ 189591 h 379623"/>
                <a:gd name="connsiteX13" fmla="*/ 850614 w 850613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613" h="379623">
                  <a:moveTo>
                    <a:pt x="850614" y="189812"/>
                  </a:moveTo>
                  <a:lnTo>
                    <a:pt x="850614" y="190697"/>
                  </a:lnTo>
                  <a:cubicBezTo>
                    <a:pt x="850614" y="295115"/>
                    <a:pt x="765884" y="379624"/>
                    <a:pt x="661687" y="379624"/>
                  </a:cubicBezTo>
                  <a:cubicBezTo>
                    <a:pt x="661465" y="379624"/>
                    <a:pt x="661023" y="379624"/>
                    <a:pt x="660801" y="379624"/>
                  </a:cubicBezTo>
                  <a:lnTo>
                    <a:pt x="189812" y="379624"/>
                  </a:lnTo>
                  <a:cubicBezTo>
                    <a:pt x="189591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30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3893" y="4646"/>
                    <a:pt x="846189" y="86942"/>
                    <a:pt x="850614" y="189591"/>
                  </a:cubicBezTo>
                  <a:lnTo>
                    <a:pt x="850614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DA7086A-A48E-C0D3-6ADB-E769AA3B30A5}"/>
                </a:ext>
              </a:extLst>
            </p:cNvPr>
            <p:cNvSpPr/>
            <p:nvPr/>
          </p:nvSpPr>
          <p:spPr>
            <a:xfrm>
              <a:off x="2990653" y="232065"/>
              <a:ext cx="843755" cy="379623"/>
            </a:xfrm>
            <a:custGeom>
              <a:avLst/>
              <a:gdLst>
                <a:gd name="connsiteX0" fmla="*/ 843755 w 843755"/>
                <a:gd name="connsiteY0" fmla="*/ 189812 h 379623"/>
                <a:gd name="connsiteX1" fmla="*/ 843755 w 843755"/>
                <a:gd name="connsiteY1" fmla="*/ 190697 h 379623"/>
                <a:gd name="connsiteX2" fmla="*/ 654828 w 843755"/>
                <a:gd name="connsiteY2" fmla="*/ 379624 h 379623"/>
                <a:gd name="connsiteX3" fmla="*/ 189812 w 843755"/>
                <a:gd name="connsiteY3" fmla="*/ 379624 h 379623"/>
                <a:gd name="connsiteX4" fmla="*/ 188927 w 843755"/>
                <a:gd name="connsiteY4" fmla="*/ 379624 h 379623"/>
                <a:gd name="connsiteX5" fmla="*/ 0 w 843755"/>
                <a:gd name="connsiteY5" fmla="*/ 190697 h 379623"/>
                <a:gd name="connsiteX6" fmla="*/ 0 w 843755"/>
                <a:gd name="connsiteY6" fmla="*/ 189812 h 379623"/>
                <a:gd name="connsiteX7" fmla="*/ 0 w 843755"/>
                <a:gd name="connsiteY7" fmla="*/ 188927 h 379623"/>
                <a:gd name="connsiteX8" fmla="*/ 188927 w 843755"/>
                <a:gd name="connsiteY8" fmla="*/ 0 h 379623"/>
                <a:gd name="connsiteX9" fmla="*/ 189812 w 843755"/>
                <a:gd name="connsiteY9" fmla="*/ 0 h 379623"/>
                <a:gd name="connsiteX10" fmla="*/ 660801 w 843755"/>
                <a:gd name="connsiteY10" fmla="*/ 0 h 379623"/>
                <a:gd name="connsiteX11" fmla="*/ 843534 w 843755"/>
                <a:gd name="connsiteY11" fmla="*/ 189812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3755" h="379623">
                  <a:moveTo>
                    <a:pt x="843755" y="189812"/>
                  </a:moveTo>
                  <a:lnTo>
                    <a:pt x="843755" y="190697"/>
                  </a:lnTo>
                  <a:cubicBezTo>
                    <a:pt x="843755" y="295115"/>
                    <a:pt x="759026" y="379624"/>
                    <a:pt x="654828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2123" y="5088"/>
                    <a:pt x="842428" y="87827"/>
                    <a:pt x="843534" y="18981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E48B0C-C913-2AD5-345B-DBEA71F37AC1}"/>
                </a:ext>
              </a:extLst>
            </p:cNvPr>
            <p:cNvSpPr/>
            <p:nvPr/>
          </p:nvSpPr>
          <p:spPr>
            <a:xfrm>
              <a:off x="3658534" y="3220605"/>
              <a:ext cx="949279" cy="1153471"/>
            </a:xfrm>
            <a:custGeom>
              <a:avLst/>
              <a:gdLst>
                <a:gd name="connsiteX0" fmla="*/ 260162 w 949279"/>
                <a:gd name="connsiteY0" fmla="*/ 0 h 1153471"/>
                <a:gd name="connsiteX1" fmla="*/ 260162 w 949279"/>
                <a:gd name="connsiteY1" fmla="*/ 442452 h 1153471"/>
                <a:gd name="connsiteX2" fmla="*/ 689118 w 949279"/>
                <a:gd name="connsiteY2" fmla="*/ 442452 h 1153471"/>
                <a:gd name="connsiteX3" fmla="*/ 689118 w 949279"/>
                <a:gd name="connsiteY3" fmla="*/ 0 h 1153471"/>
                <a:gd name="connsiteX4" fmla="*/ 949280 w 949279"/>
                <a:gd name="connsiteY4" fmla="*/ 0 h 1153471"/>
                <a:gd name="connsiteX5" fmla="*/ 949280 w 949279"/>
                <a:gd name="connsiteY5" fmla="*/ 1153471 h 1153471"/>
                <a:gd name="connsiteX6" fmla="*/ 689118 w 949279"/>
                <a:gd name="connsiteY6" fmla="*/ 1153471 h 1153471"/>
                <a:gd name="connsiteX7" fmla="*/ 689118 w 949279"/>
                <a:gd name="connsiteY7" fmla="*/ 668102 h 1153471"/>
                <a:gd name="connsiteX8" fmla="*/ 260162 w 949279"/>
                <a:gd name="connsiteY8" fmla="*/ 668102 h 1153471"/>
                <a:gd name="connsiteX9" fmla="*/ 260162 w 949279"/>
                <a:gd name="connsiteY9" fmla="*/ 1153471 h 1153471"/>
                <a:gd name="connsiteX10" fmla="*/ 0 w 949279"/>
                <a:gd name="connsiteY10" fmla="*/ 1153471 h 1153471"/>
                <a:gd name="connsiteX11" fmla="*/ 0 w 949279"/>
                <a:gd name="connsiteY11" fmla="*/ 0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279" h="1153471">
                  <a:moveTo>
                    <a:pt x="260162" y="0"/>
                  </a:moveTo>
                  <a:lnTo>
                    <a:pt x="260162" y="442452"/>
                  </a:lnTo>
                  <a:lnTo>
                    <a:pt x="689118" y="442452"/>
                  </a:lnTo>
                  <a:lnTo>
                    <a:pt x="689118" y="0"/>
                  </a:lnTo>
                  <a:lnTo>
                    <a:pt x="949280" y="0"/>
                  </a:lnTo>
                  <a:lnTo>
                    <a:pt x="949280" y="1153471"/>
                  </a:lnTo>
                  <a:lnTo>
                    <a:pt x="689118" y="1153471"/>
                  </a:lnTo>
                  <a:lnTo>
                    <a:pt x="689118" y="668102"/>
                  </a:lnTo>
                  <a:lnTo>
                    <a:pt x="260162" y="668102"/>
                  </a:lnTo>
                  <a:lnTo>
                    <a:pt x="260162" y="1153471"/>
                  </a:lnTo>
                  <a:lnTo>
                    <a:pt x="0" y="1153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430EAF-3741-7C34-CF77-AC635DFDB330}"/>
                </a:ext>
              </a:extLst>
            </p:cNvPr>
            <p:cNvSpPr/>
            <p:nvPr/>
          </p:nvSpPr>
          <p:spPr>
            <a:xfrm>
              <a:off x="4780812" y="3199367"/>
              <a:ext cx="1116969" cy="1196389"/>
            </a:xfrm>
            <a:custGeom>
              <a:avLst/>
              <a:gdLst>
                <a:gd name="connsiteX0" fmla="*/ 1114093 w 1116969"/>
                <a:gd name="connsiteY0" fmla="*/ 584258 h 1196389"/>
                <a:gd name="connsiteX1" fmla="*/ 1116969 w 1116969"/>
                <a:gd name="connsiteY1" fmla="*/ 641555 h 1196389"/>
                <a:gd name="connsiteX2" fmla="*/ 562135 w 1116969"/>
                <a:gd name="connsiteY2" fmla="*/ 1196389 h 1196389"/>
                <a:gd name="connsiteX3" fmla="*/ 543330 w 1116969"/>
                <a:gd name="connsiteY3" fmla="*/ 1196168 h 1196389"/>
                <a:gd name="connsiteX4" fmla="*/ 544216 w 1116969"/>
                <a:gd name="connsiteY4" fmla="*/ 1196168 h 1196389"/>
                <a:gd name="connsiteX5" fmla="*/ 537800 w 1116969"/>
                <a:gd name="connsiteY5" fmla="*/ 1196168 h 1196389"/>
                <a:gd name="connsiteX6" fmla="*/ 0 w 1116969"/>
                <a:gd name="connsiteY6" fmla="*/ 658368 h 1196389"/>
                <a:gd name="connsiteX7" fmla="*/ 2876 w 1116969"/>
                <a:gd name="connsiteY7" fmla="*/ 603062 h 1196389"/>
                <a:gd name="connsiteX8" fmla="*/ 2655 w 1116969"/>
                <a:gd name="connsiteY8" fmla="*/ 605274 h 1196389"/>
                <a:gd name="connsiteX9" fmla="*/ 664 w 1116969"/>
                <a:gd name="connsiteY9" fmla="*/ 558374 h 1196389"/>
                <a:gd name="connsiteX10" fmla="*/ 558816 w 1116969"/>
                <a:gd name="connsiteY10" fmla="*/ 221 h 1196389"/>
                <a:gd name="connsiteX11" fmla="*/ 565674 w 1116969"/>
                <a:gd name="connsiteY11" fmla="*/ 221 h 1196389"/>
                <a:gd name="connsiteX12" fmla="*/ 565232 w 1116969"/>
                <a:gd name="connsiteY12" fmla="*/ 221 h 1196389"/>
                <a:gd name="connsiteX13" fmla="*/ 578727 w 1116969"/>
                <a:gd name="connsiteY13" fmla="*/ 0 h 1196389"/>
                <a:gd name="connsiteX14" fmla="*/ 1115642 w 1116969"/>
                <a:gd name="connsiteY14" fmla="*/ 536915 h 1196389"/>
                <a:gd name="connsiteX15" fmla="*/ 1113430 w 1116969"/>
                <a:gd name="connsiteY15" fmla="*/ 586248 h 1196389"/>
                <a:gd name="connsiteX16" fmla="*/ 1113651 w 1116969"/>
                <a:gd name="connsiteY16" fmla="*/ 584258 h 1196389"/>
                <a:gd name="connsiteX17" fmla="*/ 284275 w 1116969"/>
                <a:gd name="connsiteY17" fmla="*/ 598195 h 1196389"/>
                <a:gd name="connsiteX18" fmla="*/ 565453 w 1116969"/>
                <a:gd name="connsiteY18" fmla="*/ 984897 h 1196389"/>
                <a:gd name="connsiteX19" fmla="*/ 839773 w 1116969"/>
                <a:gd name="connsiteY19" fmla="*/ 591116 h 1196389"/>
                <a:gd name="connsiteX20" fmla="*/ 558595 w 1116969"/>
                <a:gd name="connsiteY20" fmla="*/ 204413 h 1196389"/>
                <a:gd name="connsiteX21" fmla="*/ 284275 w 1116969"/>
                <a:gd name="connsiteY21" fmla="*/ 597752 h 119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6969" h="1196389">
                  <a:moveTo>
                    <a:pt x="1114093" y="584258"/>
                  </a:moveTo>
                  <a:cubicBezTo>
                    <a:pt x="1116084" y="601513"/>
                    <a:pt x="1116969" y="621423"/>
                    <a:pt x="1116969" y="641555"/>
                  </a:cubicBezTo>
                  <a:cubicBezTo>
                    <a:pt x="1116969" y="947953"/>
                    <a:pt x="868532" y="1196389"/>
                    <a:pt x="562135" y="1196389"/>
                  </a:cubicBezTo>
                  <a:cubicBezTo>
                    <a:pt x="555940" y="1196389"/>
                    <a:pt x="549525" y="1196389"/>
                    <a:pt x="543330" y="1196168"/>
                  </a:cubicBezTo>
                  <a:lnTo>
                    <a:pt x="544216" y="1196168"/>
                  </a:lnTo>
                  <a:cubicBezTo>
                    <a:pt x="542224" y="1196168"/>
                    <a:pt x="540012" y="1196168"/>
                    <a:pt x="537800" y="1196168"/>
                  </a:cubicBezTo>
                  <a:cubicBezTo>
                    <a:pt x="240694" y="1196168"/>
                    <a:pt x="0" y="955474"/>
                    <a:pt x="0" y="658368"/>
                  </a:cubicBezTo>
                  <a:cubicBezTo>
                    <a:pt x="0" y="639785"/>
                    <a:pt x="885" y="621202"/>
                    <a:pt x="2876" y="603062"/>
                  </a:cubicBezTo>
                  <a:lnTo>
                    <a:pt x="2655" y="605274"/>
                  </a:lnTo>
                  <a:cubicBezTo>
                    <a:pt x="1327" y="591116"/>
                    <a:pt x="664" y="574966"/>
                    <a:pt x="664" y="558374"/>
                  </a:cubicBezTo>
                  <a:cubicBezTo>
                    <a:pt x="664" y="249985"/>
                    <a:pt x="250649" y="221"/>
                    <a:pt x="558816" y="221"/>
                  </a:cubicBezTo>
                  <a:lnTo>
                    <a:pt x="565674" y="221"/>
                  </a:lnTo>
                  <a:lnTo>
                    <a:pt x="565232" y="221"/>
                  </a:lnTo>
                  <a:cubicBezTo>
                    <a:pt x="569214" y="221"/>
                    <a:pt x="574081" y="0"/>
                    <a:pt x="578727" y="0"/>
                  </a:cubicBezTo>
                  <a:cubicBezTo>
                    <a:pt x="875390" y="0"/>
                    <a:pt x="1115642" y="240472"/>
                    <a:pt x="1115642" y="536915"/>
                  </a:cubicBezTo>
                  <a:cubicBezTo>
                    <a:pt x="1115642" y="553507"/>
                    <a:pt x="1114978" y="570099"/>
                    <a:pt x="1113430" y="586248"/>
                  </a:cubicBezTo>
                  <a:lnTo>
                    <a:pt x="1113651" y="584258"/>
                  </a:lnTo>
                  <a:close/>
                  <a:moveTo>
                    <a:pt x="284275" y="598195"/>
                  </a:moveTo>
                  <a:cubicBezTo>
                    <a:pt x="284275" y="823403"/>
                    <a:pt x="390463" y="984897"/>
                    <a:pt x="565453" y="984897"/>
                  </a:cubicBezTo>
                  <a:cubicBezTo>
                    <a:pt x="740443" y="984897"/>
                    <a:pt x="839773" y="816102"/>
                    <a:pt x="839773" y="591116"/>
                  </a:cubicBezTo>
                  <a:cubicBezTo>
                    <a:pt x="839773" y="380066"/>
                    <a:pt x="741328" y="204413"/>
                    <a:pt x="558595" y="204413"/>
                  </a:cubicBezTo>
                  <a:cubicBezTo>
                    <a:pt x="382942" y="203970"/>
                    <a:pt x="284275" y="372987"/>
                    <a:pt x="284275" y="59775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628A20-1D08-04CE-3ED7-092A2622AC48}"/>
                </a:ext>
              </a:extLst>
            </p:cNvPr>
            <p:cNvSpPr/>
            <p:nvPr/>
          </p:nvSpPr>
          <p:spPr>
            <a:xfrm>
              <a:off x="5937159" y="3220605"/>
              <a:ext cx="886230" cy="1153471"/>
            </a:xfrm>
            <a:custGeom>
              <a:avLst/>
              <a:gdLst>
                <a:gd name="connsiteX0" fmla="*/ 309274 w 886230"/>
                <a:gd name="connsiteY0" fmla="*/ 218129 h 1153471"/>
                <a:gd name="connsiteX1" fmla="*/ 0 w 886230"/>
                <a:gd name="connsiteY1" fmla="*/ 218129 h 1153471"/>
                <a:gd name="connsiteX2" fmla="*/ 0 w 886230"/>
                <a:gd name="connsiteY2" fmla="*/ 0 h 1153471"/>
                <a:gd name="connsiteX3" fmla="*/ 886231 w 886230"/>
                <a:gd name="connsiteY3" fmla="*/ 0 h 1153471"/>
                <a:gd name="connsiteX4" fmla="*/ 886231 w 886230"/>
                <a:gd name="connsiteY4" fmla="*/ 218129 h 1153471"/>
                <a:gd name="connsiteX5" fmla="*/ 569878 w 886230"/>
                <a:gd name="connsiteY5" fmla="*/ 218129 h 1153471"/>
                <a:gd name="connsiteX6" fmla="*/ 569878 w 886230"/>
                <a:gd name="connsiteY6" fmla="*/ 1153471 h 1153471"/>
                <a:gd name="connsiteX7" fmla="*/ 309716 w 886230"/>
                <a:gd name="connsiteY7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230" h="1153471">
                  <a:moveTo>
                    <a:pt x="309274" y="218129"/>
                  </a:moveTo>
                  <a:lnTo>
                    <a:pt x="0" y="218129"/>
                  </a:lnTo>
                  <a:lnTo>
                    <a:pt x="0" y="0"/>
                  </a:lnTo>
                  <a:lnTo>
                    <a:pt x="886231" y="0"/>
                  </a:lnTo>
                  <a:lnTo>
                    <a:pt x="886231" y="218129"/>
                  </a:lnTo>
                  <a:lnTo>
                    <a:pt x="569878" y="218129"/>
                  </a:lnTo>
                  <a:lnTo>
                    <a:pt x="569878" y="1153471"/>
                  </a:lnTo>
                  <a:lnTo>
                    <a:pt x="309716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C439D7-EB72-CBF7-547D-3C31EEE5EA91}"/>
                </a:ext>
              </a:extLst>
            </p:cNvPr>
            <p:cNvSpPr/>
            <p:nvPr/>
          </p:nvSpPr>
          <p:spPr>
            <a:xfrm>
              <a:off x="6956789" y="3220605"/>
              <a:ext cx="745088" cy="1146392"/>
            </a:xfrm>
            <a:custGeom>
              <a:avLst/>
              <a:gdLst>
                <a:gd name="connsiteX0" fmla="*/ 689118 w 745088"/>
                <a:gd name="connsiteY0" fmla="*/ 661023 h 1146392"/>
                <a:gd name="connsiteX1" fmla="*/ 267241 w 745088"/>
                <a:gd name="connsiteY1" fmla="*/ 661023 h 1146392"/>
                <a:gd name="connsiteX2" fmla="*/ 267241 w 745088"/>
                <a:gd name="connsiteY2" fmla="*/ 935343 h 1146392"/>
                <a:gd name="connsiteX3" fmla="*/ 745089 w 745088"/>
                <a:gd name="connsiteY3" fmla="*/ 935343 h 1146392"/>
                <a:gd name="connsiteX4" fmla="*/ 745089 w 745088"/>
                <a:gd name="connsiteY4" fmla="*/ 1146392 h 1146392"/>
                <a:gd name="connsiteX5" fmla="*/ 0 w 745088"/>
                <a:gd name="connsiteY5" fmla="*/ 1146392 h 1146392"/>
                <a:gd name="connsiteX6" fmla="*/ 0 w 745088"/>
                <a:gd name="connsiteY6" fmla="*/ 0 h 1146392"/>
                <a:gd name="connsiteX7" fmla="*/ 710135 w 745088"/>
                <a:gd name="connsiteY7" fmla="*/ 0 h 1146392"/>
                <a:gd name="connsiteX8" fmla="*/ 710135 w 745088"/>
                <a:gd name="connsiteY8" fmla="*/ 211050 h 1146392"/>
                <a:gd name="connsiteX9" fmla="*/ 260161 w 745088"/>
                <a:gd name="connsiteY9" fmla="*/ 211050 h 1146392"/>
                <a:gd name="connsiteX10" fmla="*/ 260161 w 745088"/>
                <a:gd name="connsiteY10" fmla="*/ 450195 h 1146392"/>
                <a:gd name="connsiteX11" fmla="*/ 682039 w 745088"/>
                <a:gd name="connsiteY11" fmla="*/ 450195 h 1146392"/>
                <a:gd name="connsiteX12" fmla="*/ 682039 w 745088"/>
                <a:gd name="connsiteY12" fmla="*/ 661244 h 11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088" h="1146392">
                  <a:moveTo>
                    <a:pt x="689118" y="661023"/>
                  </a:moveTo>
                  <a:lnTo>
                    <a:pt x="267241" y="661023"/>
                  </a:lnTo>
                  <a:lnTo>
                    <a:pt x="267241" y="935343"/>
                  </a:lnTo>
                  <a:lnTo>
                    <a:pt x="745089" y="935343"/>
                  </a:lnTo>
                  <a:lnTo>
                    <a:pt x="745089" y="1146392"/>
                  </a:lnTo>
                  <a:lnTo>
                    <a:pt x="0" y="1146392"/>
                  </a:lnTo>
                  <a:lnTo>
                    <a:pt x="0" y="0"/>
                  </a:lnTo>
                  <a:lnTo>
                    <a:pt x="710135" y="0"/>
                  </a:lnTo>
                  <a:lnTo>
                    <a:pt x="710135" y="211050"/>
                  </a:lnTo>
                  <a:lnTo>
                    <a:pt x="260161" y="211050"/>
                  </a:lnTo>
                  <a:lnTo>
                    <a:pt x="260161" y="450195"/>
                  </a:lnTo>
                  <a:lnTo>
                    <a:pt x="682039" y="450195"/>
                  </a:lnTo>
                  <a:lnTo>
                    <a:pt x="682039" y="661244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E0B3B5-A899-3E36-E1C3-1DDB561C1FDA}"/>
                </a:ext>
              </a:extLst>
            </p:cNvPr>
            <p:cNvSpPr/>
            <p:nvPr/>
          </p:nvSpPr>
          <p:spPr>
            <a:xfrm>
              <a:off x="7877973" y="3220605"/>
              <a:ext cx="717214" cy="1153471"/>
            </a:xfrm>
            <a:custGeom>
              <a:avLst/>
              <a:gdLst>
                <a:gd name="connsiteX0" fmla="*/ 0 w 717214"/>
                <a:gd name="connsiteY0" fmla="*/ 0 h 1153471"/>
                <a:gd name="connsiteX1" fmla="*/ 260162 w 717214"/>
                <a:gd name="connsiteY1" fmla="*/ 0 h 1153471"/>
                <a:gd name="connsiteX2" fmla="*/ 260162 w 717214"/>
                <a:gd name="connsiteY2" fmla="*/ 935343 h 1153471"/>
                <a:gd name="connsiteX3" fmla="*/ 717214 w 717214"/>
                <a:gd name="connsiteY3" fmla="*/ 935343 h 1153471"/>
                <a:gd name="connsiteX4" fmla="*/ 717214 w 717214"/>
                <a:gd name="connsiteY4" fmla="*/ 1153471 h 1153471"/>
                <a:gd name="connsiteX5" fmla="*/ 0 w 717214"/>
                <a:gd name="connsiteY5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14" h="1153471">
                  <a:moveTo>
                    <a:pt x="0" y="0"/>
                  </a:moveTo>
                  <a:lnTo>
                    <a:pt x="260162" y="0"/>
                  </a:lnTo>
                  <a:lnTo>
                    <a:pt x="260162" y="935343"/>
                  </a:lnTo>
                  <a:lnTo>
                    <a:pt x="717214" y="935343"/>
                  </a:lnTo>
                  <a:lnTo>
                    <a:pt x="717214" y="1153471"/>
                  </a:lnTo>
                  <a:lnTo>
                    <a:pt x="0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52F54B-AEEB-2E5C-24CE-C5D3D05A3FE3}"/>
                </a:ext>
              </a:extLst>
            </p:cNvPr>
            <p:cNvSpPr/>
            <p:nvPr/>
          </p:nvSpPr>
          <p:spPr>
            <a:xfrm>
              <a:off x="5515060" y="1519157"/>
              <a:ext cx="1223378" cy="1168072"/>
            </a:xfrm>
            <a:custGeom>
              <a:avLst/>
              <a:gdLst>
                <a:gd name="connsiteX0" fmla="*/ 611911 w 1223378"/>
                <a:gd name="connsiteY0" fmla="*/ 963438 h 1168072"/>
                <a:gd name="connsiteX1" fmla="*/ 232066 w 1223378"/>
                <a:gd name="connsiteY1" fmla="*/ 1168072 h 1168072"/>
                <a:gd name="connsiteX2" fmla="*/ 302858 w 1223378"/>
                <a:gd name="connsiteY2" fmla="*/ 746195 h 1168072"/>
                <a:gd name="connsiteX3" fmla="*/ 0 w 1223378"/>
                <a:gd name="connsiteY3" fmla="*/ 442452 h 1168072"/>
                <a:gd name="connsiteX4" fmla="*/ 421878 w 1223378"/>
                <a:gd name="connsiteY4" fmla="*/ 379181 h 1168072"/>
                <a:gd name="connsiteX5" fmla="*/ 611689 w 1223378"/>
                <a:gd name="connsiteY5" fmla="*/ 0 h 1168072"/>
                <a:gd name="connsiteX6" fmla="*/ 801501 w 1223378"/>
                <a:gd name="connsiteY6" fmla="*/ 379845 h 1168072"/>
                <a:gd name="connsiteX7" fmla="*/ 1223379 w 1223378"/>
                <a:gd name="connsiteY7" fmla="*/ 443115 h 1168072"/>
                <a:gd name="connsiteX8" fmla="*/ 920963 w 1223378"/>
                <a:gd name="connsiteY8" fmla="*/ 745531 h 1168072"/>
                <a:gd name="connsiteX9" fmla="*/ 991755 w 1223378"/>
                <a:gd name="connsiteY9" fmla="*/ 1167409 h 116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3378" h="1168072">
                  <a:moveTo>
                    <a:pt x="611911" y="963438"/>
                  </a:moveTo>
                  <a:lnTo>
                    <a:pt x="232066" y="1168072"/>
                  </a:lnTo>
                  <a:lnTo>
                    <a:pt x="302858" y="746195"/>
                  </a:lnTo>
                  <a:lnTo>
                    <a:pt x="0" y="442452"/>
                  </a:lnTo>
                  <a:lnTo>
                    <a:pt x="421878" y="379181"/>
                  </a:lnTo>
                  <a:lnTo>
                    <a:pt x="611689" y="0"/>
                  </a:lnTo>
                  <a:lnTo>
                    <a:pt x="801501" y="379845"/>
                  </a:lnTo>
                  <a:lnTo>
                    <a:pt x="1223379" y="443115"/>
                  </a:lnTo>
                  <a:lnTo>
                    <a:pt x="920963" y="745531"/>
                  </a:lnTo>
                  <a:lnTo>
                    <a:pt x="991755" y="11674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324A505-506A-F93D-54B5-4D4F8DCE184D}"/>
                </a:ext>
              </a:extLst>
            </p:cNvPr>
            <p:cNvSpPr/>
            <p:nvPr/>
          </p:nvSpPr>
          <p:spPr>
            <a:xfrm>
              <a:off x="6977584" y="1800335"/>
              <a:ext cx="928042" cy="886009"/>
            </a:xfrm>
            <a:custGeom>
              <a:avLst/>
              <a:gdLst>
                <a:gd name="connsiteX0" fmla="*/ 464353 w 928042"/>
                <a:gd name="connsiteY0" fmla="*/ 731151 h 886009"/>
                <a:gd name="connsiteX1" fmla="*/ 176096 w 928042"/>
                <a:gd name="connsiteY1" fmla="*/ 885788 h 886009"/>
                <a:gd name="connsiteX2" fmla="*/ 232287 w 928042"/>
                <a:gd name="connsiteY2" fmla="*/ 562356 h 886009"/>
                <a:gd name="connsiteX3" fmla="*/ 0 w 928042"/>
                <a:gd name="connsiteY3" fmla="*/ 337369 h 886009"/>
                <a:gd name="connsiteX4" fmla="*/ 316353 w 928042"/>
                <a:gd name="connsiteY4" fmla="*/ 295336 h 886009"/>
                <a:gd name="connsiteX5" fmla="*/ 463911 w 928042"/>
                <a:gd name="connsiteY5" fmla="*/ 0 h 886009"/>
                <a:gd name="connsiteX6" fmla="*/ 604610 w 928042"/>
                <a:gd name="connsiteY6" fmla="*/ 295336 h 886009"/>
                <a:gd name="connsiteX7" fmla="*/ 928042 w 928042"/>
                <a:gd name="connsiteY7" fmla="*/ 337369 h 886009"/>
                <a:gd name="connsiteX8" fmla="*/ 695976 w 928042"/>
                <a:gd name="connsiteY8" fmla="*/ 562577 h 886009"/>
                <a:gd name="connsiteX9" fmla="*/ 745089 w 928042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042" h="886009">
                  <a:moveTo>
                    <a:pt x="464353" y="731151"/>
                  </a:moveTo>
                  <a:lnTo>
                    <a:pt x="176096" y="885788"/>
                  </a:lnTo>
                  <a:lnTo>
                    <a:pt x="232287" y="562356"/>
                  </a:lnTo>
                  <a:lnTo>
                    <a:pt x="0" y="337369"/>
                  </a:lnTo>
                  <a:lnTo>
                    <a:pt x="316353" y="295336"/>
                  </a:lnTo>
                  <a:lnTo>
                    <a:pt x="463911" y="0"/>
                  </a:lnTo>
                  <a:lnTo>
                    <a:pt x="604610" y="295336"/>
                  </a:lnTo>
                  <a:lnTo>
                    <a:pt x="928042" y="337369"/>
                  </a:lnTo>
                  <a:lnTo>
                    <a:pt x="695976" y="562577"/>
                  </a:lnTo>
                  <a:lnTo>
                    <a:pt x="745089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0992E56-FF08-6B95-E5C1-44CE967E8107}"/>
                </a:ext>
              </a:extLst>
            </p:cNvPr>
            <p:cNvSpPr/>
            <p:nvPr/>
          </p:nvSpPr>
          <p:spPr>
            <a:xfrm>
              <a:off x="7969561" y="2102530"/>
              <a:ext cx="612131" cy="583814"/>
            </a:xfrm>
            <a:custGeom>
              <a:avLst/>
              <a:gdLst>
                <a:gd name="connsiteX0" fmla="*/ 309052 w 612131"/>
                <a:gd name="connsiteY0" fmla="*/ 485369 h 583814"/>
                <a:gd name="connsiteX1" fmla="*/ 119241 w 612131"/>
                <a:gd name="connsiteY1" fmla="*/ 583815 h 583814"/>
                <a:gd name="connsiteX2" fmla="*/ 154637 w 612131"/>
                <a:gd name="connsiteY2" fmla="*/ 372766 h 583814"/>
                <a:gd name="connsiteX3" fmla="*/ 0 w 612131"/>
                <a:gd name="connsiteY3" fmla="*/ 225208 h 583814"/>
                <a:gd name="connsiteX4" fmla="*/ 211050 w 612131"/>
                <a:gd name="connsiteY4" fmla="*/ 189812 h 583814"/>
                <a:gd name="connsiteX5" fmla="*/ 309495 w 612131"/>
                <a:gd name="connsiteY5" fmla="*/ 0 h 583814"/>
                <a:gd name="connsiteX6" fmla="*/ 401082 w 612131"/>
                <a:gd name="connsiteY6" fmla="*/ 189812 h 583814"/>
                <a:gd name="connsiteX7" fmla="*/ 612132 w 612131"/>
                <a:gd name="connsiteY7" fmla="*/ 225208 h 583814"/>
                <a:gd name="connsiteX8" fmla="*/ 464574 w 612131"/>
                <a:gd name="connsiteY8" fmla="*/ 372766 h 583814"/>
                <a:gd name="connsiteX9" fmla="*/ 499970 w 612131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131" h="583814">
                  <a:moveTo>
                    <a:pt x="309052" y="485369"/>
                  </a:moveTo>
                  <a:lnTo>
                    <a:pt x="119241" y="583815"/>
                  </a:lnTo>
                  <a:lnTo>
                    <a:pt x="154637" y="372766"/>
                  </a:lnTo>
                  <a:lnTo>
                    <a:pt x="0" y="225208"/>
                  </a:lnTo>
                  <a:lnTo>
                    <a:pt x="211050" y="189812"/>
                  </a:lnTo>
                  <a:lnTo>
                    <a:pt x="309495" y="0"/>
                  </a:lnTo>
                  <a:lnTo>
                    <a:pt x="401082" y="189812"/>
                  </a:lnTo>
                  <a:lnTo>
                    <a:pt x="612132" y="225208"/>
                  </a:lnTo>
                  <a:lnTo>
                    <a:pt x="464574" y="372766"/>
                  </a:lnTo>
                  <a:lnTo>
                    <a:pt x="499970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A07A1A-D723-BFD0-B53B-D46BEB95AA1C}"/>
                </a:ext>
              </a:extLst>
            </p:cNvPr>
            <p:cNvSpPr/>
            <p:nvPr/>
          </p:nvSpPr>
          <p:spPr>
            <a:xfrm>
              <a:off x="4354952" y="1800335"/>
              <a:ext cx="920963" cy="886009"/>
            </a:xfrm>
            <a:custGeom>
              <a:avLst/>
              <a:gdLst>
                <a:gd name="connsiteX0" fmla="*/ 463911 w 920963"/>
                <a:gd name="connsiteY0" fmla="*/ 731151 h 886009"/>
                <a:gd name="connsiteX1" fmla="*/ 745089 w 920963"/>
                <a:gd name="connsiteY1" fmla="*/ 885788 h 886009"/>
                <a:gd name="connsiteX2" fmla="*/ 688897 w 920963"/>
                <a:gd name="connsiteY2" fmla="*/ 562356 h 886009"/>
                <a:gd name="connsiteX3" fmla="*/ 920963 w 920963"/>
                <a:gd name="connsiteY3" fmla="*/ 337148 h 886009"/>
                <a:gd name="connsiteX4" fmla="*/ 604610 w 920963"/>
                <a:gd name="connsiteY4" fmla="*/ 295115 h 886009"/>
                <a:gd name="connsiteX5" fmla="*/ 464132 w 920963"/>
                <a:gd name="connsiteY5" fmla="*/ 0 h 886009"/>
                <a:gd name="connsiteX6" fmla="*/ 316574 w 920963"/>
                <a:gd name="connsiteY6" fmla="*/ 295336 h 886009"/>
                <a:gd name="connsiteX7" fmla="*/ 0 w 920963"/>
                <a:gd name="connsiteY7" fmla="*/ 337369 h 886009"/>
                <a:gd name="connsiteX8" fmla="*/ 232066 w 920963"/>
                <a:gd name="connsiteY8" fmla="*/ 562577 h 886009"/>
                <a:gd name="connsiteX9" fmla="*/ 175875 w 920963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0963" h="886009">
                  <a:moveTo>
                    <a:pt x="463911" y="731151"/>
                  </a:moveTo>
                  <a:lnTo>
                    <a:pt x="745089" y="885788"/>
                  </a:lnTo>
                  <a:lnTo>
                    <a:pt x="688897" y="562356"/>
                  </a:lnTo>
                  <a:lnTo>
                    <a:pt x="920963" y="337148"/>
                  </a:lnTo>
                  <a:lnTo>
                    <a:pt x="604610" y="295115"/>
                  </a:lnTo>
                  <a:lnTo>
                    <a:pt x="464132" y="0"/>
                  </a:lnTo>
                  <a:lnTo>
                    <a:pt x="316574" y="295336"/>
                  </a:lnTo>
                  <a:lnTo>
                    <a:pt x="0" y="337369"/>
                  </a:lnTo>
                  <a:lnTo>
                    <a:pt x="232066" y="562577"/>
                  </a:lnTo>
                  <a:lnTo>
                    <a:pt x="175875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D6580BE-1E9A-02EE-11A6-7ED9B977ACEE}"/>
                </a:ext>
              </a:extLst>
            </p:cNvPr>
            <p:cNvSpPr/>
            <p:nvPr/>
          </p:nvSpPr>
          <p:spPr>
            <a:xfrm>
              <a:off x="3672250" y="2102530"/>
              <a:ext cx="611910" cy="583814"/>
            </a:xfrm>
            <a:custGeom>
              <a:avLst/>
              <a:gdLst>
                <a:gd name="connsiteX0" fmla="*/ 302858 w 611910"/>
                <a:gd name="connsiteY0" fmla="*/ 485369 h 583814"/>
                <a:gd name="connsiteX1" fmla="*/ 492670 w 611910"/>
                <a:gd name="connsiteY1" fmla="*/ 583815 h 583814"/>
                <a:gd name="connsiteX2" fmla="*/ 457274 w 611910"/>
                <a:gd name="connsiteY2" fmla="*/ 372766 h 583814"/>
                <a:gd name="connsiteX3" fmla="*/ 611911 w 611910"/>
                <a:gd name="connsiteY3" fmla="*/ 225208 h 583814"/>
                <a:gd name="connsiteX4" fmla="*/ 400861 w 611910"/>
                <a:gd name="connsiteY4" fmla="*/ 189812 h 583814"/>
                <a:gd name="connsiteX5" fmla="*/ 302637 w 611910"/>
                <a:gd name="connsiteY5" fmla="*/ 0 h 583814"/>
                <a:gd name="connsiteX6" fmla="*/ 211049 w 611910"/>
                <a:gd name="connsiteY6" fmla="*/ 189812 h 583814"/>
                <a:gd name="connsiteX7" fmla="*/ 0 w 611910"/>
                <a:gd name="connsiteY7" fmla="*/ 225208 h 583814"/>
                <a:gd name="connsiteX8" fmla="*/ 154637 w 611910"/>
                <a:gd name="connsiteY8" fmla="*/ 372766 h 583814"/>
                <a:gd name="connsiteX9" fmla="*/ 119241 w 611910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10" h="583814">
                  <a:moveTo>
                    <a:pt x="302858" y="485369"/>
                  </a:moveTo>
                  <a:lnTo>
                    <a:pt x="492670" y="583815"/>
                  </a:lnTo>
                  <a:lnTo>
                    <a:pt x="457274" y="372766"/>
                  </a:lnTo>
                  <a:lnTo>
                    <a:pt x="611911" y="225208"/>
                  </a:lnTo>
                  <a:lnTo>
                    <a:pt x="400861" y="189812"/>
                  </a:lnTo>
                  <a:lnTo>
                    <a:pt x="302637" y="0"/>
                  </a:lnTo>
                  <a:lnTo>
                    <a:pt x="211049" y="189812"/>
                  </a:lnTo>
                  <a:lnTo>
                    <a:pt x="0" y="225208"/>
                  </a:lnTo>
                  <a:lnTo>
                    <a:pt x="154637" y="372766"/>
                  </a:lnTo>
                  <a:lnTo>
                    <a:pt x="119241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</p:spTree>
    <p:extLst>
      <p:ext uri="{BB962C8B-B14F-4D97-AF65-F5344CB8AC3E}">
        <p14:creationId xmlns:p14="http://schemas.microsoft.com/office/powerpoint/2010/main" val="17158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32FD9-EB49-7B74-2D79-D85A998FC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16">
            <a:extLst>
              <a:ext uri="{FF2B5EF4-FFF2-40B4-BE49-F238E27FC236}">
                <a16:creationId xmlns:a16="http://schemas.microsoft.com/office/drawing/2014/main" id="{EC8F46B4-9F1A-0238-BAFC-5CBB43CF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  <a:endParaRPr lang="en-00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!!B14">
                <a:extLst>
                  <a:ext uri="{FF2B5EF4-FFF2-40B4-BE49-F238E27FC236}">
                    <a16:creationId xmlns:a16="http://schemas.microsoft.com/office/drawing/2014/main" id="{99B6AC3D-3EF9-FFBB-C932-A486EAE594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2" name="!!B14">
                <a:extLst>
                  <a:ext uri="{FF2B5EF4-FFF2-40B4-BE49-F238E27FC236}">
                    <a16:creationId xmlns:a16="http://schemas.microsoft.com/office/drawing/2014/main" id="{99B6AC3D-3EF9-FFBB-C932-A486EAE59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Content Placeholder 2">
            <a:extLst>
              <a:ext uri="{FF2B5EF4-FFF2-40B4-BE49-F238E27FC236}">
                <a16:creationId xmlns:a16="http://schemas.microsoft.com/office/drawing/2014/main" id="{A3245721-50C4-1234-C034-42AF729671EC}"/>
              </a:ext>
            </a:extLst>
          </p:cNvPr>
          <p:cNvSpPr txBox="1">
            <a:spLocks/>
          </p:cNvSpPr>
          <p:nvPr/>
        </p:nvSpPr>
        <p:spPr>
          <a:xfrm>
            <a:off x="385687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!!B14">
                <a:extLst>
                  <a:ext uri="{FF2B5EF4-FFF2-40B4-BE49-F238E27FC236}">
                    <a16:creationId xmlns:a16="http://schemas.microsoft.com/office/drawing/2014/main" id="{CFC0C748-7C32-DBBA-9C9D-DFB95D186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4" name="!!B14">
                <a:extLst>
                  <a:ext uri="{FF2B5EF4-FFF2-40B4-BE49-F238E27FC236}">
                    <a16:creationId xmlns:a16="http://schemas.microsoft.com/office/drawing/2014/main" id="{CFC0C748-7C32-DBBA-9C9D-DFB95D18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!!B14">
                <a:extLst>
                  <a:ext uri="{FF2B5EF4-FFF2-40B4-BE49-F238E27FC236}">
                    <a16:creationId xmlns:a16="http://schemas.microsoft.com/office/drawing/2014/main" id="{8C1F465E-C056-2C46-A292-2172872CFF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5" name="!!B14">
                <a:extLst>
                  <a:ext uri="{FF2B5EF4-FFF2-40B4-BE49-F238E27FC236}">
                    <a16:creationId xmlns:a16="http://schemas.microsoft.com/office/drawing/2014/main" id="{8C1F465E-C056-2C46-A292-2172872CF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!!B14">
                <a:extLst>
                  <a:ext uri="{FF2B5EF4-FFF2-40B4-BE49-F238E27FC236}">
                    <a16:creationId xmlns:a16="http://schemas.microsoft.com/office/drawing/2014/main" id="{05C9D3B1-7059-D607-9942-C105574CB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6" name="!!B14">
                <a:extLst>
                  <a:ext uri="{FF2B5EF4-FFF2-40B4-BE49-F238E27FC236}">
                    <a16:creationId xmlns:a16="http://schemas.microsoft.com/office/drawing/2014/main" id="{05C9D3B1-7059-D607-9942-C105574CB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!!B14">
                <a:extLst>
                  <a:ext uri="{FF2B5EF4-FFF2-40B4-BE49-F238E27FC236}">
                    <a16:creationId xmlns:a16="http://schemas.microsoft.com/office/drawing/2014/main" id="{F1508A63-4E32-CDE5-25D0-72D914DFFE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7" name="!!B14">
                <a:extLst>
                  <a:ext uri="{FF2B5EF4-FFF2-40B4-BE49-F238E27FC236}">
                    <a16:creationId xmlns:a16="http://schemas.microsoft.com/office/drawing/2014/main" id="{F1508A63-4E32-CDE5-25D0-72D914DF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Content Placeholder 2">
            <a:extLst>
              <a:ext uri="{FF2B5EF4-FFF2-40B4-BE49-F238E27FC236}">
                <a16:creationId xmlns:a16="http://schemas.microsoft.com/office/drawing/2014/main" id="{3D1BA407-2D25-F6AD-850A-85FD0D050794}"/>
              </a:ext>
            </a:extLst>
          </p:cNvPr>
          <p:cNvSpPr txBox="1">
            <a:spLocks/>
          </p:cNvSpPr>
          <p:nvPr/>
        </p:nvSpPr>
        <p:spPr>
          <a:xfrm>
            <a:off x="244848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rate</a:t>
            </a:r>
          </a:p>
        </p:txBody>
      </p:sp>
      <p:sp>
        <p:nvSpPr>
          <p:cNvPr id="259" name="Content Placeholder 2">
            <a:extLst>
              <a:ext uri="{FF2B5EF4-FFF2-40B4-BE49-F238E27FC236}">
                <a16:creationId xmlns:a16="http://schemas.microsoft.com/office/drawing/2014/main" id="{CC914977-0CFF-71C0-A5A3-DABE2929F340}"/>
              </a:ext>
            </a:extLst>
          </p:cNvPr>
          <p:cNvSpPr txBox="1">
            <a:spLocks/>
          </p:cNvSpPr>
          <p:nvPr/>
        </p:nvSpPr>
        <p:spPr>
          <a:xfrm>
            <a:off x="763099" y="3203301"/>
            <a:ext cx="1581647" cy="953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occupancy</a:t>
            </a:r>
          </a:p>
        </p:txBody>
      </p:sp>
      <p:pic>
        <p:nvPicPr>
          <p:cNvPr id="216" name="!!A21" descr="Man with solid fill">
            <a:extLst>
              <a:ext uri="{FF2B5EF4-FFF2-40B4-BE49-F238E27FC236}">
                <a16:creationId xmlns:a16="http://schemas.microsoft.com/office/drawing/2014/main" id="{9CDB098A-76F5-A56C-F800-14D557AE1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665" y="4718816"/>
            <a:ext cx="554516" cy="554516"/>
          </a:xfrm>
          <a:prstGeom prst="rect">
            <a:avLst/>
          </a:prstGeom>
        </p:spPr>
      </p:pic>
      <p:pic>
        <p:nvPicPr>
          <p:cNvPr id="224" name="!!A15" descr="Man with solid fill">
            <a:extLst>
              <a:ext uri="{FF2B5EF4-FFF2-40B4-BE49-F238E27FC236}">
                <a16:creationId xmlns:a16="http://schemas.microsoft.com/office/drawing/2014/main" id="{EF195E79-2F4B-78EB-8C93-47858ABDE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5603" y="5368903"/>
            <a:ext cx="554516" cy="554516"/>
          </a:xfrm>
          <a:prstGeom prst="rect">
            <a:avLst/>
          </a:prstGeom>
        </p:spPr>
      </p:pic>
      <p:pic>
        <p:nvPicPr>
          <p:cNvPr id="211" name="!!A26" descr="Man with solid fill">
            <a:extLst>
              <a:ext uri="{FF2B5EF4-FFF2-40B4-BE49-F238E27FC236}">
                <a16:creationId xmlns:a16="http://schemas.microsoft.com/office/drawing/2014/main" id="{373B6297-3B85-A085-1421-86C6B9E474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0809" y="4061837"/>
            <a:ext cx="554516" cy="554516"/>
          </a:xfrm>
          <a:prstGeom prst="rect">
            <a:avLst/>
          </a:prstGeom>
        </p:spPr>
      </p:pic>
      <p:pic>
        <p:nvPicPr>
          <p:cNvPr id="221" name="!!A18" descr="Man with solid fill">
            <a:extLst>
              <a:ext uri="{FF2B5EF4-FFF2-40B4-BE49-F238E27FC236}">
                <a16:creationId xmlns:a16="http://schemas.microsoft.com/office/drawing/2014/main" id="{11D7DD16-1C3F-A5C4-2AE1-5E8BA36059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0809" y="4718816"/>
            <a:ext cx="554516" cy="554516"/>
          </a:xfrm>
          <a:prstGeom prst="rect">
            <a:avLst/>
          </a:prstGeom>
        </p:spPr>
      </p:pic>
      <p:pic>
        <p:nvPicPr>
          <p:cNvPr id="225" name="!!A14" descr="Man with solid fill">
            <a:extLst>
              <a:ext uri="{FF2B5EF4-FFF2-40B4-BE49-F238E27FC236}">
                <a16:creationId xmlns:a16="http://schemas.microsoft.com/office/drawing/2014/main" id="{3C426709-97C7-A20A-655C-237CF98ED2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0809" y="5368903"/>
            <a:ext cx="554516" cy="554516"/>
          </a:xfrm>
          <a:prstGeom prst="rect">
            <a:avLst/>
          </a:prstGeom>
        </p:spPr>
      </p:pic>
      <p:pic>
        <p:nvPicPr>
          <p:cNvPr id="210" name="!!A27" descr="Man with solid fill">
            <a:extLst>
              <a:ext uri="{FF2B5EF4-FFF2-40B4-BE49-F238E27FC236}">
                <a16:creationId xmlns:a16="http://schemas.microsoft.com/office/drawing/2014/main" id="{339A0F9C-3BB2-9BD1-6614-9B16741B99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6015" y="4067008"/>
            <a:ext cx="554516" cy="554516"/>
          </a:xfrm>
          <a:prstGeom prst="rect">
            <a:avLst/>
          </a:prstGeom>
        </p:spPr>
      </p:pic>
      <p:pic>
        <p:nvPicPr>
          <p:cNvPr id="218" name="!!A19" descr="Man with solid fill">
            <a:extLst>
              <a:ext uri="{FF2B5EF4-FFF2-40B4-BE49-F238E27FC236}">
                <a16:creationId xmlns:a16="http://schemas.microsoft.com/office/drawing/2014/main" id="{0F480C68-6F25-2391-5B3D-3F5D6B1C9C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0794" y="4718816"/>
            <a:ext cx="554516" cy="554516"/>
          </a:xfrm>
          <a:prstGeom prst="rect">
            <a:avLst/>
          </a:prstGeom>
        </p:spPr>
      </p:pic>
      <p:pic>
        <p:nvPicPr>
          <p:cNvPr id="226" name="!!A13" descr="Man with solid fill">
            <a:extLst>
              <a:ext uri="{FF2B5EF4-FFF2-40B4-BE49-F238E27FC236}">
                <a16:creationId xmlns:a16="http://schemas.microsoft.com/office/drawing/2014/main" id="{FFAA4B21-30D7-594D-A7AD-4E1D12BB73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0794" y="5368903"/>
            <a:ext cx="554516" cy="554516"/>
          </a:xfrm>
          <a:prstGeom prst="rect">
            <a:avLst/>
          </a:prstGeom>
        </p:spPr>
      </p:pic>
      <p:pic>
        <p:nvPicPr>
          <p:cNvPr id="228" name="!!A11" descr="Man with solid fill">
            <a:extLst>
              <a:ext uri="{FF2B5EF4-FFF2-40B4-BE49-F238E27FC236}">
                <a16:creationId xmlns:a16="http://schemas.microsoft.com/office/drawing/2014/main" id="{625B7A09-4EA4-B042-5E24-F25546035D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1206" y="4718816"/>
            <a:ext cx="554516" cy="554516"/>
          </a:xfrm>
          <a:prstGeom prst="rect">
            <a:avLst/>
          </a:prstGeom>
        </p:spPr>
      </p:pic>
      <p:pic>
        <p:nvPicPr>
          <p:cNvPr id="231" name="!!A8" descr="Man with solid fill">
            <a:extLst>
              <a:ext uri="{FF2B5EF4-FFF2-40B4-BE49-F238E27FC236}">
                <a16:creationId xmlns:a16="http://schemas.microsoft.com/office/drawing/2014/main" id="{3AE2F2B3-6FAA-9DA5-7051-9FF3296121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1206" y="5368903"/>
            <a:ext cx="554516" cy="554516"/>
          </a:xfrm>
          <a:prstGeom prst="rect">
            <a:avLst/>
          </a:prstGeom>
        </p:spPr>
      </p:pic>
      <p:pic>
        <p:nvPicPr>
          <p:cNvPr id="213" name="!!A24" descr="Man with solid fill">
            <a:extLst>
              <a:ext uri="{FF2B5EF4-FFF2-40B4-BE49-F238E27FC236}">
                <a16:creationId xmlns:a16="http://schemas.microsoft.com/office/drawing/2014/main" id="{8D209383-C6DA-6167-33A0-C92EBCF00D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40875" y="3418642"/>
            <a:ext cx="554516" cy="554516"/>
          </a:xfrm>
          <a:prstGeom prst="rect">
            <a:avLst/>
          </a:prstGeom>
        </p:spPr>
      </p:pic>
      <p:pic>
        <p:nvPicPr>
          <p:cNvPr id="222" name="!!A17" descr="Man with solid fill">
            <a:extLst>
              <a:ext uri="{FF2B5EF4-FFF2-40B4-BE49-F238E27FC236}">
                <a16:creationId xmlns:a16="http://schemas.microsoft.com/office/drawing/2014/main" id="{314A01E9-561B-B256-6627-2DB1FC89BF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46412" y="4068729"/>
            <a:ext cx="554516" cy="554516"/>
          </a:xfrm>
          <a:prstGeom prst="rect">
            <a:avLst/>
          </a:prstGeom>
        </p:spPr>
      </p:pic>
      <p:pic>
        <p:nvPicPr>
          <p:cNvPr id="229" name="!!A10" descr="Man with solid fill">
            <a:extLst>
              <a:ext uri="{FF2B5EF4-FFF2-40B4-BE49-F238E27FC236}">
                <a16:creationId xmlns:a16="http://schemas.microsoft.com/office/drawing/2014/main" id="{678CD5B3-8945-256B-1AAD-6572BA7FF9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40875" y="4718816"/>
            <a:ext cx="554516" cy="554516"/>
          </a:xfrm>
          <a:prstGeom prst="rect">
            <a:avLst/>
          </a:prstGeom>
        </p:spPr>
      </p:pic>
      <p:pic>
        <p:nvPicPr>
          <p:cNvPr id="232" name="!!A7" descr="Man with solid fill">
            <a:extLst>
              <a:ext uri="{FF2B5EF4-FFF2-40B4-BE49-F238E27FC236}">
                <a16:creationId xmlns:a16="http://schemas.microsoft.com/office/drawing/2014/main" id="{99A8B201-EC2D-C5A3-AA49-0A19E8E544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40875" y="5368903"/>
            <a:ext cx="554516" cy="554516"/>
          </a:xfrm>
          <a:prstGeom prst="rect">
            <a:avLst/>
          </a:prstGeom>
        </p:spPr>
      </p:pic>
      <p:pic>
        <p:nvPicPr>
          <p:cNvPr id="214" name="!!A23" descr="Man with solid fill">
            <a:extLst>
              <a:ext uri="{FF2B5EF4-FFF2-40B4-BE49-F238E27FC236}">
                <a16:creationId xmlns:a16="http://schemas.microsoft.com/office/drawing/2014/main" id="{68B630AA-8924-3189-04B3-42A8603780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06081" y="3418642"/>
            <a:ext cx="554516" cy="554516"/>
          </a:xfrm>
          <a:prstGeom prst="rect">
            <a:avLst/>
          </a:prstGeom>
        </p:spPr>
      </p:pic>
      <p:pic>
        <p:nvPicPr>
          <p:cNvPr id="223" name="!!A16" descr="Man with solid fill">
            <a:extLst>
              <a:ext uri="{FF2B5EF4-FFF2-40B4-BE49-F238E27FC236}">
                <a16:creationId xmlns:a16="http://schemas.microsoft.com/office/drawing/2014/main" id="{F1EF681C-781E-1DA0-A329-5BB0F740C4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06081" y="4068729"/>
            <a:ext cx="554516" cy="554516"/>
          </a:xfrm>
          <a:prstGeom prst="rect">
            <a:avLst/>
          </a:prstGeom>
        </p:spPr>
      </p:pic>
      <p:pic>
        <p:nvPicPr>
          <p:cNvPr id="230" name="!!A9" descr="Man with solid fill">
            <a:extLst>
              <a:ext uri="{FF2B5EF4-FFF2-40B4-BE49-F238E27FC236}">
                <a16:creationId xmlns:a16="http://schemas.microsoft.com/office/drawing/2014/main" id="{25EB8550-F21A-FF5D-25D1-1652764B17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06081" y="4718816"/>
            <a:ext cx="554516" cy="554516"/>
          </a:xfrm>
          <a:prstGeom prst="rect">
            <a:avLst/>
          </a:prstGeom>
        </p:spPr>
      </p:pic>
      <p:pic>
        <p:nvPicPr>
          <p:cNvPr id="233" name="!!A6" descr="Man with solid fill">
            <a:extLst>
              <a:ext uri="{FF2B5EF4-FFF2-40B4-BE49-F238E27FC236}">
                <a16:creationId xmlns:a16="http://schemas.microsoft.com/office/drawing/2014/main" id="{D4267FC9-34F8-C7BD-F0A6-617EC0A18F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06081" y="5368903"/>
            <a:ext cx="554516" cy="554516"/>
          </a:xfrm>
          <a:prstGeom prst="rect">
            <a:avLst/>
          </a:prstGeom>
        </p:spPr>
      </p:pic>
      <p:pic>
        <p:nvPicPr>
          <p:cNvPr id="234" name="!!A5" descr="Man with solid fill">
            <a:extLst>
              <a:ext uri="{FF2B5EF4-FFF2-40B4-BE49-F238E27FC236}">
                <a16:creationId xmlns:a16="http://schemas.microsoft.com/office/drawing/2014/main" id="{26EDF19D-F0CC-1020-B0BA-1D0953746E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06081" y="2768555"/>
            <a:ext cx="554516" cy="554516"/>
          </a:xfrm>
          <a:prstGeom prst="rect">
            <a:avLst/>
          </a:prstGeom>
        </p:spPr>
      </p:pic>
      <p:pic>
        <p:nvPicPr>
          <p:cNvPr id="212" name="!!A25" descr="Man with solid fill">
            <a:extLst>
              <a:ext uri="{FF2B5EF4-FFF2-40B4-BE49-F238E27FC236}">
                <a16:creationId xmlns:a16="http://schemas.microsoft.com/office/drawing/2014/main" id="{02FB1AA2-6FD0-2671-7CD8-F03CEB0C8D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16000" y="4068729"/>
            <a:ext cx="554516" cy="554516"/>
          </a:xfrm>
          <a:prstGeom prst="rect">
            <a:avLst/>
          </a:prstGeom>
        </p:spPr>
      </p:pic>
      <p:pic>
        <p:nvPicPr>
          <p:cNvPr id="217" name="!!A20" descr="Man with solid fill">
            <a:extLst>
              <a:ext uri="{FF2B5EF4-FFF2-40B4-BE49-F238E27FC236}">
                <a16:creationId xmlns:a16="http://schemas.microsoft.com/office/drawing/2014/main" id="{C9840BC4-7357-6866-B557-F736DDD4280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16000" y="4718816"/>
            <a:ext cx="554516" cy="554516"/>
          </a:xfrm>
          <a:prstGeom prst="rect">
            <a:avLst/>
          </a:prstGeom>
        </p:spPr>
      </p:pic>
      <p:pic>
        <p:nvPicPr>
          <p:cNvPr id="227" name="!!A12" descr="Man with solid fill">
            <a:extLst>
              <a:ext uri="{FF2B5EF4-FFF2-40B4-BE49-F238E27FC236}">
                <a16:creationId xmlns:a16="http://schemas.microsoft.com/office/drawing/2014/main" id="{34B0CE2E-5274-6773-245E-19BC6F274D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16000" y="5368903"/>
            <a:ext cx="554516" cy="554516"/>
          </a:xfrm>
          <a:prstGeom prst="rect">
            <a:avLst/>
          </a:prstGeom>
        </p:spPr>
      </p:pic>
      <p:pic>
        <p:nvPicPr>
          <p:cNvPr id="235" name="!!A4" descr="Man with solid fill">
            <a:extLst>
              <a:ext uri="{FF2B5EF4-FFF2-40B4-BE49-F238E27FC236}">
                <a16:creationId xmlns:a16="http://schemas.microsoft.com/office/drawing/2014/main" id="{AA030A1B-D77B-842B-71BE-5EC1DF733F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16000" y="3418642"/>
            <a:ext cx="554516" cy="554516"/>
          </a:xfrm>
          <a:prstGeom prst="rect">
            <a:avLst/>
          </a:prstGeom>
        </p:spPr>
      </p:pic>
      <p:pic>
        <p:nvPicPr>
          <p:cNvPr id="209" name="!!A28" descr="Man with solid fill">
            <a:extLst>
              <a:ext uri="{FF2B5EF4-FFF2-40B4-BE49-F238E27FC236}">
                <a16:creationId xmlns:a16="http://schemas.microsoft.com/office/drawing/2014/main" id="{3E33DDCD-F5C4-1E14-E854-EC2FA37E11A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66459" y="4718816"/>
            <a:ext cx="554516" cy="554516"/>
          </a:xfrm>
          <a:prstGeom prst="rect">
            <a:avLst/>
          </a:prstGeom>
        </p:spPr>
      </p:pic>
      <p:pic>
        <p:nvPicPr>
          <p:cNvPr id="215" name="!!A22" descr="Man with solid fill">
            <a:extLst>
              <a:ext uri="{FF2B5EF4-FFF2-40B4-BE49-F238E27FC236}">
                <a16:creationId xmlns:a16="http://schemas.microsoft.com/office/drawing/2014/main" id="{F8C8C57C-4638-1626-89C5-2FD686FC9E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66459" y="5368903"/>
            <a:ext cx="554516" cy="554516"/>
          </a:xfrm>
          <a:prstGeom prst="rect">
            <a:avLst/>
          </a:prstGeom>
        </p:spPr>
      </p:pic>
      <p:pic>
        <p:nvPicPr>
          <p:cNvPr id="236" name="!!A3" descr="Man with solid fill">
            <a:extLst>
              <a:ext uri="{FF2B5EF4-FFF2-40B4-BE49-F238E27FC236}">
                <a16:creationId xmlns:a16="http://schemas.microsoft.com/office/drawing/2014/main" id="{DA946E5A-B223-036E-26E8-DA7F609CC0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72521" y="4061837"/>
            <a:ext cx="554516" cy="554516"/>
          </a:xfrm>
          <a:prstGeom prst="rect">
            <a:avLst/>
          </a:prstGeom>
        </p:spPr>
      </p:pic>
      <p:pic>
        <p:nvPicPr>
          <p:cNvPr id="208" name="!!A29" descr="Man with solid fill">
            <a:extLst>
              <a:ext uri="{FF2B5EF4-FFF2-40B4-BE49-F238E27FC236}">
                <a16:creationId xmlns:a16="http://schemas.microsoft.com/office/drawing/2014/main" id="{7FE37FB4-8759-C037-98E2-FC457375FC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12852" y="5368903"/>
            <a:ext cx="554516" cy="554516"/>
          </a:xfrm>
          <a:prstGeom prst="rect">
            <a:avLst/>
          </a:prstGeom>
        </p:spPr>
      </p:pic>
      <p:pic>
        <p:nvPicPr>
          <p:cNvPr id="237" name="!!A2" descr="Man with solid fill">
            <a:extLst>
              <a:ext uri="{FF2B5EF4-FFF2-40B4-BE49-F238E27FC236}">
                <a16:creationId xmlns:a16="http://schemas.microsoft.com/office/drawing/2014/main" id="{78D578E8-C1BB-0861-793C-D8E6140568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07315" y="4718816"/>
            <a:ext cx="554516" cy="554516"/>
          </a:xfrm>
          <a:prstGeom prst="rect">
            <a:avLst/>
          </a:prstGeom>
        </p:spPr>
      </p:pic>
      <p:pic>
        <p:nvPicPr>
          <p:cNvPr id="207" name="!!A30" descr="Man with solid fill">
            <a:extLst>
              <a:ext uri="{FF2B5EF4-FFF2-40B4-BE49-F238E27FC236}">
                <a16:creationId xmlns:a16="http://schemas.microsoft.com/office/drawing/2014/main" id="{6A66238F-629A-EDCF-E758-621DCC486BB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947647" y="5368903"/>
            <a:ext cx="554516" cy="554516"/>
          </a:xfrm>
          <a:prstGeom prst="rect">
            <a:avLst/>
          </a:prstGeom>
        </p:spPr>
      </p:pic>
      <p:pic>
        <p:nvPicPr>
          <p:cNvPr id="238" name="!!A1" descr="Man with solid fill">
            <a:extLst>
              <a:ext uri="{FF2B5EF4-FFF2-40B4-BE49-F238E27FC236}">
                <a16:creationId xmlns:a16="http://schemas.microsoft.com/office/drawing/2014/main" id="{69EAF93F-33C9-C8B2-816B-40B4CE36B4B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947647" y="4718816"/>
            <a:ext cx="554516" cy="554516"/>
          </a:xfrm>
          <a:prstGeom prst="rect">
            <a:avLst/>
          </a:prstGeom>
        </p:spPr>
      </p:pic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80C8F6C6-39C4-8ADB-C537-998AA45EF6AB}"/>
              </a:ext>
            </a:extLst>
          </p:cNvPr>
          <p:cNvCxnSpPr>
            <a:cxnSpLocks/>
          </p:cNvCxnSpPr>
          <p:nvPr/>
        </p:nvCxnSpPr>
        <p:spPr>
          <a:xfrm flipV="1">
            <a:off x="6059165" y="2059987"/>
            <a:ext cx="0" cy="3904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2" name="Content Placeholder 2">
            <a:extLst>
              <a:ext uri="{FF2B5EF4-FFF2-40B4-BE49-F238E27FC236}">
                <a16:creationId xmlns:a16="http://schemas.microsoft.com/office/drawing/2014/main" id="{D494A768-2D4F-6609-E8F5-F27A7B097B49}"/>
              </a:ext>
            </a:extLst>
          </p:cNvPr>
          <p:cNvSpPr txBox="1">
            <a:spLocks/>
          </p:cNvSpPr>
          <p:nvPr/>
        </p:nvSpPr>
        <p:spPr>
          <a:xfrm>
            <a:off x="5372372" y="1296389"/>
            <a:ext cx="1268503" cy="84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days of stay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FDEC2B3E-F166-845E-7D81-2E38E5CED73D}"/>
              </a:ext>
            </a:extLst>
          </p:cNvPr>
          <p:cNvCxnSpPr>
            <a:cxnSpLocks/>
          </p:cNvCxnSpPr>
          <p:nvPr/>
        </p:nvCxnSpPr>
        <p:spPr>
          <a:xfrm>
            <a:off x="5334000" y="4034778"/>
            <a:ext cx="664276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id="{C1E453D6-9FDD-75FE-B66D-2700AAE27ED1}"/>
              </a:ext>
            </a:extLst>
          </p:cNvPr>
          <p:cNvSpPr txBox="1">
            <a:spLocks/>
          </p:cNvSpPr>
          <p:nvPr/>
        </p:nvSpPr>
        <p:spPr>
          <a:xfrm>
            <a:off x="8778454" y="3081332"/>
            <a:ext cx="2120149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average stay: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3 days</a:t>
            </a: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BD1F848-4D9C-0E69-382E-C8E1AEBB5AB3}"/>
              </a:ext>
            </a:extLst>
          </p:cNvPr>
          <p:cNvGrpSpPr/>
          <p:nvPr/>
        </p:nvGrpSpPr>
        <p:grpSpPr>
          <a:xfrm>
            <a:off x="3679874" y="549658"/>
            <a:ext cx="1058046" cy="811826"/>
            <a:chOff x="2667000" y="0"/>
            <a:chExt cx="6919721" cy="5309418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0D67AC4-3D9D-E3D3-2AF1-7E1AF9EC8A5A}"/>
                </a:ext>
              </a:extLst>
            </p:cNvPr>
            <p:cNvSpPr/>
            <p:nvPr/>
          </p:nvSpPr>
          <p:spPr>
            <a:xfrm>
              <a:off x="2667000" y="963438"/>
              <a:ext cx="6919721" cy="4345980"/>
            </a:xfrm>
            <a:custGeom>
              <a:avLst/>
              <a:gdLst>
                <a:gd name="connsiteX0" fmla="*/ 6392320 w 6919721"/>
                <a:gd name="connsiteY0" fmla="*/ 4345981 h 4345980"/>
                <a:gd name="connsiteX1" fmla="*/ 527402 w 6919721"/>
                <a:gd name="connsiteY1" fmla="*/ 4345981 h 4345980"/>
                <a:gd name="connsiteX2" fmla="*/ 0 w 6919721"/>
                <a:gd name="connsiteY2" fmla="*/ 3818800 h 4345980"/>
                <a:gd name="connsiteX3" fmla="*/ 0 w 6919721"/>
                <a:gd name="connsiteY3" fmla="*/ 527402 h 4345980"/>
                <a:gd name="connsiteX4" fmla="*/ 527181 w 6919721"/>
                <a:gd name="connsiteY4" fmla="*/ 0 h 4345980"/>
                <a:gd name="connsiteX5" fmla="*/ 6392320 w 6919721"/>
                <a:gd name="connsiteY5" fmla="*/ 0 h 4345980"/>
                <a:gd name="connsiteX6" fmla="*/ 6919722 w 6919721"/>
                <a:gd name="connsiteY6" fmla="*/ 527181 h 4345980"/>
                <a:gd name="connsiteX7" fmla="*/ 6919722 w 6919721"/>
                <a:gd name="connsiteY7" fmla="*/ 3819242 h 4345980"/>
                <a:gd name="connsiteX8" fmla="*/ 6392984 w 6919721"/>
                <a:gd name="connsiteY8" fmla="*/ 4345981 h 4345980"/>
                <a:gd name="connsiteX9" fmla="*/ 6392320 w 6919721"/>
                <a:gd name="connsiteY9" fmla="*/ 4345981 h 4345980"/>
                <a:gd name="connsiteX10" fmla="*/ 527402 w 6919721"/>
                <a:gd name="connsiteY10" fmla="*/ 351749 h 4345980"/>
                <a:gd name="connsiteX11" fmla="*/ 525854 w 6919721"/>
                <a:gd name="connsiteY11" fmla="*/ 351749 h 4345980"/>
                <a:gd name="connsiteX12" fmla="*/ 351749 w 6919721"/>
                <a:gd name="connsiteY12" fmla="*/ 525854 h 4345980"/>
                <a:gd name="connsiteX13" fmla="*/ 351749 w 6919721"/>
                <a:gd name="connsiteY13" fmla="*/ 527624 h 4345980"/>
                <a:gd name="connsiteX14" fmla="*/ 351749 w 6919721"/>
                <a:gd name="connsiteY14" fmla="*/ 3819464 h 4345980"/>
                <a:gd name="connsiteX15" fmla="*/ 351749 w 6919721"/>
                <a:gd name="connsiteY15" fmla="*/ 3821012 h 4345980"/>
                <a:gd name="connsiteX16" fmla="*/ 525854 w 6919721"/>
                <a:gd name="connsiteY16" fmla="*/ 3995117 h 4345980"/>
                <a:gd name="connsiteX17" fmla="*/ 527624 w 6919721"/>
                <a:gd name="connsiteY17" fmla="*/ 3995117 h 4345980"/>
                <a:gd name="connsiteX18" fmla="*/ 6392541 w 6919721"/>
                <a:gd name="connsiteY18" fmla="*/ 3995117 h 4345980"/>
                <a:gd name="connsiteX19" fmla="*/ 6394090 w 6919721"/>
                <a:gd name="connsiteY19" fmla="*/ 3995117 h 4345980"/>
                <a:gd name="connsiteX20" fmla="*/ 6568195 w 6919721"/>
                <a:gd name="connsiteY20" fmla="*/ 3821012 h 4345980"/>
                <a:gd name="connsiteX21" fmla="*/ 6568195 w 6919721"/>
                <a:gd name="connsiteY21" fmla="*/ 3819242 h 4345980"/>
                <a:gd name="connsiteX22" fmla="*/ 6568195 w 6919721"/>
                <a:gd name="connsiteY22" fmla="*/ 527402 h 4345980"/>
                <a:gd name="connsiteX23" fmla="*/ 6568195 w 6919721"/>
                <a:gd name="connsiteY23" fmla="*/ 525854 h 4345980"/>
                <a:gd name="connsiteX24" fmla="*/ 6394090 w 6919721"/>
                <a:gd name="connsiteY24" fmla="*/ 351749 h 4345980"/>
                <a:gd name="connsiteX25" fmla="*/ 6392320 w 6919721"/>
                <a:gd name="connsiteY25" fmla="*/ 351749 h 434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9721" h="4345980">
                  <a:moveTo>
                    <a:pt x="6392320" y="4345981"/>
                  </a:moveTo>
                  <a:lnTo>
                    <a:pt x="527402" y="4345981"/>
                  </a:lnTo>
                  <a:cubicBezTo>
                    <a:pt x="236933" y="4343990"/>
                    <a:pt x="1991" y="4109048"/>
                    <a:pt x="0" y="3818800"/>
                  </a:cubicBezTo>
                  <a:lnTo>
                    <a:pt x="0" y="527402"/>
                  </a:lnTo>
                  <a:cubicBezTo>
                    <a:pt x="1991" y="236933"/>
                    <a:pt x="236933" y="1991"/>
                    <a:pt x="527181" y="0"/>
                  </a:cubicBezTo>
                  <a:lnTo>
                    <a:pt x="6392320" y="0"/>
                  </a:lnTo>
                  <a:cubicBezTo>
                    <a:pt x="6682789" y="1991"/>
                    <a:pt x="6917731" y="236933"/>
                    <a:pt x="6919722" y="527181"/>
                  </a:cubicBezTo>
                  <a:lnTo>
                    <a:pt x="6919722" y="3819242"/>
                  </a:lnTo>
                  <a:cubicBezTo>
                    <a:pt x="6919722" y="4110154"/>
                    <a:pt x="6683895" y="4345981"/>
                    <a:pt x="6392984" y="4345981"/>
                  </a:cubicBezTo>
                  <a:cubicBezTo>
                    <a:pt x="6392762" y="4345981"/>
                    <a:pt x="6392541" y="4345981"/>
                    <a:pt x="6392320" y="4345981"/>
                  </a:cubicBezTo>
                  <a:close/>
                  <a:moveTo>
                    <a:pt x="527402" y="351749"/>
                  </a:moveTo>
                  <a:cubicBezTo>
                    <a:pt x="526960" y="351749"/>
                    <a:pt x="526296" y="351749"/>
                    <a:pt x="525854" y="351749"/>
                  </a:cubicBezTo>
                  <a:cubicBezTo>
                    <a:pt x="429621" y="351749"/>
                    <a:pt x="351749" y="429621"/>
                    <a:pt x="351749" y="525854"/>
                  </a:cubicBezTo>
                  <a:lnTo>
                    <a:pt x="351749" y="527624"/>
                  </a:lnTo>
                  <a:lnTo>
                    <a:pt x="351749" y="3819464"/>
                  </a:lnTo>
                  <a:lnTo>
                    <a:pt x="351749" y="3821012"/>
                  </a:lnTo>
                  <a:cubicBezTo>
                    <a:pt x="351749" y="3917246"/>
                    <a:pt x="429621" y="3995117"/>
                    <a:pt x="525854" y="3995117"/>
                  </a:cubicBezTo>
                  <a:lnTo>
                    <a:pt x="527624" y="3995117"/>
                  </a:lnTo>
                  <a:lnTo>
                    <a:pt x="6392541" y="3995117"/>
                  </a:lnTo>
                  <a:lnTo>
                    <a:pt x="6394090" y="3995117"/>
                  </a:lnTo>
                  <a:cubicBezTo>
                    <a:pt x="6490323" y="3995117"/>
                    <a:pt x="6568195" y="3917246"/>
                    <a:pt x="6568195" y="3821012"/>
                  </a:cubicBezTo>
                  <a:cubicBezTo>
                    <a:pt x="6568195" y="3820349"/>
                    <a:pt x="6568195" y="3819906"/>
                    <a:pt x="6568195" y="3819242"/>
                  </a:cubicBezTo>
                  <a:lnTo>
                    <a:pt x="6568195" y="527402"/>
                  </a:lnTo>
                  <a:cubicBezTo>
                    <a:pt x="6568195" y="526960"/>
                    <a:pt x="6568195" y="526296"/>
                    <a:pt x="6568195" y="525854"/>
                  </a:cubicBezTo>
                  <a:cubicBezTo>
                    <a:pt x="6568195" y="429621"/>
                    <a:pt x="6490323" y="351749"/>
                    <a:pt x="6394090" y="351749"/>
                  </a:cubicBezTo>
                  <a:cubicBezTo>
                    <a:pt x="6393426" y="351749"/>
                    <a:pt x="6392984" y="351749"/>
                    <a:pt x="6392320" y="351749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0CF9D41D-A432-D8CF-62C4-39A80D6F64C7}"/>
                </a:ext>
              </a:extLst>
            </p:cNvPr>
            <p:cNvSpPr/>
            <p:nvPr/>
          </p:nvSpPr>
          <p:spPr>
            <a:xfrm>
              <a:off x="4573081" y="232065"/>
              <a:ext cx="3108001" cy="379623"/>
            </a:xfrm>
            <a:custGeom>
              <a:avLst/>
              <a:gdLst>
                <a:gd name="connsiteX0" fmla="*/ 3108002 w 3108001"/>
                <a:gd name="connsiteY0" fmla="*/ 189812 h 379623"/>
                <a:gd name="connsiteX1" fmla="*/ 3108002 w 3108001"/>
                <a:gd name="connsiteY1" fmla="*/ 190697 h 379623"/>
                <a:gd name="connsiteX2" fmla="*/ 2919075 w 3108001"/>
                <a:gd name="connsiteY2" fmla="*/ 379624 h 379623"/>
                <a:gd name="connsiteX3" fmla="*/ 2918190 w 3108001"/>
                <a:gd name="connsiteY3" fmla="*/ 379624 h 379623"/>
                <a:gd name="connsiteX4" fmla="*/ 189812 w 3108001"/>
                <a:gd name="connsiteY4" fmla="*/ 379624 h 379623"/>
                <a:gd name="connsiteX5" fmla="*/ 188927 w 3108001"/>
                <a:gd name="connsiteY5" fmla="*/ 379624 h 379623"/>
                <a:gd name="connsiteX6" fmla="*/ 0 w 3108001"/>
                <a:gd name="connsiteY6" fmla="*/ 190697 h 379623"/>
                <a:gd name="connsiteX7" fmla="*/ 0 w 3108001"/>
                <a:gd name="connsiteY7" fmla="*/ 189812 h 379623"/>
                <a:gd name="connsiteX8" fmla="*/ 0 w 3108001"/>
                <a:gd name="connsiteY8" fmla="*/ 188927 h 379623"/>
                <a:gd name="connsiteX9" fmla="*/ 188927 w 3108001"/>
                <a:gd name="connsiteY9" fmla="*/ 0 h 379623"/>
                <a:gd name="connsiteX10" fmla="*/ 189812 w 3108001"/>
                <a:gd name="connsiteY10" fmla="*/ 0 h 379623"/>
                <a:gd name="connsiteX11" fmla="*/ 2918190 w 3108001"/>
                <a:gd name="connsiteY11" fmla="*/ 0 h 379623"/>
                <a:gd name="connsiteX12" fmla="*/ 3108002 w 3108001"/>
                <a:gd name="connsiteY12" fmla="*/ 189591 h 379623"/>
                <a:gd name="connsiteX13" fmla="*/ 3108002 w 3108001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8001" h="379623">
                  <a:moveTo>
                    <a:pt x="3108002" y="189812"/>
                  </a:moveTo>
                  <a:lnTo>
                    <a:pt x="3108002" y="190697"/>
                  </a:lnTo>
                  <a:cubicBezTo>
                    <a:pt x="3108002" y="295115"/>
                    <a:pt x="3023272" y="379624"/>
                    <a:pt x="2919075" y="379624"/>
                  </a:cubicBezTo>
                  <a:cubicBezTo>
                    <a:pt x="2918853" y="379624"/>
                    <a:pt x="2918411" y="379624"/>
                    <a:pt x="2918190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2918190" y="0"/>
                  </a:lnTo>
                  <a:cubicBezTo>
                    <a:pt x="3021281" y="4646"/>
                    <a:pt x="3103577" y="86942"/>
                    <a:pt x="3108002" y="189591"/>
                  </a:cubicBezTo>
                  <a:lnTo>
                    <a:pt x="3108002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F168B485-8949-6224-8DBC-C54E6116803C}"/>
                </a:ext>
              </a:extLst>
            </p:cNvPr>
            <p:cNvSpPr/>
            <p:nvPr/>
          </p:nvSpPr>
          <p:spPr>
            <a:xfrm>
              <a:off x="7765591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8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8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5E3E67C-45CF-0ACA-1A44-2FB754739616}"/>
                </a:ext>
              </a:extLst>
            </p:cNvPr>
            <p:cNvSpPr/>
            <p:nvPr/>
          </p:nvSpPr>
          <p:spPr>
            <a:xfrm>
              <a:off x="3911837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9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9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89DF44CA-D814-C747-DCA1-F0C3232FE768}"/>
                </a:ext>
              </a:extLst>
            </p:cNvPr>
            <p:cNvSpPr/>
            <p:nvPr/>
          </p:nvSpPr>
          <p:spPr>
            <a:xfrm>
              <a:off x="8412897" y="232065"/>
              <a:ext cx="850613" cy="379623"/>
            </a:xfrm>
            <a:custGeom>
              <a:avLst/>
              <a:gdLst>
                <a:gd name="connsiteX0" fmla="*/ 850614 w 850613"/>
                <a:gd name="connsiteY0" fmla="*/ 189812 h 379623"/>
                <a:gd name="connsiteX1" fmla="*/ 850614 w 850613"/>
                <a:gd name="connsiteY1" fmla="*/ 190697 h 379623"/>
                <a:gd name="connsiteX2" fmla="*/ 661687 w 850613"/>
                <a:gd name="connsiteY2" fmla="*/ 379624 h 379623"/>
                <a:gd name="connsiteX3" fmla="*/ 660801 w 850613"/>
                <a:gd name="connsiteY3" fmla="*/ 379624 h 379623"/>
                <a:gd name="connsiteX4" fmla="*/ 189812 w 850613"/>
                <a:gd name="connsiteY4" fmla="*/ 379624 h 379623"/>
                <a:gd name="connsiteX5" fmla="*/ 188927 w 850613"/>
                <a:gd name="connsiteY5" fmla="*/ 379624 h 379623"/>
                <a:gd name="connsiteX6" fmla="*/ 0 w 850613"/>
                <a:gd name="connsiteY6" fmla="*/ 190697 h 379623"/>
                <a:gd name="connsiteX7" fmla="*/ 0 w 850613"/>
                <a:gd name="connsiteY7" fmla="*/ 189812 h 379623"/>
                <a:gd name="connsiteX8" fmla="*/ 0 w 850613"/>
                <a:gd name="connsiteY8" fmla="*/ 188927 h 379623"/>
                <a:gd name="connsiteX9" fmla="*/ 188927 w 850613"/>
                <a:gd name="connsiteY9" fmla="*/ 0 h 379623"/>
                <a:gd name="connsiteX10" fmla="*/ 189812 w 850613"/>
                <a:gd name="connsiteY10" fmla="*/ 0 h 379623"/>
                <a:gd name="connsiteX11" fmla="*/ 660801 w 850613"/>
                <a:gd name="connsiteY11" fmla="*/ 0 h 379623"/>
                <a:gd name="connsiteX12" fmla="*/ 850614 w 850613"/>
                <a:gd name="connsiteY12" fmla="*/ 189591 h 379623"/>
                <a:gd name="connsiteX13" fmla="*/ 850614 w 850613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613" h="379623">
                  <a:moveTo>
                    <a:pt x="850614" y="189812"/>
                  </a:moveTo>
                  <a:lnTo>
                    <a:pt x="850614" y="190697"/>
                  </a:lnTo>
                  <a:cubicBezTo>
                    <a:pt x="850614" y="295115"/>
                    <a:pt x="765884" y="379624"/>
                    <a:pt x="661687" y="379624"/>
                  </a:cubicBezTo>
                  <a:cubicBezTo>
                    <a:pt x="661465" y="379624"/>
                    <a:pt x="661023" y="379624"/>
                    <a:pt x="660801" y="379624"/>
                  </a:cubicBezTo>
                  <a:lnTo>
                    <a:pt x="189812" y="379624"/>
                  </a:lnTo>
                  <a:cubicBezTo>
                    <a:pt x="189591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30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3893" y="4646"/>
                    <a:pt x="846189" y="86942"/>
                    <a:pt x="850614" y="189591"/>
                  </a:cubicBezTo>
                  <a:lnTo>
                    <a:pt x="850614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17E958A0-1A84-92CC-1C91-40DD63DC96C5}"/>
                </a:ext>
              </a:extLst>
            </p:cNvPr>
            <p:cNvSpPr/>
            <p:nvPr/>
          </p:nvSpPr>
          <p:spPr>
            <a:xfrm>
              <a:off x="2990653" y="232065"/>
              <a:ext cx="843755" cy="379623"/>
            </a:xfrm>
            <a:custGeom>
              <a:avLst/>
              <a:gdLst>
                <a:gd name="connsiteX0" fmla="*/ 843755 w 843755"/>
                <a:gd name="connsiteY0" fmla="*/ 189812 h 379623"/>
                <a:gd name="connsiteX1" fmla="*/ 843755 w 843755"/>
                <a:gd name="connsiteY1" fmla="*/ 190697 h 379623"/>
                <a:gd name="connsiteX2" fmla="*/ 654828 w 843755"/>
                <a:gd name="connsiteY2" fmla="*/ 379624 h 379623"/>
                <a:gd name="connsiteX3" fmla="*/ 189812 w 843755"/>
                <a:gd name="connsiteY3" fmla="*/ 379624 h 379623"/>
                <a:gd name="connsiteX4" fmla="*/ 188927 w 843755"/>
                <a:gd name="connsiteY4" fmla="*/ 379624 h 379623"/>
                <a:gd name="connsiteX5" fmla="*/ 0 w 843755"/>
                <a:gd name="connsiteY5" fmla="*/ 190697 h 379623"/>
                <a:gd name="connsiteX6" fmla="*/ 0 w 843755"/>
                <a:gd name="connsiteY6" fmla="*/ 189812 h 379623"/>
                <a:gd name="connsiteX7" fmla="*/ 0 w 843755"/>
                <a:gd name="connsiteY7" fmla="*/ 188927 h 379623"/>
                <a:gd name="connsiteX8" fmla="*/ 188927 w 843755"/>
                <a:gd name="connsiteY8" fmla="*/ 0 h 379623"/>
                <a:gd name="connsiteX9" fmla="*/ 189812 w 843755"/>
                <a:gd name="connsiteY9" fmla="*/ 0 h 379623"/>
                <a:gd name="connsiteX10" fmla="*/ 660801 w 843755"/>
                <a:gd name="connsiteY10" fmla="*/ 0 h 379623"/>
                <a:gd name="connsiteX11" fmla="*/ 843534 w 843755"/>
                <a:gd name="connsiteY11" fmla="*/ 189812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3755" h="379623">
                  <a:moveTo>
                    <a:pt x="843755" y="189812"/>
                  </a:moveTo>
                  <a:lnTo>
                    <a:pt x="843755" y="190697"/>
                  </a:lnTo>
                  <a:cubicBezTo>
                    <a:pt x="843755" y="295115"/>
                    <a:pt x="759026" y="379624"/>
                    <a:pt x="654828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2123" y="5088"/>
                    <a:pt x="842428" y="87827"/>
                    <a:pt x="843534" y="18981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2B0E8C8-0497-6064-8ADC-B01EADA705CD}"/>
                </a:ext>
              </a:extLst>
            </p:cNvPr>
            <p:cNvSpPr/>
            <p:nvPr/>
          </p:nvSpPr>
          <p:spPr>
            <a:xfrm>
              <a:off x="3658534" y="3220605"/>
              <a:ext cx="949279" cy="1153471"/>
            </a:xfrm>
            <a:custGeom>
              <a:avLst/>
              <a:gdLst>
                <a:gd name="connsiteX0" fmla="*/ 260162 w 949279"/>
                <a:gd name="connsiteY0" fmla="*/ 0 h 1153471"/>
                <a:gd name="connsiteX1" fmla="*/ 260162 w 949279"/>
                <a:gd name="connsiteY1" fmla="*/ 442452 h 1153471"/>
                <a:gd name="connsiteX2" fmla="*/ 689118 w 949279"/>
                <a:gd name="connsiteY2" fmla="*/ 442452 h 1153471"/>
                <a:gd name="connsiteX3" fmla="*/ 689118 w 949279"/>
                <a:gd name="connsiteY3" fmla="*/ 0 h 1153471"/>
                <a:gd name="connsiteX4" fmla="*/ 949280 w 949279"/>
                <a:gd name="connsiteY4" fmla="*/ 0 h 1153471"/>
                <a:gd name="connsiteX5" fmla="*/ 949280 w 949279"/>
                <a:gd name="connsiteY5" fmla="*/ 1153471 h 1153471"/>
                <a:gd name="connsiteX6" fmla="*/ 689118 w 949279"/>
                <a:gd name="connsiteY6" fmla="*/ 1153471 h 1153471"/>
                <a:gd name="connsiteX7" fmla="*/ 689118 w 949279"/>
                <a:gd name="connsiteY7" fmla="*/ 668102 h 1153471"/>
                <a:gd name="connsiteX8" fmla="*/ 260162 w 949279"/>
                <a:gd name="connsiteY8" fmla="*/ 668102 h 1153471"/>
                <a:gd name="connsiteX9" fmla="*/ 260162 w 949279"/>
                <a:gd name="connsiteY9" fmla="*/ 1153471 h 1153471"/>
                <a:gd name="connsiteX10" fmla="*/ 0 w 949279"/>
                <a:gd name="connsiteY10" fmla="*/ 1153471 h 1153471"/>
                <a:gd name="connsiteX11" fmla="*/ 0 w 949279"/>
                <a:gd name="connsiteY11" fmla="*/ 0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279" h="1153471">
                  <a:moveTo>
                    <a:pt x="260162" y="0"/>
                  </a:moveTo>
                  <a:lnTo>
                    <a:pt x="260162" y="442452"/>
                  </a:lnTo>
                  <a:lnTo>
                    <a:pt x="689118" y="442452"/>
                  </a:lnTo>
                  <a:lnTo>
                    <a:pt x="689118" y="0"/>
                  </a:lnTo>
                  <a:lnTo>
                    <a:pt x="949280" y="0"/>
                  </a:lnTo>
                  <a:lnTo>
                    <a:pt x="949280" y="1153471"/>
                  </a:lnTo>
                  <a:lnTo>
                    <a:pt x="689118" y="1153471"/>
                  </a:lnTo>
                  <a:lnTo>
                    <a:pt x="689118" y="668102"/>
                  </a:lnTo>
                  <a:lnTo>
                    <a:pt x="260162" y="668102"/>
                  </a:lnTo>
                  <a:lnTo>
                    <a:pt x="260162" y="1153471"/>
                  </a:lnTo>
                  <a:lnTo>
                    <a:pt x="0" y="1153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7556B1A4-2B27-D383-071F-4E5E38312354}"/>
                </a:ext>
              </a:extLst>
            </p:cNvPr>
            <p:cNvSpPr/>
            <p:nvPr/>
          </p:nvSpPr>
          <p:spPr>
            <a:xfrm>
              <a:off x="4780812" y="3199367"/>
              <a:ext cx="1116969" cy="1196389"/>
            </a:xfrm>
            <a:custGeom>
              <a:avLst/>
              <a:gdLst>
                <a:gd name="connsiteX0" fmla="*/ 1114093 w 1116969"/>
                <a:gd name="connsiteY0" fmla="*/ 584258 h 1196389"/>
                <a:gd name="connsiteX1" fmla="*/ 1116969 w 1116969"/>
                <a:gd name="connsiteY1" fmla="*/ 641555 h 1196389"/>
                <a:gd name="connsiteX2" fmla="*/ 562135 w 1116969"/>
                <a:gd name="connsiteY2" fmla="*/ 1196389 h 1196389"/>
                <a:gd name="connsiteX3" fmla="*/ 543330 w 1116969"/>
                <a:gd name="connsiteY3" fmla="*/ 1196168 h 1196389"/>
                <a:gd name="connsiteX4" fmla="*/ 544216 w 1116969"/>
                <a:gd name="connsiteY4" fmla="*/ 1196168 h 1196389"/>
                <a:gd name="connsiteX5" fmla="*/ 537800 w 1116969"/>
                <a:gd name="connsiteY5" fmla="*/ 1196168 h 1196389"/>
                <a:gd name="connsiteX6" fmla="*/ 0 w 1116969"/>
                <a:gd name="connsiteY6" fmla="*/ 658368 h 1196389"/>
                <a:gd name="connsiteX7" fmla="*/ 2876 w 1116969"/>
                <a:gd name="connsiteY7" fmla="*/ 603062 h 1196389"/>
                <a:gd name="connsiteX8" fmla="*/ 2655 w 1116969"/>
                <a:gd name="connsiteY8" fmla="*/ 605274 h 1196389"/>
                <a:gd name="connsiteX9" fmla="*/ 664 w 1116969"/>
                <a:gd name="connsiteY9" fmla="*/ 558374 h 1196389"/>
                <a:gd name="connsiteX10" fmla="*/ 558816 w 1116969"/>
                <a:gd name="connsiteY10" fmla="*/ 221 h 1196389"/>
                <a:gd name="connsiteX11" fmla="*/ 565674 w 1116969"/>
                <a:gd name="connsiteY11" fmla="*/ 221 h 1196389"/>
                <a:gd name="connsiteX12" fmla="*/ 565232 w 1116969"/>
                <a:gd name="connsiteY12" fmla="*/ 221 h 1196389"/>
                <a:gd name="connsiteX13" fmla="*/ 578727 w 1116969"/>
                <a:gd name="connsiteY13" fmla="*/ 0 h 1196389"/>
                <a:gd name="connsiteX14" fmla="*/ 1115642 w 1116969"/>
                <a:gd name="connsiteY14" fmla="*/ 536915 h 1196389"/>
                <a:gd name="connsiteX15" fmla="*/ 1113430 w 1116969"/>
                <a:gd name="connsiteY15" fmla="*/ 586248 h 1196389"/>
                <a:gd name="connsiteX16" fmla="*/ 1113651 w 1116969"/>
                <a:gd name="connsiteY16" fmla="*/ 584258 h 1196389"/>
                <a:gd name="connsiteX17" fmla="*/ 284275 w 1116969"/>
                <a:gd name="connsiteY17" fmla="*/ 598195 h 1196389"/>
                <a:gd name="connsiteX18" fmla="*/ 565453 w 1116969"/>
                <a:gd name="connsiteY18" fmla="*/ 984897 h 1196389"/>
                <a:gd name="connsiteX19" fmla="*/ 839773 w 1116969"/>
                <a:gd name="connsiteY19" fmla="*/ 591116 h 1196389"/>
                <a:gd name="connsiteX20" fmla="*/ 558595 w 1116969"/>
                <a:gd name="connsiteY20" fmla="*/ 204413 h 1196389"/>
                <a:gd name="connsiteX21" fmla="*/ 284275 w 1116969"/>
                <a:gd name="connsiteY21" fmla="*/ 597752 h 119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6969" h="1196389">
                  <a:moveTo>
                    <a:pt x="1114093" y="584258"/>
                  </a:moveTo>
                  <a:cubicBezTo>
                    <a:pt x="1116084" y="601513"/>
                    <a:pt x="1116969" y="621423"/>
                    <a:pt x="1116969" y="641555"/>
                  </a:cubicBezTo>
                  <a:cubicBezTo>
                    <a:pt x="1116969" y="947953"/>
                    <a:pt x="868532" y="1196389"/>
                    <a:pt x="562135" y="1196389"/>
                  </a:cubicBezTo>
                  <a:cubicBezTo>
                    <a:pt x="555940" y="1196389"/>
                    <a:pt x="549525" y="1196389"/>
                    <a:pt x="543330" y="1196168"/>
                  </a:cubicBezTo>
                  <a:lnTo>
                    <a:pt x="544216" y="1196168"/>
                  </a:lnTo>
                  <a:cubicBezTo>
                    <a:pt x="542224" y="1196168"/>
                    <a:pt x="540012" y="1196168"/>
                    <a:pt x="537800" y="1196168"/>
                  </a:cubicBezTo>
                  <a:cubicBezTo>
                    <a:pt x="240694" y="1196168"/>
                    <a:pt x="0" y="955474"/>
                    <a:pt x="0" y="658368"/>
                  </a:cubicBezTo>
                  <a:cubicBezTo>
                    <a:pt x="0" y="639785"/>
                    <a:pt x="885" y="621202"/>
                    <a:pt x="2876" y="603062"/>
                  </a:cubicBezTo>
                  <a:lnTo>
                    <a:pt x="2655" y="605274"/>
                  </a:lnTo>
                  <a:cubicBezTo>
                    <a:pt x="1327" y="591116"/>
                    <a:pt x="664" y="574966"/>
                    <a:pt x="664" y="558374"/>
                  </a:cubicBezTo>
                  <a:cubicBezTo>
                    <a:pt x="664" y="249985"/>
                    <a:pt x="250649" y="221"/>
                    <a:pt x="558816" y="221"/>
                  </a:cubicBezTo>
                  <a:lnTo>
                    <a:pt x="565674" y="221"/>
                  </a:lnTo>
                  <a:lnTo>
                    <a:pt x="565232" y="221"/>
                  </a:lnTo>
                  <a:cubicBezTo>
                    <a:pt x="569214" y="221"/>
                    <a:pt x="574081" y="0"/>
                    <a:pt x="578727" y="0"/>
                  </a:cubicBezTo>
                  <a:cubicBezTo>
                    <a:pt x="875390" y="0"/>
                    <a:pt x="1115642" y="240472"/>
                    <a:pt x="1115642" y="536915"/>
                  </a:cubicBezTo>
                  <a:cubicBezTo>
                    <a:pt x="1115642" y="553507"/>
                    <a:pt x="1114978" y="570099"/>
                    <a:pt x="1113430" y="586248"/>
                  </a:cubicBezTo>
                  <a:lnTo>
                    <a:pt x="1113651" y="584258"/>
                  </a:lnTo>
                  <a:close/>
                  <a:moveTo>
                    <a:pt x="284275" y="598195"/>
                  </a:moveTo>
                  <a:cubicBezTo>
                    <a:pt x="284275" y="823403"/>
                    <a:pt x="390463" y="984897"/>
                    <a:pt x="565453" y="984897"/>
                  </a:cubicBezTo>
                  <a:cubicBezTo>
                    <a:pt x="740443" y="984897"/>
                    <a:pt x="839773" y="816102"/>
                    <a:pt x="839773" y="591116"/>
                  </a:cubicBezTo>
                  <a:cubicBezTo>
                    <a:pt x="839773" y="380066"/>
                    <a:pt x="741328" y="204413"/>
                    <a:pt x="558595" y="204413"/>
                  </a:cubicBezTo>
                  <a:cubicBezTo>
                    <a:pt x="382942" y="203970"/>
                    <a:pt x="284275" y="372987"/>
                    <a:pt x="284275" y="59775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51C45BC4-7B19-6CF2-9489-0EB6D0B3CFB5}"/>
                </a:ext>
              </a:extLst>
            </p:cNvPr>
            <p:cNvSpPr/>
            <p:nvPr/>
          </p:nvSpPr>
          <p:spPr>
            <a:xfrm>
              <a:off x="5937159" y="3220605"/>
              <a:ext cx="886230" cy="1153471"/>
            </a:xfrm>
            <a:custGeom>
              <a:avLst/>
              <a:gdLst>
                <a:gd name="connsiteX0" fmla="*/ 309274 w 886230"/>
                <a:gd name="connsiteY0" fmla="*/ 218129 h 1153471"/>
                <a:gd name="connsiteX1" fmla="*/ 0 w 886230"/>
                <a:gd name="connsiteY1" fmla="*/ 218129 h 1153471"/>
                <a:gd name="connsiteX2" fmla="*/ 0 w 886230"/>
                <a:gd name="connsiteY2" fmla="*/ 0 h 1153471"/>
                <a:gd name="connsiteX3" fmla="*/ 886231 w 886230"/>
                <a:gd name="connsiteY3" fmla="*/ 0 h 1153471"/>
                <a:gd name="connsiteX4" fmla="*/ 886231 w 886230"/>
                <a:gd name="connsiteY4" fmla="*/ 218129 h 1153471"/>
                <a:gd name="connsiteX5" fmla="*/ 569878 w 886230"/>
                <a:gd name="connsiteY5" fmla="*/ 218129 h 1153471"/>
                <a:gd name="connsiteX6" fmla="*/ 569878 w 886230"/>
                <a:gd name="connsiteY6" fmla="*/ 1153471 h 1153471"/>
                <a:gd name="connsiteX7" fmla="*/ 309716 w 886230"/>
                <a:gd name="connsiteY7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230" h="1153471">
                  <a:moveTo>
                    <a:pt x="309274" y="218129"/>
                  </a:moveTo>
                  <a:lnTo>
                    <a:pt x="0" y="218129"/>
                  </a:lnTo>
                  <a:lnTo>
                    <a:pt x="0" y="0"/>
                  </a:lnTo>
                  <a:lnTo>
                    <a:pt x="886231" y="0"/>
                  </a:lnTo>
                  <a:lnTo>
                    <a:pt x="886231" y="218129"/>
                  </a:lnTo>
                  <a:lnTo>
                    <a:pt x="569878" y="218129"/>
                  </a:lnTo>
                  <a:lnTo>
                    <a:pt x="569878" y="1153471"/>
                  </a:lnTo>
                  <a:lnTo>
                    <a:pt x="309716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DCF86480-4248-D1BF-B7D1-88A8FCDD9168}"/>
                </a:ext>
              </a:extLst>
            </p:cNvPr>
            <p:cNvSpPr/>
            <p:nvPr/>
          </p:nvSpPr>
          <p:spPr>
            <a:xfrm>
              <a:off x="6956789" y="3220605"/>
              <a:ext cx="745088" cy="1146392"/>
            </a:xfrm>
            <a:custGeom>
              <a:avLst/>
              <a:gdLst>
                <a:gd name="connsiteX0" fmla="*/ 689118 w 745088"/>
                <a:gd name="connsiteY0" fmla="*/ 661023 h 1146392"/>
                <a:gd name="connsiteX1" fmla="*/ 267241 w 745088"/>
                <a:gd name="connsiteY1" fmla="*/ 661023 h 1146392"/>
                <a:gd name="connsiteX2" fmla="*/ 267241 w 745088"/>
                <a:gd name="connsiteY2" fmla="*/ 935343 h 1146392"/>
                <a:gd name="connsiteX3" fmla="*/ 745089 w 745088"/>
                <a:gd name="connsiteY3" fmla="*/ 935343 h 1146392"/>
                <a:gd name="connsiteX4" fmla="*/ 745089 w 745088"/>
                <a:gd name="connsiteY4" fmla="*/ 1146392 h 1146392"/>
                <a:gd name="connsiteX5" fmla="*/ 0 w 745088"/>
                <a:gd name="connsiteY5" fmla="*/ 1146392 h 1146392"/>
                <a:gd name="connsiteX6" fmla="*/ 0 w 745088"/>
                <a:gd name="connsiteY6" fmla="*/ 0 h 1146392"/>
                <a:gd name="connsiteX7" fmla="*/ 710135 w 745088"/>
                <a:gd name="connsiteY7" fmla="*/ 0 h 1146392"/>
                <a:gd name="connsiteX8" fmla="*/ 710135 w 745088"/>
                <a:gd name="connsiteY8" fmla="*/ 211050 h 1146392"/>
                <a:gd name="connsiteX9" fmla="*/ 260161 w 745088"/>
                <a:gd name="connsiteY9" fmla="*/ 211050 h 1146392"/>
                <a:gd name="connsiteX10" fmla="*/ 260161 w 745088"/>
                <a:gd name="connsiteY10" fmla="*/ 450195 h 1146392"/>
                <a:gd name="connsiteX11" fmla="*/ 682039 w 745088"/>
                <a:gd name="connsiteY11" fmla="*/ 450195 h 1146392"/>
                <a:gd name="connsiteX12" fmla="*/ 682039 w 745088"/>
                <a:gd name="connsiteY12" fmla="*/ 661244 h 11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088" h="1146392">
                  <a:moveTo>
                    <a:pt x="689118" y="661023"/>
                  </a:moveTo>
                  <a:lnTo>
                    <a:pt x="267241" y="661023"/>
                  </a:lnTo>
                  <a:lnTo>
                    <a:pt x="267241" y="935343"/>
                  </a:lnTo>
                  <a:lnTo>
                    <a:pt x="745089" y="935343"/>
                  </a:lnTo>
                  <a:lnTo>
                    <a:pt x="745089" y="1146392"/>
                  </a:lnTo>
                  <a:lnTo>
                    <a:pt x="0" y="1146392"/>
                  </a:lnTo>
                  <a:lnTo>
                    <a:pt x="0" y="0"/>
                  </a:lnTo>
                  <a:lnTo>
                    <a:pt x="710135" y="0"/>
                  </a:lnTo>
                  <a:lnTo>
                    <a:pt x="710135" y="211050"/>
                  </a:lnTo>
                  <a:lnTo>
                    <a:pt x="260161" y="211050"/>
                  </a:lnTo>
                  <a:lnTo>
                    <a:pt x="260161" y="450195"/>
                  </a:lnTo>
                  <a:lnTo>
                    <a:pt x="682039" y="450195"/>
                  </a:lnTo>
                  <a:lnTo>
                    <a:pt x="682039" y="661244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69A7CE3-A887-C71F-EEF4-373947727C3C}"/>
                </a:ext>
              </a:extLst>
            </p:cNvPr>
            <p:cNvSpPr/>
            <p:nvPr/>
          </p:nvSpPr>
          <p:spPr>
            <a:xfrm>
              <a:off x="7877973" y="3220605"/>
              <a:ext cx="717214" cy="1153471"/>
            </a:xfrm>
            <a:custGeom>
              <a:avLst/>
              <a:gdLst>
                <a:gd name="connsiteX0" fmla="*/ 0 w 717214"/>
                <a:gd name="connsiteY0" fmla="*/ 0 h 1153471"/>
                <a:gd name="connsiteX1" fmla="*/ 260162 w 717214"/>
                <a:gd name="connsiteY1" fmla="*/ 0 h 1153471"/>
                <a:gd name="connsiteX2" fmla="*/ 260162 w 717214"/>
                <a:gd name="connsiteY2" fmla="*/ 935343 h 1153471"/>
                <a:gd name="connsiteX3" fmla="*/ 717214 w 717214"/>
                <a:gd name="connsiteY3" fmla="*/ 935343 h 1153471"/>
                <a:gd name="connsiteX4" fmla="*/ 717214 w 717214"/>
                <a:gd name="connsiteY4" fmla="*/ 1153471 h 1153471"/>
                <a:gd name="connsiteX5" fmla="*/ 0 w 717214"/>
                <a:gd name="connsiteY5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14" h="1153471">
                  <a:moveTo>
                    <a:pt x="0" y="0"/>
                  </a:moveTo>
                  <a:lnTo>
                    <a:pt x="260162" y="0"/>
                  </a:lnTo>
                  <a:lnTo>
                    <a:pt x="260162" y="935343"/>
                  </a:lnTo>
                  <a:lnTo>
                    <a:pt x="717214" y="935343"/>
                  </a:lnTo>
                  <a:lnTo>
                    <a:pt x="717214" y="1153471"/>
                  </a:lnTo>
                  <a:lnTo>
                    <a:pt x="0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8D44D727-5383-9048-3293-91D92BCE56B2}"/>
                </a:ext>
              </a:extLst>
            </p:cNvPr>
            <p:cNvSpPr/>
            <p:nvPr/>
          </p:nvSpPr>
          <p:spPr>
            <a:xfrm>
              <a:off x="5515060" y="1519157"/>
              <a:ext cx="1223378" cy="1168072"/>
            </a:xfrm>
            <a:custGeom>
              <a:avLst/>
              <a:gdLst>
                <a:gd name="connsiteX0" fmla="*/ 611911 w 1223378"/>
                <a:gd name="connsiteY0" fmla="*/ 963438 h 1168072"/>
                <a:gd name="connsiteX1" fmla="*/ 232066 w 1223378"/>
                <a:gd name="connsiteY1" fmla="*/ 1168072 h 1168072"/>
                <a:gd name="connsiteX2" fmla="*/ 302858 w 1223378"/>
                <a:gd name="connsiteY2" fmla="*/ 746195 h 1168072"/>
                <a:gd name="connsiteX3" fmla="*/ 0 w 1223378"/>
                <a:gd name="connsiteY3" fmla="*/ 442452 h 1168072"/>
                <a:gd name="connsiteX4" fmla="*/ 421878 w 1223378"/>
                <a:gd name="connsiteY4" fmla="*/ 379181 h 1168072"/>
                <a:gd name="connsiteX5" fmla="*/ 611689 w 1223378"/>
                <a:gd name="connsiteY5" fmla="*/ 0 h 1168072"/>
                <a:gd name="connsiteX6" fmla="*/ 801501 w 1223378"/>
                <a:gd name="connsiteY6" fmla="*/ 379845 h 1168072"/>
                <a:gd name="connsiteX7" fmla="*/ 1223379 w 1223378"/>
                <a:gd name="connsiteY7" fmla="*/ 443115 h 1168072"/>
                <a:gd name="connsiteX8" fmla="*/ 920963 w 1223378"/>
                <a:gd name="connsiteY8" fmla="*/ 745531 h 1168072"/>
                <a:gd name="connsiteX9" fmla="*/ 991755 w 1223378"/>
                <a:gd name="connsiteY9" fmla="*/ 1167409 h 116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3378" h="1168072">
                  <a:moveTo>
                    <a:pt x="611911" y="963438"/>
                  </a:moveTo>
                  <a:lnTo>
                    <a:pt x="232066" y="1168072"/>
                  </a:lnTo>
                  <a:lnTo>
                    <a:pt x="302858" y="746195"/>
                  </a:lnTo>
                  <a:lnTo>
                    <a:pt x="0" y="442452"/>
                  </a:lnTo>
                  <a:lnTo>
                    <a:pt x="421878" y="379181"/>
                  </a:lnTo>
                  <a:lnTo>
                    <a:pt x="611689" y="0"/>
                  </a:lnTo>
                  <a:lnTo>
                    <a:pt x="801501" y="379845"/>
                  </a:lnTo>
                  <a:lnTo>
                    <a:pt x="1223379" y="443115"/>
                  </a:lnTo>
                  <a:lnTo>
                    <a:pt x="920963" y="745531"/>
                  </a:lnTo>
                  <a:lnTo>
                    <a:pt x="991755" y="11674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E301708-A756-AC66-4705-D79DCDEBE520}"/>
                </a:ext>
              </a:extLst>
            </p:cNvPr>
            <p:cNvSpPr/>
            <p:nvPr/>
          </p:nvSpPr>
          <p:spPr>
            <a:xfrm>
              <a:off x="6977584" y="1800335"/>
              <a:ext cx="928042" cy="886009"/>
            </a:xfrm>
            <a:custGeom>
              <a:avLst/>
              <a:gdLst>
                <a:gd name="connsiteX0" fmla="*/ 464353 w 928042"/>
                <a:gd name="connsiteY0" fmla="*/ 731151 h 886009"/>
                <a:gd name="connsiteX1" fmla="*/ 176096 w 928042"/>
                <a:gd name="connsiteY1" fmla="*/ 885788 h 886009"/>
                <a:gd name="connsiteX2" fmla="*/ 232287 w 928042"/>
                <a:gd name="connsiteY2" fmla="*/ 562356 h 886009"/>
                <a:gd name="connsiteX3" fmla="*/ 0 w 928042"/>
                <a:gd name="connsiteY3" fmla="*/ 337369 h 886009"/>
                <a:gd name="connsiteX4" fmla="*/ 316353 w 928042"/>
                <a:gd name="connsiteY4" fmla="*/ 295336 h 886009"/>
                <a:gd name="connsiteX5" fmla="*/ 463911 w 928042"/>
                <a:gd name="connsiteY5" fmla="*/ 0 h 886009"/>
                <a:gd name="connsiteX6" fmla="*/ 604610 w 928042"/>
                <a:gd name="connsiteY6" fmla="*/ 295336 h 886009"/>
                <a:gd name="connsiteX7" fmla="*/ 928042 w 928042"/>
                <a:gd name="connsiteY7" fmla="*/ 337369 h 886009"/>
                <a:gd name="connsiteX8" fmla="*/ 695976 w 928042"/>
                <a:gd name="connsiteY8" fmla="*/ 562577 h 886009"/>
                <a:gd name="connsiteX9" fmla="*/ 745089 w 928042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042" h="886009">
                  <a:moveTo>
                    <a:pt x="464353" y="731151"/>
                  </a:moveTo>
                  <a:lnTo>
                    <a:pt x="176096" y="885788"/>
                  </a:lnTo>
                  <a:lnTo>
                    <a:pt x="232287" y="562356"/>
                  </a:lnTo>
                  <a:lnTo>
                    <a:pt x="0" y="337369"/>
                  </a:lnTo>
                  <a:lnTo>
                    <a:pt x="316353" y="295336"/>
                  </a:lnTo>
                  <a:lnTo>
                    <a:pt x="463911" y="0"/>
                  </a:lnTo>
                  <a:lnTo>
                    <a:pt x="604610" y="295336"/>
                  </a:lnTo>
                  <a:lnTo>
                    <a:pt x="928042" y="337369"/>
                  </a:lnTo>
                  <a:lnTo>
                    <a:pt x="695976" y="562577"/>
                  </a:lnTo>
                  <a:lnTo>
                    <a:pt x="745089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328F8C68-098D-5547-12B0-78BE61BFB759}"/>
                </a:ext>
              </a:extLst>
            </p:cNvPr>
            <p:cNvSpPr/>
            <p:nvPr/>
          </p:nvSpPr>
          <p:spPr>
            <a:xfrm>
              <a:off x="7969561" y="2102530"/>
              <a:ext cx="612131" cy="583814"/>
            </a:xfrm>
            <a:custGeom>
              <a:avLst/>
              <a:gdLst>
                <a:gd name="connsiteX0" fmla="*/ 309052 w 612131"/>
                <a:gd name="connsiteY0" fmla="*/ 485369 h 583814"/>
                <a:gd name="connsiteX1" fmla="*/ 119241 w 612131"/>
                <a:gd name="connsiteY1" fmla="*/ 583815 h 583814"/>
                <a:gd name="connsiteX2" fmla="*/ 154637 w 612131"/>
                <a:gd name="connsiteY2" fmla="*/ 372766 h 583814"/>
                <a:gd name="connsiteX3" fmla="*/ 0 w 612131"/>
                <a:gd name="connsiteY3" fmla="*/ 225208 h 583814"/>
                <a:gd name="connsiteX4" fmla="*/ 211050 w 612131"/>
                <a:gd name="connsiteY4" fmla="*/ 189812 h 583814"/>
                <a:gd name="connsiteX5" fmla="*/ 309495 w 612131"/>
                <a:gd name="connsiteY5" fmla="*/ 0 h 583814"/>
                <a:gd name="connsiteX6" fmla="*/ 401082 w 612131"/>
                <a:gd name="connsiteY6" fmla="*/ 189812 h 583814"/>
                <a:gd name="connsiteX7" fmla="*/ 612132 w 612131"/>
                <a:gd name="connsiteY7" fmla="*/ 225208 h 583814"/>
                <a:gd name="connsiteX8" fmla="*/ 464574 w 612131"/>
                <a:gd name="connsiteY8" fmla="*/ 372766 h 583814"/>
                <a:gd name="connsiteX9" fmla="*/ 499970 w 612131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131" h="583814">
                  <a:moveTo>
                    <a:pt x="309052" y="485369"/>
                  </a:moveTo>
                  <a:lnTo>
                    <a:pt x="119241" y="583815"/>
                  </a:lnTo>
                  <a:lnTo>
                    <a:pt x="154637" y="372766"/>
                  </a:lnTo>
                  <a:lnTo>
                    <a:pt x="0" y="225208"/>
                  </a:lnTo>
                  <a:lnTo>
                    <a:pt x="211050" y="189812"/>
                  </a:lnTo>
                  <a:lnTo>
                    <a:pt x="309495" y="0"/>
                  </a:lnTo>
                  <a:lnTo>
                    <a:pt x="401082" y="189812"/>
                  </a:lnTo>
                  <a:lnTo>
                    <a:pt x="612132" y="225208"/>
                  </a:lnTo>
                  <a:lnTo>
                    <a:pt x="464574" y="372766"/>
                  </a:lnTo>
                  <a:lnTo>
                    <a:pt x="499970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DE5DC8C-2661-4B58-F926-DBB8072E52E6}"/>
                </a:ext>
              </a:extLst>
            </p:cNvPr>
            <p:cNvSpPr/>
            <p:nvPr/>
          </p:nvSpPr>
          <p:spPr>
            <a:xfrm>
              <a:off x="4354952" y="1800335"/>
              <a:ext cx="920963" cy="886009"/>
            </a:xfrm>
            <a:custGeom>
              <a:avLst/>
              <a:gdLst>
                <a:gd name="connsiteX0" fmla="*/ 463911 w 920963"/>
                <a:gd name="connsiteY0" fmla="*/ 731151 h 886009"/>
                <a:gd name="connsiteX1" fmla="*/ 745089 w 920963"/>
                <a:gd name="connsiteY1" fmla="*/ 885788 h 886009"/>
                <a:gd name="connsiteX2" fmla="*/ 688897 w 920963"/>
                <a:gd name="connsiteY2" fmla="*/ 562356 h 886009"/>
                <a:gd name="connsiteX3" fmla="*/ 920963 w 920963"/>
                <a:gd name="connsiteY3" fmla="*/ 337148 h 886009"/>
                <a:gd name="connsiteX4" fmla="*/ 604610 w 920963"/>
                <a:gd name="connsiteY4" fmla="*/ 295115 h 886009"/>
                <a:gd name="connsiteX5" fmla="*/ 464132 w 920963"/>
                <a:gd name="connsiteY5" fmla="*/ 0 h 886009"/>
                <a:gd name="connsiteX6" fmla="*/ 316574 w 920963"/>
                <a:gd name="connsiteY6" fmla="*/ 295336 h 886009"/>
                <a:gd name="connsiteX7" fmla="*/ 0 w 920963"/>
                <a:gd name="connsiteY7" fmla="*/ 337369 h 886009"/>
                <a:gd name="connsiteX8" fmla="*/ 232066 w 920963"/>
                <a:gd name="connsiteY8" fmla="*/ 562577 h 886009"/>
                <a:gd name="connsiteX9" fmla="*/ 175875 w 920963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0963" h="886009">
                  <a:moveTo>
                    <a:pt x="463911" y="731151"/>
                  </a:moveTo>
                  <a:lnTo>
                    <a:pt x="745089" y="885788"/>
                  </a:lnTo>
                  <a:lnTo>
                    <a:pt x="688897" y="562356"/>
                  </a:lnTo>
                  <a:lnTo>
                    <a:pt x="920963" y="337148"/>
                  </a:lnTo>
                  <a:lnTo>
                    <a:pt x="604610" y="295115"/>
                  </a:lnTo>
                  <a:lnTo>
                    <a:pt x="464132" y="0"/>
                  </a:lnTo>
                  <a:lnTo>
                    <a:pt x="316574" y="295336"/>
                  </a:lnTo>
                  <a:lnTo>
                    <a:pt x="0" y="337369"/>
                  </a:lnTo>
                  <a:lnTo>
                    <a:pt x="232066" y="562577"/>
                  </a:lnTo>
                  <a:lnTo>
                    <a:pt x="175875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51C7330-4CB8-BD7C-1B56-E00BECB695A7}"/>
                </a:ext>
              </a:extLst>
            </p:cNvPr>
            <p:cNvSpPr/>
            <p:nvPr/>
          </p:nvSpPr>
          <p:spPr>
            <a:xfrm>
              <a:off x="3672250" y="2102530"/>
              <a:ext cx="611910" cy="583814"/>
            </a:xfrm>
            <a:custGeom>
              <a:avLst/>
              <a:gdLst>
                <a:gd name="connsiteX0" fmla="*/ 302858 w 611910"/>
                <a:gd name="connsiteY0" fmla="*/ 485369 h 583814"/>
                <a:gd name="connsiteX1" fmla="*/ 492670 w 611910"/>
                <a:gd name="connsiteY1" fmla="*/ 583815 h 583814"/>
                <a:gd name="connsiteX2" fmla="*/ 457274 w 611910"/>
                <a:gd name="connsiteY2" fmla="*/ 372766 h 583814"/>
                <a:gd name="connsiteX3" fmla="*/ 611911 w 611910"/>
                <a:gd name="connsiteY3" fmla="*/ 225208 h 583814"/>
                <a:gd name="connsiteX4" fmla="*/ 400861 w 611910"/>
                <a:gd name="connsiteY4" fmla="*/ 189812 h 583814"/>
                <a:gd name="connsiteX5" fmla="*/ 302637 w 611910"/>
                <a:gd name="connsiteY5" fmla="*/ 0 h 583814"/>
                <a:gd name="connsiteX6" fmla="*/ 211049 w 611910"/>
                <a:gd name="connsiteY6" fmla="*/ 189812 h 583814"/>
                <a:gd name="connsiteX7" fmla="*/ 0 w 611910"/>
                <a:gd name="connsiteY7" fmla="*/ 225208 h 583814"/>
                <a:gd name="connsiteX8" fmla="*/ 154637 w 611910"/>
                <a:gd name="connsiteY8" fmla="*/ 372766 h 583814"/>
                <a:gd name="connsiteX9" fmla="*/ 119241 w 611910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10" h="583814">
                  <a:moveTo>
                    <a:pt x="302858" y="485369"/>
                  </a:moveTo>
                  <a:lnTo>
                    <a:pt x="492670" y="583815"/>
                  </a:lnTo>
                  <a:lnTo>
                    <a:pt x="457274" y="372766"/>
                  </a:lnTo>
                  <a:lnTo>
                    <a:pt x="611911" y="225208"/>
                  </a:lnTo>
                  <a:lnTo>
                    <a:pt x="400861" y="189812"/>
                  </a:lnTo>
                  <a:lnTo>
                    <a:pt x="302637" y="0"/>
                  </a:lnTo>
                  <a:lnTo>
                    <a:pt x="211049" y="189812"/>
                  </a:lnTo>
                  <a:lnTo>
                    <a:pt x="0" y="225208"/>
                  </a:lnTo>
                  <a:lnTo>
                    <a:pt x="154637" y="372766"/>
                  </a:lnTo>
                  <a:lnTo>
                    <a:pt x="119241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94" name="Content Placeholder 2">
            <a:extLst>
              <a:ext uri="{FF2B5EF4-FFF2-40B4-BE49-F238E27FC236}">
                <a16:creationId xmlns:a16="http://schemas.microsoft.com/office/drawing/2014/main" id="{721EF9EC-1B01-07E5-C5AC-0600204A0E1B}"/>
              </a:ext>
            </a:extLst>
          </p:cNvPr>
          <p:cNvSpPr txBox="1">
            <a:spLocks/>
          </p:cNvSpPr>
          <p:nvPr/>
        </p:nvSpPr>
        <p:spPr>
          <a:xfrm>
            <a:off x="6006623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rgbClr val="156082"/>
                </a:solidFill>
              </a:rPr>
              <a:t>#1</a:t>
            </a:r>
          </a:p>
        </p:txBody>
      </p:sp>
      <p:sp>
        <p:nvSpPr>
          <p:cNvPr id="295" name="Content Placeholder 2">
            <a:extLst>
              <a:ext uri="{FF2B5EF4-FFF2-40B4-BE49-F238E27FC236}">
                <a16:creationId xmlns:a16="http://schemas.microsoft.com/office/drawing/2014/main" id="{7CD9C9B5-3ECC-C911-5298-5677F25C1A29}"/>
              </a:ext>
            </a:extLst>
          </p:cNvPr>
          <p:cNvSpPr txBox="1">
            <a:spLocks/>
          </p:cNvSpPr>
          <p:nvPr/>
        </p:nvSpPr>
        <p:spPr>
          <a:xfrm>
            <a:off x="6548530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rgbClr val="E97132"/>
                </a:solidFill>
              </a:rPr>
              <a:t>#2</a:t>
            </a:r>
          </a:p>
        </p:txBody>
      </p:sp>
      <p:sp>
        <p:nvSpPr>
          <p:cNvPr id="296" name="Content Placeholder 2">
            <a:extLst>
              <a:ext uri="{FF2B5EF4-FFF2-40B4-BE49-F238E27FC236}">
                <a16:creationId xmlns:a16="http://schemas.microsoft.com/office/drawing/2014/main" id="{3FC069F5-E3B3-BC1C-2452-AE3BB544DB17}"/>
              </a:ext>
            </a:extLst>
          </p:cNvPr>
          <p:cNvSpPr txBox="1">
            <a:spLocks/>
          </p:cNvSpPr>
          <p:nvPr/>
        </p:nvSpPr>
        <p:spPr>
          <a:xfrm>
            <a:off x="7090437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#3</a:t>
            </a:r>
          </a:p>
        </p:txBody>
      </p:sp>
      <p:sp>
        <p:nvSpPr>
          <p:cNvPr id="297" name="Content Placeholder 2">
            <a:extLst>
              <a:ext uri="{FF2B5EF4-FFF2-40B4-BE49-F238E27FC236}">
                <a16:creationId xmlns:a16="http://schemas.microsoft.com/office/drawing/2014/main" id="{2AF5C41D-12CC-FECE-D643-6E85A42BB894}"/>
              </a:ext>
            </a:extLst>
          </p:cNvPr>
          <p:cNvSpPr txBox="1">
            <a:spLocks/>
          </p:cNvSpPr>
          <p:nvPr/>
        </p:nvSpPr>
        <p:spPr>
          <a:xfrm>
            <a:off x="7632344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3"/>
                </a:solidFill>
              </a:rPr>
              <a:t>#4</a:t>
            </a:r>
          </a:p>
        </p:txBody>
      </p: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id="{206B11EE-6624-E5B3-F012-31D235A2EAA4}"/>
              </a:ext>
            </a:extLst>
          </p:cNvPr>
          <p:cNvSpPr txBox="1">
            <a:spLocks/>
          </p:cNvSpPr>
          <p:nvPr/>
        </p:nvSpPr>
        <p:spPr>
          <a:xfrm>
            <a:off x="8174251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rgbClr val="00B0F0"/>
                </a:solidFill>
              </a:rPr>
              <a:t>#5</a:t>
            </a:r>
          </a:p>
        </p:txBody>
      </p:sp>
      <p:sp>
        <p:nvSpPr>
          <p:cNvPr id="299" name="Content Placeholder 2">
            <a:extLst>
              <a:ext uri="{FF2B5EF4-FFF2-40B4-BE49-F238E27FC236}">
                <a16:creationId xmlns:a16="http://schemas.microsoft.com/office/drawing/2014/main" id="{350686CD-6290-AB8C-BB9C-1B541355D4AB}"/>
              </a:ext>
            </a:extLst>
          </p:cNvPr>
          <p:cNvSpPr txBox="1">
            <a:spLocks/>
          </p:cNvSpPr>
          <p:nvPr/>
        </p:nvSpPr>
        <p:spPr>
          <a:xfrm>
            <a:off x="8716158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#6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71A413CB-0EB1-BD11-6BE6-16D8EA7BBEB1}"/>
              </a:ext>
            </a:extLst>
          </p:cNvPr>
          <p:cNvSpPr txBox="1">
            <a:spLocks/>
          </p:cNvSpPr>
          <p:nvPr/>
        </p:nvSpPr>
        <p:spPr>
          <a:xfrm>
            <a:off x="9258065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rgbClr val="FFC000"/>
                </a:solidFill>
              </a:rPr>
              <a:t>#7</a:t>
            </a:r>
          </a:p>
        </p:txBody>
      </p:sp>
      <p:sp>
        <p:nvSpPr>
          <p:cNvPr id="301" name="Content Placeholder 2">
            <a:extLst>
              <a:ext uri="{FF2B5EF4-FFF2-40B4-BE49-F238E27FC236}">
                <a16:creationId xmlns:a16="http://schemas.microsoft.com/office/drawing/2014/main" id="{7F1A7131-F6B1-AF44-837B-2D2EDA94A3AD}"/>
              </a:ext>
            </a:extLst>
          </p:cNvPr>
          <p:cNvSpPr txBox="1">
            <a:spLocks/>
          </p:cNvSpPr>
          <p:nvPr/>
        </p:nvSpPr>
        <p:spPr>
          <a:xfrm>
            <a:off x="9799972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#8</a:t>
            </a:r>
          </a:p>
        </p:txBody>
      </p:sp>
      <p:sp>
        <p:nvSpPr>
          <p:cNvPr id="302" name="Content Placeholder 2">
            <a:extLst>
              <a:ext uri="{FF2B5EF4-FFF2-40B4-BE49-F238E27FC236}">
                <a16:creationId xmlns:a16="http://schemas.microsoft.com/office/drawing/2014/main" id="{8573054E-AD92-C512-B6ED-CDEF186AA5AE}"/>
              </a:ext>
            </a:extLst>
          </p:cNvPr>
          <p:cNvSpPr txBox="1">
            <a:spLocks/>
          </p:cNvSpPr>
          <p:nvPr/>
        </p:nvSpPr>
        <p:spPr>
          <a:xfrm>
            <a:off x="10341879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#9</a:t>
            </a:r>
          </a:p>
        </p:txBody>
      </p:sp>
      <p:sp>
        <p:nvSpPr>
          <p:cNvPr id="303" name="Content Placeholder 2">
            <a:extLst>
              <a:ext uri="{FF2B5EF4-FFF2-40B4-BE49-F238E27FC236}">
                <a16:creationId xmlns:a16="http://schemas.microsoft.com/office/drawing/2014/main" id="{BA86ECE2-A144-BC16-BD5A-1AF80BF16AB2}"/>
              </a:ext>
            </a:extLst>
          </p:cNvPr>
          <p:cNvSpPr txBox="1">
            <a:spLocks/>
          </p:cNvSpPr>
          <p:nvPr/>
        </p:nvSpPr>
        <p:spPr>
          <a:xfrm>
            <a:off x="10883787" y="5980890"/>
            <a:ext cx="713987" cy="40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solidFill>
                  <a:srgbClr val="663300"/>
                </a:solidFill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1528131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9605-2117-763B-63BB-5E9EBB9F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16">
            <a:extLst>
              <a:ext uri="{FF2B5EF4-FFF2-40B4-BE49-F238E27FC236}">
                <a16:creationId xmlns:a16="http://schemas.microsoft.com/office/drawing/2014/main" id="{D83DBC98-58BF-09C1-EF4C-898465B0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  <a:endParaRPr lang="en-001" dirty="0"/>
          </a:p>
        </p:txBody>
      </p:sp>
      <p:sp>
        <p:nvSpPr>
          <p:cNvPr id="23" name="!!B14">
            <a:extLst>
              <a:ext uri="{FF2B5EF4-FFF2-40B4-BE49-F238E27FC236}">
                <a16:creationId xmlns:a16="http://schemas.microsoft.com/office/drawing/2014/main" id="{40AB62DF-F7D4-2D95-CC02-46D5ECEC630B}"/>
              </a:ext>
            </a:extLst>
          </p:cNvPr>
          <p:cNvSpPr txBox="1">
            <a:spLocks/>
          </p:cNvSpPr>
          <p:nvPr/>
        </p:nvSpPr>
        <p:spPr>
          <a:xfrm>
            <a:off x="5816005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Sun</a:t>
            </a:r>
            <a:endParaRPr lang="en-US" dirty="0"/>
          </a:p>
        </p:txBody>
      </p:sp>
      <p:cxnSp>
        <p:nvCxnSpPr>
          <p:cNvPr id="32" name="!!B13">
            <a:extLst>
              <a:ext uri="{FF2B5EF4-FFF2-40B4-BE49-F238E27FC236}">
                <a16:creationId xmlns:a16="http://schemas.microsoft.com/office/drawing/2014/main" id="{64EA18F2-8890-B169-D56C-BC1F4035D342}"/>
              </a:ext>
            </a:extLst>
          </p:cNvPr>
          <p:cNvCxnSpPr>
            <a:cxnSpLocks/>
          </p:cNvCxnSpPr>
          <p:nvPr/>
        </p:nvCxnSpPr>
        <p:spPr>
          <a:xfrm flipH="1">
            <a:off x="5816005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!!B11">
            <a:extLst>
              <a:ext uri="{FF2B5EF4-FFF2-40B4-BE49-F238E27FC236}">
                <a16:creationId xmlns:a16="http://schemas.microsoft.com/office/drawing/2014/main" id="{DF768224-E29B-6E54-FE53-C9F834E7D4B6}"/>
              </a:ext>
            </a:extLst>
          </p:cNvPr>
          <p:cNvSpPr txBox="1">
            <a:spLocks/>
          </p:cNvSpPr>
          <p:nvPr/>
        </p:nvSpPr>
        <p:spPr>
          <a:xfrm>
            <a:off x="7005120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Mon</a:t>
            </a:r>
            <a:endParaRPr lang="en-US" dirty="0"/>
          </a:p>
        </p:txBody>
      </p:sp>
      <p:cxnSp>
        <p:nvCxnSpPr>
          <p:cNvPr id="61" name="!!B10">
            <a:extLst>
              <a:ext uri="{FF2B5EF4-FFF2-40B4-BE49-F238E27FC236}">
                <a16:creationId xmlns:a16="http://schemas.microsoft.com/office/drawing/2014/main" id="{7D0E8BE7-B9A2-6C60-EEC6-93F8647D7350}"/>
              </a:ext>
            </a:extLst>
          </p:cNvPr>
          <p:cNvCxnSpPr>
            <a:cxnSpLocks/>
          </p:cNvCxnSpPr>
          <p:nvPr/>
        </p:nvCxnSpPr>
        <p:spPr>
          <a:xfrm flipH="1">
            <a:off x="7005120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!!B8">
            <a:extLst>
              <a:ext uri="{FF2B5EF4-FFF2-40B4-BE49-F238E27FC236}">
                <a16:creationId xmlns:a16="http://schemas.microsoft.com/office/drawing/2014/main" id="{A731F11F-7572-4ADF-A984-FFD75D71B453}"/>
              </a:ext>
            </a:extLst>
          </p:cNvPr>
          <p:cNvSpPr txBox="1">
            <a:spLocks/>
          </p:cNvSpPr>
          <p:nvPr/>
        </p:nvSpPr>
        <p:spPr>
          <a:xfrm>
            <a:off x="8194235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Tue</a:t>
            </a:r>
            <a:endParaRPr lang="en-US" dirty="0"/>
          </a:p>
        </p:txBody>
      </p:sp>
      <p:cxnSp>
        <p:nvCxnSpPr>
          <p:cNvPr id="68" name="!!B7">
            <a:extLst>
              <a:ext uri="{FF2B5EF4-FFF2-40B4-BE49-F238E27FC236}">
                <a16:creationId xmlns:a16="http://schemas.microsoft.com/office/drawing/2014/main" id="{987A809A-BC9E-4243-C156-25DC6FC867E0}"/>
              </a:ext>
            </a:extLst>
          </p:cNvPr>
          <p:cNvCxnSpPr>
            <a:cxnSpLocks/>
          </p:cNvCxnSpPr>
          <p:nvPr/>
        </p:nvCxnSpPr>
        <p:spPr>
          <a:xfrm flipH="1">
            <a:off x="8194235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!!B6">
            <a:extLst>
              <a:ext uri="{FF2B5EF4-FFF2-40B4-BE49-F238E27FC236}">
                <a16:creationId xmlns:a16="http://schemas.microsoft.com/office/drawing/2014/main" id="{481411DA-46D9-5E1C-F374-8CCD627667BD}"/>
              </a:ext>
            </a:extLst>
          </p:cNvPr>
          <p:cNvSpPr txBox="1">
            <a:spLocks/>
          </p:cNvSpPr>
          <p:nvPr/>
        </p:nvSpPr>
        <p:spPr>
          <a:xfrm>
            <a:off x="9391268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Wed</a:t>
            </a:r>
            <a:endParaRPr lang="en-US" dirty="0"/>
          </a:p>
        </p:txBody>
      </p:sp>
      <p:cxnSp>
        <p:nvCxnSpPr>
          <p:cNvPr id="75" name="!!B5">
            <a:extLst>
              <a:ext uri="{FF2B5EF4-FFF2-40B4-BE49-F238E27FC236}">
                <a16:creationId xmlns:a16="http://schemas.microsoft.com/office/drawing/2014/main" id="{8539C1C0-44E6-5BE1-E550-7FEC81BF166F}"/>
              </a:ext>
            </a:extLst>
          </p:cNvPr>
          <p:cNvCxnSpPr>
            <a:cxnSpLocks/>
          </p:cNvCxnSpPr>
          <p:nvPr/>
        </p:nvCxnSpPr>
        <p:spPr>
          <a:xfrm flipH="1">
            <a:off x="9383350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!!B15">
            <a:extLst>
              <a:ext uri="{FF2B5EF4-FFF2-40B4-BE49-F238E27FC236}">
                <a16:creationId xmlns:a16="http://schemas.microsoft.com/office/drawing/2014/main" id="{EE5BC308-6CD2-51B4-EF3B-EC44789245F7}"/>
              </a:ext>
            </a:extLst>
          </p:cNvPr>
          <p:cNvCxnSpPr>
            <a:cxnSpLocks/>
          </p:cNvCxnSpPr>
          <p:nvPr/>
        </p:nvCxnSpPr>
        <p:spPr>
          <a:xfrm>
            <a:off x="7005120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!!B12">
            <a:extLst>
              <a:ext uri="{FF2B5EF4-FFF2-40B4-BE49-F238E27FC236}">
                <a16:creationId xmlns:a16="http://schemas.microsoft.com/office/drawing/2014/main" id="{5717DC4D-01C2-068A-3FE4-D381B9E7030E}"/>
              </a:ext>
            </a:extLst>
          </p:cNvPr>
          <p:cNvCxnSpPr>
            <a:cxnSpLocks/>
          </p:cNvCxnSpPr>
          <p:nvPr/>
        </p:nvCxnSpPr>
        <p:spPr>
          <a:xfrm>
            <a:off x="8194236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!!B9">
            <a:extLst>
              <a:ext uri="{FF2B5EF4-FFF2-40B4-BE49-F238E27FC236}">
                <a16:creationId xmlns:a16="http://schemas.microsoft.com/office/drawing/2014/main" id="{7596A93D-9A2F-D425-2012-3F4DCAA0E1E0}"/>
              </a:ext>
            </a:extLst>
          </p:cNvPr>
          <p:cNvCxnSpPr>
            <a:cxnSpLocks/>
          </p:cNvCxnSpPr>
          <p:nvPr/>
        </p:nvCxnSpPr>
        <p:spPr>
          <a:xfrm>
            <a:off x="9383350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!!B3">
            <a:extLst>
              <a:ext uri="{FF2B5EF4-FFF2-40B4-BE49-F238E27FC236}">
                <a16:creationId xmlns:a16="http://schemas.microsoft.com/office/drawing/2014/main" id="{415522CB-9EF2-1B50-C50D-7A4B3F262EA8}"/>
              </a:ext>
            </a:extLst>
          </p:cNvPr>
          <p:cNvCxnSpPr>
            <a:cxnSpLocks/>
          </p:cNvCxnSpPr>
          <p:nvPr/>
        </p:nvCxnSpPr>
        <p:spPr>
          <a:xfrm>
            <a:off x="10572464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!!B2">
            <a:extLst>
              <a:ext uri="{FF2B5EF4-FFF2-40B4-BE49-F238E27FC236}">
                <a16:creationId xmlns:a16="http://schemas.microsoft.com/office/drawing/2014/main" id="{04264AE9-AE80-FB7C-391F-553DF80FCB48}"/>
              </a:ext>
            </a:extLst>
          </p:cNvPr>
          <p:cNvSpPr txBox="1">
            <a:spLocks/>
          </p:cNvSpPr>
          <p:nvPr/>
        </p:nvSpPr>
        <p:spPr>
          <a:xfrm>
            <a:off x="10572464" y="6115412"/>
            <a:ext cx="1189115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Thu</a:t>
            </a:r>
            <a:endParaRPr lang="en-US" dirty="0"/>
          </a:p>
        </p:txBody>
      </p:sp>
      <p:cxnSp>
        <p:nvCxnSpPr>
          <p:cNvPr id="17" name="!!B1">
            <a:extLst>
              <a:ext uri="{FF2B5EF4-FFF2-40B4-BE49-F238E27FC236}">
                <a16:creationId xmlns:a16="http://schemas.microsoft.com/office/drawing/2014/main" id="{4274B6C7-B9FF-8510-C44D-65A2AA7DB6DF}"/>
              </a:ext>
            </a:extLst>
          </p:cNvPr>
          <p:cNvCxnSpPr>
            <a:cxnSpLocks/>
          </p:cNvCxnSpPr>
          <p:nvPr/>
        </p:nvCxnSpPr>
        <p:spPr>
          <a:xfrm flipH="1">
            <a:off x="10572464" y="6095533"/>
            <a:ext cx="1189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!!A30" descr="Man with solid fill">
            <a:extLst>
              <a:ext uri="{FF2B5EF4-FFF2-40B4-BE49-F238E27FC236}">
                <a16:creationId xmlns:a16="http://schemas.microsoft.com/office/drawing/2014/main" id="{E7A83B7E-3F7C-5074-ED67-67916D8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5685" y="5361082"/>
            <a:ext cx="554516" cy="554516"/>
          </a:xfrm>
          <a:prstGeom prst="rect">
            <a:avLst/>
          </a:prstGeom>
        </p:spPr>
      </p:pic>
      <p:pic>
        <p:nvPicPr>
          <p:cNvPr id="30" name="!!A29" descr="Man with solid fill">
            <a:extLst>
              <a:ext uri="{FF2B5EF4-FFF2-40B4-BE49-F238E27FC236}">
                <a16:creationId xmlns:a16="http://schemas.microsoft.com/office/drawing/2014/main" id="{CB1EA34B-A125-01ED-BD9E-758E79DFA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5685" y="4760841"/>
            <a:ext cx="554516" cy="554516"/>
          </a:xfrm>
          <a:prstGeom prst="rect">
            <a:avLst/>
          </a:prstGeom>
        </p:spPr>
      </p:pic>
      <p:pic>
        <p:nvPicPr>
          <p:cNvPr id="33" name="!!A28" descr="Man with solid fill">
            <a:extLst>
              <a:ext uri="{FF2B5EF4-FFF2-40B4-BE49-F238E27FC236}">
                <a16:creationId xmlns:a16="http://schemas.microsoft.com/office/drawing/2014/main" id="{CCDC0F52-FC4C-17ED-35DA-2C94FE764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5685" y="4160603"/>
            <a:ext cx="554516" cy="554516"/>
          </a:xfrm>
          <a:prstGeom prst="rect">
            <a:avLst/>
          </a:prstGeom>
        </p:spPr>
      </p:pic>
      <p:pic>
        <p:nvPicPr>
          <p:cNvPr id="34" name="!!A27" descr="Man with solid fill">
            <a:extLst>
              <a:ext uri="{FF2B5EF4-FFF2-40B4-BE49-F238E27FC236}">
                <a16:creationId xmlns:a16="http://schemas.microsoft.com/office/drawing/2014/main" id="{046840B0-0522-C775-E7DC-1EA55C5591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95685" y="2960127"/>
            <a:ext cx="554516" cy="554516"/>
          </a:xfrm>
          <a:prstGeom prst="rect">
            <a:avLst/>
          </a:prstGeom>
        </p:spPr>
      </p:pic>
      <p:pic>
        <p:nvPicPr>
          <p:cNvPr id="35" name="!!A26" descr="Man with solid fill">
            <a:extLst>
              <a:ext uri="{FF2B5EF4-FFF2-40B4-BE49-F238E27FC236}">
                <a16:creationId xmlns:a16="http://schemas.microsoft.com/office/drawing/2014/main" id="{0899727C-2ED2-6123-4D63-900768088A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95685" y="3560365"/>
            <a:ext cx="554516" cy="554516"/>
          </a:xfrm>
          <a:prstGeom prst="rect">
            <a:avLst/>
          </a:prstGeom>
        </p:spPr>
      </p:pic>
      <p:pic>
        <p:nvPicPr>
          <p:cNvPr id="36" name="!!A25" descr="Man with solid fill">
            <a:extLst>
              <a:ext uri="{FF2B5EF4-FFF2-40B4-BE49-F238E27FC236}">
                <a16:creationId xmlns:a16="http://schemas.microsoft.com/office/drawing/2014/main" id="{49E8F54E-5C3E-1006-665F-9310C49454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95685" y="2359889"/>
            <a:ext cx="554516" cy="554516"/>
          </a:xfrm>
          <a:prstGeom prst="rect">
            <a:avLst/>
          </a:prstGeom>
        </p:spPr>
      </p:pic>
      <p:pic>
        <p:nvPicPr>
          <p:cNvPr id="37" name="!!A24" descr="Man with solid fill">
            <a:extLst>
              <a:ext uri="{FF2B5EF4-FFF2-40B4-BE49-F238E27FC236}">
                <a16:creationId xmlns:a16="http://schemas.microsoft.com/office/drawing/2014/main" id="{0A914B97-9CCF-FB53-EBFF-7DE7D5C706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95685" y="1759651"/>
            <a:ext cx="554516" cy="554516"/>
          </a:xfrm>
          <a:prstGeom prst="rect">
            <a:avLst/>
          </a:prstGeom>
        </p:spPr>
      </p:pic>
      <p:pic>
        <p:nvPicPr>
          <p:cNvPr id="38" name="!!A23" descr="Man with solid fill">
            <a:extLst>
              <a:ext uri="{FF2B5EF4-FFF2-40B4-BE49-F238E27FC236}">
                <a16:creationId xmlns:a16="http://schemas.microsoft.com/office/drawing/2014/main" id="{FE09A626-467F-2435-FE17-A0CFF31BCA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95685" y="1159413"/>
            <a:ext cx="554516" cy="554516"/>
          </a:xfrm>
          <a:prstGeom prst="rect">
            <a:avLst/>
          </a:prstGeom>
        </p:spPr>
      </p:pic>
      <p:pic>
        <p:nvPicPr>
          <p:cNvPr id="39" name="!!A22" descr="Man with solid fill">
            <a:extLst>
              <a:ext uri="{FF2B5EF4-FFF2-40B4-BE49-F238E27FC236}">
                <a16:creationId xmlns:a16="http://schemas.microsoft.com/office/drawing/2014/main" id="{84348F62-031D-CCF7-1A2F-580751FAD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207" y="5361082"/>
            <a:ext cx="554516" cy="554516"/>
          </a:xfrm>
          <a:prstGeom prst="rect">
            <a:avLst/>
          </a:prstGeom>
        </p:spPr>
      </p:pic>
      <p:pic>
        <p:nvPicPr>
          <p:cNvPr id="40" name="!!A21" descr="Man with solid fill">
            <a:extLst>
              <a:ext uri="{FF2B5EF4-FFF2-40B4-BE49-F238E27FC236}">
                <a16:creationId xmlns:a16="http://schemas.microsoft.com/office/drawing/2014/main" id="{0003FAE1-3191-15F7-640A-42EA672DAC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06207" y="4760846"/>
            <a:ext cx="554516" cy="554516"/>
          </a:xfrm>
          <a:prstGeom prst="rect">
            <a:avLst/>
          </a:prstGeom>
        </p:spPr>
      </p:pic>
      <p:pic>
        <p:nvPicPr>
          <p:cNvPr id="41" name="!!A20" descr="Man with solid fill">
            <a:extLst>
              <a:ext uri="{FF2B5EF4-FFF2-40B4-BE49-F238E27FC236}">
                <a16:creationId xmlns:a16="http://schemas.microsoft.com/office/drawing/2014/main" id="{C717060F-20FF-3DD4-9CEC-DCAA98ED9F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12832" y="2960129"/>
            <a:ext cx="554516" cy="554516"/>
          </a:xfrm>
          <a:prstGeom prst="rect">
            <a:avLst/>
          </a:prstGeom>
        </p:spPr>
      </p:pic>
      <p:pic>
        <p:nvPicPr>
          <p:cNvPr id="42" name="!!A19" descr="Man with solid fill">
            <a:extLst>
              <a:ext uri="{FF2B5EF4-FFF2-40B4-BE49-F238E27FC236}">
                <a16:creationId xmlns:a16="http://schemas.microsoft.com/office/drawing/2014/main" id="{B06E324B-D3B1-3B1A-BE5D-EB3F50C96A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06207" y="3560368"/>
            <a:ext cx="554516" cy="554516"/>
          </a:xfrm>
          <a:prstGeom prst="rect">
            <a:avLst/>
          </a:prstGeom>
        </p:spPr>
      </p:pic>
      <p:pic>
        <p:nvPicPr>
          <p:cNvPr id="43" name="!!A18" descr="Man with solid fill">
            <a:extLst>
              <a:ext uri="{FF2B5EF4-FFF2-40B4-BE49-F238E27FC236}">
                <a16:creationId xmlns:a16="http://schemas.microsoft.com/office/drawing/2014/main" id="{9FF42136-1603-6175-5EA7-6A17C284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6207" y="4160607"/>
            <a:ext cx="554516" cy="554516"/>
          </a:xfrm>
          <a:prstGeom prst="rect">
            <a:avLst/>
          </a:prstGeom>
        </p:spPr>
      </p:pic>
      <p:pic>
        <p:nvPicPr>
          <p:cNvPr id="44" name="!!A17" descr="Man with solid fill">
            <a:extLst>
              <a:ext uri="{FF2B5EF4-FFF2-40B4-BE49-F238E27FC236}">
                <a16:creationId xmlns:a16="http://schemas.microsoft.com/office/drawing/2014/main" id="{A58A393E-CB6B-A23B-33F0-8435923E1F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06207" y="2359890"/>
            <a:ext cx="554516" cy="554516"/>
          </a:xfrm>
          <a:prstGeom prst="rect">
            <a:avLst/>
          </a:prstGeom>
        </p:spPr>
      </p:pic>
      <p:pic>
        <p:nvPicPr>
          <p:cNvPr id="45" name="!!A16" descr="Man with solid fill">
            <a:extLst>
              <a:ext uri="{FF2B5EF4-FFF2-40B4-BE49-F238E27FC236}">
                <a16:creationId xmlns:a16="http://schemas.microsoft.com/office/drawing/2014/main" id="{2586FFA1-6AB5-072E-8D00-0693AB201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06207" y="1759651"/>
            <a:ext cx="554516" cy="554516"/>
          </a:xfrm>
          <a:prstGeom prst="rect">
            <a:avLst/>
          </a:prstGeom>
        </p:spPr>
      </p:pic>
      <p:pic>
        <p:nvPicPr>
          <p:cNvPr id="47" name="!!A15" descr="Man with solid fill">
            <a:extLst>
              <a:ext uri="{FF2B5EF4-FFF2-40B4-BE49-F238E27FC236}">
                <a16:creationId xmlns:a16="http://schemas.microsoft.com/office/drawing/2014/main" id="{C65C4577-B42A-3E65-2E17-418D0F3614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23354" y="5361082"/>
            <a:ext cx="554516" cy="554516"/>
          </a:xfrm>
          <a:prstGeom prst="rect">
            <a:avLst/>
          </a:prstGeom>
        </p:spPr>
      </p:pic>
      <p:pic>
        <p:nvPicPr>
          <p:cNvPr id="48" name="!!A14" descr="Man with solid fill">
            <a:extLst>
              <a:ext uri="{FF2B5EF4-FFF2-40B4-BE49-F238E27FC236}">
                <a16:creationId xmlns:a16="http://schemas.microsoft.com/office/drawing/2014/main" id="{AD6AB8C0-C403-5CDF-858A-002ACCDA1F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3354" y="4760846"/>
            <a:ext cx="554516" cy="554516"/>
          </a:xfrm>
          <a:prstGeom prst="rect">
            <a:avLst/>
          </a:prstGeom>
        </p:spPr>
      </p:pic>
      <p:pic>
        <p:nvPicPr>
          <p:cNvPr id="49" name="!!A13" descr="Man with solid fill">
            <a:extLst>
              <a:ext uri="{FF2B5EF4-FFF2-40B4-BE49-F238E27FC236}">
                <a16:creationId xmlns:a16="http://schemas.microsoft.com/office/drawing/2014/main" id="{387A7741-F87E-C9E0-760A-B2114FABB4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3354" y="4160607"/>
            <a:ext cx="554516" cy="554516"/>
          </a:xfrm>
          <a:prstGeom prst="rect">
            <a:avLst/>
          </a:prstGeom>
        </p:spPr>
      </p:pic>
      <p:pic>
        <p:nvPicPr>
          <p:cNvPr id="50" name="!!A12" descr="Man with solid fill">
            <a:extLst>
              <a:ext uri="{FF2B5EF4-FFF2-40B4-BE49-F238E27FC236}">
                <a16:creationId xmlns:a16="http://schemas.microsoft.com/office/drawing/2014/main" id="{6EA00192-875B-FA17-3A86-8698D3CC3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3354" y="3560368"/>
            <a:ext cx="554516" cy="554516"/>
          </a:xfrm>
          <a:prstGeom prst="rect">
            <a:avLst/>
          </a:prstGeom>
        </p:spPr>
      </p:pic>
      <p:pic>
        <p:nvPicPr>
          <p:cNvPr id="51" name="!!A11" descr="Man with solid fill">
            <a:extLst>
              <a:ext uri="{FF2B5EF4-FFF2-40B4-BE49-F238E27FC236}">
                <a16:creationId xmlns:a16="http://schemas.microsoft.com/office/drawing/2014/main" id="{7D49024F-302A-DC65-D3BB-D4DBFF2D3B8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3354" y="2960129"/>
            <a:ext cx="554516" cy="554516"/>
          </a:xfrm>
          <a:prstGeom prst="rect">
            <a:avLst/>
          </a:prstGeom>
        </p:spPr>
      </p:pic>
      <p:pic>
        <p:nvPicPr>
          <p:cNvPr id="52" name="!!A10" descr="Man with solid fill">
            <a:extLst>
              <a:ext uri="{FF2B5EF4-FFF2-40B4-BE49-F238E27FC236}">
                <a16:creationId xmlns:a16="http://schemas.microsoft.com/office/drawing/2014/main" id="{E8E06B0E-BFB5-4979-58E6-9A1CB2A8ED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3354" y="2359890"/>
            <a:ext cx="554516" cy="554516"/>
          </a:xfrm>
          <a:prstGeom prst="rect">
            <a:avLst/>
          </a:prstGeom>
        </p:spPr>
      </p:pic>
      <p:pic>
        <p:nvPicPr>
          <p:cNvPr id="53" name="!!A9" descr="Man with solid fill">
            <a:extLst>
              <a:ext uri="{FF2B5EF4-FFF2-40B4-BE49-F238E27FC236}">
                <a16:creationId xmlns:a16="http://schemas.microsoft.com/office/drawing/2014/main" id="{C9A3B636-BA3F-3D09-7814-1E82FCEB38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23354" y="1759651"/>
            <a:ext cx="554516" cy="554516"/>
          </a:xfrm>
          <a:prstGeom prst="rect">
            <a:avLst/>
          </a:prstGeom>
        </p:spPr>
      </p:pic>
      <p:pic>
        <p:nvPicPr>
          <p:cNvPr id="55" name="!!A8" descr="Man with solid fill">
            <a:extLst>
              <a:ext uri="{FF2B5EF4-FFF2-40B4-BE49-F238E27FC236}">
                <a16:creationId xmlns:a16="http://schemas.microsoft.com/office/drawing/2014/main" id="{014FBD5B-346F-2759-A89B-5DA75BCDA6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40501" y="5361082"/>
            <a:ext cx="554516" cy="554516"/>
          </a:xfrm>
          <a:prstGeom prst="rect">
            <a:avLst/>
          </a:prstGeom>
        </p:spPr>
      </p:pic>
      <p:pic>
        <p:nvPicPr>
          <p:cNvPr id="56" name="!!A7" descr="Man with solid fill">
            <a:extLst>
              <a:ext uri="{FF2B5EF4-FFF2-40B4-BE49-F238E27FC236}">
                <a16:creationId xmlns:a16="http://schemas.microsoft.com/office/drawing/2014/main" id="{5D9E9B70-332A-C43F-3A6E-BF4CDB383F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40501" y="4760843"/>
            <a:ext cx="554516" cy="554516"/>
          </a:xfrm>
          <a:prstGeom prst="rect">
            <a:avLst/>
          </a:prstGeom>
        </p:spPr>
      </p:pic>
      <p:pic>
        <p:nvPicPr>
          <p:cNvPr id="57" name="!!A6" descr="Man with solid fill">
            <a:extLst>
              <a:ext uri="{FF2B5EF4-FFF2-40B4-BE49-F238E27FC236}">
                <a16:creationId xmlns:a16="http://schemas.microsoft.com/office/drawing/2014/main" id="{A56715F9-B06A-468A-C3D1-5AFE390ED5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40501" y="4160603"/>
            <a:ext cx="554516" cy="554516"/>
          </a:xfrm>
          <a:prstGeom prst="rect">
            <a:avLst/>
          </a:prstGeom>
        </p:spPr>
      </p:pic>
      <p:pic>
        <p:nvPicPr>
          <p:cNvPr id="78" name="!!A5" descr="Man with solid fill">
            <a:extLst>
              <a:ext uri="{FF2B5EF4-FFF2-40B4-BE49-F238E27FC236}">
                <a16:creationId xmlns:a16="http://schemas.microsoft.com/office/drawing/2014/main" id="{26B76590-F151-3738-FC4B-4CBCA74BBC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78539" y="2960127"/>
            <a:ext cx="554516" cy="554516"/>
          </a:xfrm>
          <a:prstGeom prst="rect">
            <a:avLst/>
          </a:prstGeom>
        </p:spPr>
      </p:pic>
      <p:pic>
        <p:nvPicPr>
          <p:cNvPr id="79" name="!!A4" descr="Man with solid fill">
            <a:extLst>
              <a:ext uri="{FF2B5EF4-FFF2-40B4-BE49-F238E27FC236}">
                <a16:creationId xmlns:a16="http://schemas.microsoft.com/office/drawing/2014/main" id="{C5556AD8-5FF0-5427-11C2-1574B5973F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78539" y="3560366"/>
            <a:ext cx="554516" cy="554516"/>
          </a:xfrm>
          <a:prstGeom prst="rect">
            <a:avLst/>
          </a:prstGeom>
        </p:spPr>
      </p:pic>
      <p:pic>
        <p:nvPicPr>
          <p:cNvPr id="83" name="!!A3" descr="Man with solid fill">
            <a:extLst>
              <a:ext uri="{FF2B5EF4-FFF2-40B4-BE49-F238E27FC236}">
                <a16:creationId xmlns:a16="http://schemas.microsoft.com/office/drawing/2014/main" id="{276A0566-1DDF-1F21-B84D-458D37299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8539" y="4160605"/>
            <a:ext cx="554516" cy="554516"/>
          </a:xfrm>
          <a:prstGeom prst="rect">
            <a:avLst/>
          </a:prstGeom>
        </p:spPr>
      </p:pic>
      <p:pic>
        <p:nvPicPr>
          <p:cNvPr id="84" name="!!A2" descr="Man with solid fill">
            <a:extLst>
              <a:ext uri="{FF2B5EF4-FFF2-40B4-BE49-F238E27FC236}">
                <a16:creationId xmlns:a16="http://schemas.microsoft.com/office/drawing/2014/main" id="{FC21A6A6-2D6F-B6C7-8197-C79A6BC16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8539" y="4760844"/>
            <a:ext cx="554516" cy="554516"/>
          </a:xfrm>
          <a:prstGeom prst="rect">
            <a:avLst/>
          </a:prstGeom>
        </p:spPr>
      </p:pic>
      <p:pic>
        <p:nvPicPr>
          <p:cNvPr id="85" name="!!A1" descr="Man with solid fill">
            <a:extLst>
              <a:ext uri="{FF2B5EF4-FFF2-40B4-BE49-F238E27FC236}">
                <a16:creationId xmlns:a16="http://schemas.microsoft.com/office/drawing/2014/main" id="{BDB2D3A8-51BF-E7D8-0446-3B522E61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8539" y="5361082"/>
            <a:ext cx="554516" cy="554516"/>
          </a:xfrm>
          <a:prstGeom prst="rect">
            <a:avLst/>
          </a:prstGeom>
        </p:spPr>
      </p:pic>
      <p:cxnSp>
        <p:nvCxnSpPr>
          <p:cNvPr id="219" name="!!B15">
            <a:extLst>
              <a:ext uri="{FF2B5EF4-FFF2-40B4-BE49-F238E27FC236}">
                <a16:creationId xmlns:a16="http://schemas.microsoft.com/office/drawing/2014/main" id="{DF39B4FC-EF3B-5405-F55B-7D2C7C9589A4}"/>
              </a:ext>
            </a:extLst>
          </p:cNvPr>
          <p:cNvCxnSpPr>
            <a:cxnSpLocks/>
          </p:cNvCxnSpPr>
          <p:nvPr/>
        </p:nvCxnSpPr>
        <p:spPr>
          <a:xfrm>
            <a:off x="5816005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0" name="!!B15">
            <a:extLst>
              <a:ext uri="{FF2B5EF4-FFF2-40B4-BE49-F238E27FC236}">
                <a16:creationId xmlns:a16="http://schemas.microsoft.com/office/drawing/2014/main" id="{3EF24E4F-CCE2-EB0E-CA9A-97D6B6455362}"/>
              </a:ext>
            </a:extLst>
          </p:cNvPr>
          <p:cNvCxnSpPr>
            <a:cxnSpLocks/>
          </p:cNvCxnSpPr>
          <p:nvPr/>
        </p:nvCxnSpPr>
        <p:spPr>
          <a:xfrm>
            <a:off x="11761579" y="3067405"/>
            <a:ext cx="0" cy="3485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!!B14">
                <a:extLst>
                  <a:ext uri="{FF2B5EF4-FFF2-40B4-BE49-F238E27FC236}">
                    <a16:creationId xmlns:a16="http://schemas.microsoft.com/office/drawing/2014/main" id="{D982F228-ED16-AD24-CCF0-FF088481D2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2" name="!!B14">
                <a:extLst>
                  <a:ext uri="{FF2B5EF4-FFF2-40B4-BE49-F238E27FC236}">
                    <a16:creationId xmlns:a16="http://schemas.microsoft.com/office/drawing/2014/main" id="{D982F228-ED16-AD24-CCF0-FF088481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52" y="2419705"/>
                <a:ext cx="871028" cy="9534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Content Placeholder 2">
            <a:extLst>
              <a:ext uri="{FF2B5EF4-FFF2-40B4-BE49-F238E27FC236}">
                <a16:creationId xmlns:a16="http://schemas.microsoft.com/office/drawing/2014/main" id="{8B2D678E-1537-37BD-F39F-C13BCD1F7A75}"/>
              </a:ext>
            </a:extLst>
          </p:cNvPr>
          <p:cNvSpPr txBox="1">
            <a:spLocks/>
          </p:cNvSpPr>
          <p:nvPr/>
        </p:nvSpPr>
        <p:spPr>
          <a:xfrm>
            <a:off x="385687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!!B14">
                <a:extLst>
                  <a:ext uri="{FF2B5EF4-FFF2-40B4-BE49-F238E27FC236}">
                    <a16:creationId xmlns:a16="http://schemas.microsoft.com/office/drawing/2014/main" id="{D194C1DD-3AFA-84F7-8F15-866C962D3A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4" name="!!B14">
                <a:extLst>
                  <a:ext uri="{FF2B5EF4-FFF2-40B4-BE49-F238E27FC236}">
                    <a16:creationId xmlns:a16="http://schemas.microsoft.com/office/drawing/2014/main" id="{D194C1DD-3AFA-84F7-8F15-866C962D3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50" y="2419705"/>
                <a:ext cx="871028" cy="9534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!!B14">
                <a:extLst>
                  <a:ext uri="{FF2B5EF4-FFF2-40B4-BE49-F238E27FC236}">
                    <a16:creationId xmlns:a16="http://schemas.microsoft.com/office/drawing/2014/main" id="{59E88F93-A560-F334-DFD1-5D3115786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5" name="!!B14">
                <a:extLst>
                  <a:ext uri="{FF2B5EF4-FFF2-40B4-BE49-F238E27FC236}">
                    <a16:creationId xmlns:a16="http://schemas.microsoft.com/office/drawing/2014/main" id="{59E88F93-A560-F334-DFD1-5D3115786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2419705"/>
                <a:ext cx="871028" cy="9534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!!B14">
                <a:extLst>
                  <a:ext uri="{FF2B5EF4-FFF2-40B4-BE49-F238E27FC236}">
                    <a16:creationId xmlns:a16="http://schemas.microsoft.com/office/drawing/2014/main" id="{AF35348B-5B39-DCE7-5EA7-D4248E5631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6" name="!!B14">
                <a:extLst>
                  <a:ext uri="{FF2B5EF4-FFF2-40B4-BE49-F238E27FC236}">
                    <a16:creationId xmlns:a16="http://schemas.microsoft.com/office/drawing/2014/main" id="{AF35348B-5B39-DCE7-5EA7-D4248E563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08" y="2419705"/>
                <a:ext cx="871028" cy="9534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!!B14">
                <a:extLst>
                  <a:ext uri="{FF2B5EF4-FFF2-40B4-BE49-F238E27FC236}">
                    <a16:creationId xmlns:a16="http://schemas.microsoft.com/office/drawing/2014/main" id="{0EEAA7F9-2226-7015-711F-4BC5BF469D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7" name="!!B14">
                <a:extLst>
                  <a:ext uri="{FF2B5EF4-FFF2-40B4-BE49-F238E27FC236}">
                    <a16:creationId xmlns:a16="http://schemas.microsoft.com/office/drawing/2014/main" id="{0EEAA7F9-2226-7015-711F-4BC5BF469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43" y="2419705"/>
                <a:ext cx="871028" cy="95344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Content Placeholder 2">
            <a:extLst>
              <a:ext uri="{FF2B5EF4-FFF2-40B4-BE49-F238E27FC236}">
                <a16:creationId xmlns:a16="http://schemas.microsoft.com/office/drawing/2014/main" id="{0AB3733E-F412-09BB-8198-5B407250E37D}"/>
              </a:ext>
            </a:extLst>
          </p:cNvPr>
          <p:cNvSpPr txBox="1">
            <a:spLocks/>
          </p:cNvSpPr>
          <p:nvPr/>
        </p:nvSpPr>
        <p:spPr>
          <a:xfrm>
            <a:off x="2448485" y="3203301"/>
            <a:ext cx="1330792" cy="953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/>
              <a:t>rate</a:t>
            </a:r>
          </a:p>
        </p:txBody>
      </p:sp>
      <p:sp>
        <p:nvSpPr>
          <p:cNvPr id="259" name="Content Placeholder 2">
            <a:extLst>
              <a:ext uri="{FF2B5EF4-FFF2-40B4-BE49-F238E27FC236}">
                <a16:creationId xmlns:a16="http://schemas.microsoft.com/office/drawing/2014/main" id="{F0AA78FE-6A5E-2D9B-CFF0-EF6B3BB8BA23}"/>
              </a:ext>
            </a:extLst>
          </p:cNvPr>
          <p:cNvSpPr txBox="1">
            <a:spLocks/>
          </p:cNvSpPr>
          <p:nvPr/>
        </p:nvSpPr>
        <p:spPr>
          <a:xfrm>
            <a:off x="763099" y="3203301"/>
            <a:ext cx="1581647" cy="953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average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occupancy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4CDAB7-7307-F4D2-BCFC-7E7DBF0DBB3C}"/>
              </a:ext>
            </a:extLst>
          </p:cNvPr>
          <p:cNvCxnSpPr>
            <a:cxnSpLocks/>
          </p:cNvCxnSpPr>
          <p:nvPr/>
        </p:nvCxnSpPr>
        <p:spPr>
          <a:xfrm>
            <a:off x="5207000" y="2334570"/>
            <a:ext cx="671320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656EA4-5E76-52C2-2B06-528907CD8F5B}"/>
              </a:ext>
            </a:extLst>
          </p:cNvPr>
          <p:cNvSpPr txBox="1">
            <a:spLocks/>
          </p:cNvSpPr>
          <p:nvPr/>
        </p:nvSpPr>
        <p:spPr>
          <a:xfrm>
            <a:off x="5341839" y="1121360"/>
            <a:ext cx="1835591" cy="141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average occupancy: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6 guests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2AB94D-B7FE-2365-E8E3-864FFC107ABD}"/>
              </a:ext>
            </a:extLst>
          </p:cNvPr>
          <p:cNvGrpSpPr/>
          <p:nvPr/>
        </p:nvGrpSpPr>
        <p:grpSpPr>
          <a:xfrm>
            <a:off x="3679874" y="549658"/>
            <a:ext cx="1058046" cy="811826"/>
            <a:chOff x="2667000" y="0"/>
            <a:chExt cx="6919721" cy="530941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311F79-74E9-7027-EDD0-86F39B462B60}"/>
                </a:ext>
              </a:extLst>
            </p:cNvPr>
            <p:cNvSpPr/>
            <p:nvPr/>
          </p:nvSpPr>
          <p:spPr>
            <a:xfrm>
              <a:off x="2667000" y="963438"/>
              <a:ext cx="6919721" cy="4345980"/>
            </a:xfrm>
            <a:custGeom>
              <a:avLst/>
              <a:gdLst>
                <a:gd name="connsiteX0" fmla="*/ 6392320 w 6919721"/>
                <a:gd name="connsiteY0" fmla="*/ 4345981 h 4345980"/>
                <a:gd name="connsiteX1" fmla="*/ 527402 w 6919721"/>
                <a:gd name="connsiteY1" fmla="*/ 4345981 h 4345980"/>
                <a:gd name="connsiteX2" fmla="*/ 0 w 6919721"/>
                <a:gd name="connsiteY2" fmla="*/ 3818800 h 4345980"/>
                <a:gd name="connsiteX3" fmla="*/ 0 w 6919721"/>
                <a:gd name="connsiteY3" fmla="*/ 527402 h 4345980"/>
                <a:gd name="connsiteX4" fmla="*/ 527181 w 6919721"/>
                <a:gd name="connsiteY4" fmla="*/ 0 h 4345980"/>
                <a:gd name="connsiteX5" fmla="*/ 6392320 w 6919721"/>
                <a:gd name="connsiteY5" fmla="*/ 0 h 4345980"/>
                <a:gd name="connsiteX6" fmla="*/ 6919722 w 6919721"/>
                <a:gd name="connsiteY6" fmla="*/ 527181 h 4345980"/>
                <a:gd name="connsiteX7" fmla="*/ 6919722 w 6919721"/>
                <a:gd name="connsiteY7" fmla="*/ 3819242 h 4345980"/>
                <a:gd name="connsiteX8" fmla="*/ 6392984 w 6919721"/>
                <a:gd name="connsiteY8" fmla="*/ 4345981 h 4345980"/>
                <a:gd name="connsiteX9" fmla="*/ 6392320 w 6919721"/>
                <a:gd name="connsiteY9" fmla="*/ 4345981 h 4345980"/>
                <a:gd name="connsiteX10" fmla="*/ 527402 w 6919721"/>
                <a:gd name="connsiteY10" fmla="*/ 351749 h 4345980"/>
                <a:gd name="connsiteX11" fmla="*/ 525854 w 6919721"/>
                <a:gd name="connsiteY11" fmla="*/ 351749 h 4345980"/>
                <a:gd name="connsiteX12" fmla="*/ 351749 w 6919721"/>
                <a:gd name="connsiteY12" fmla="*/ 525854 h 4345980"/>
                <a:gd name="connsiteX13" fmla="*/ 351749 w 6919721"/>
                <a:gd name="connsiteY13" fmla="*/ 527624 h 4345980"/>
                <a:gd name="connsiteX14" fmla="*/ 351749 w 6919721"/>
                <a:gd name="connsiteY14" fmla="*/ 3819464 h 4345980"/>
                <a:gd name="connsiteX15" fmla="*/ 351749 w 6919721"/>
                <a:gd name="connsiteY15" fmla="*/ 3821012 h 4345980"/>
                <a:gd name="connsiteX16" fmla="*/ 525854 w 6919721"/>
                <a:gd name="connsiteY16" fmla="*/ 3995117 h 4345980"/>
                <a:gd name="connsiteX17" fmla="*/ 527624 w 6919721"/>
                <a:gd name="connsiteY17" fmla="*/ 3995117 h 4345980"/>
                <a:gd name="connsiteX18" fmla="*/ 6392541 w 6919721"/>
                <a:gd name="connsiteY18" fmla="*/ 3995117 h 4345980"/>
                <a:gd name="connsiteX19" fmla="*/ 6394090 w 6919721"/>
                <a:gd name="connsiteY19" fmla="*/ 3995117 h 4345980"/>
                <a:gd name="connsiteX20" fmla="*/ 6568195 w 6919721"/>
                <a:gd name="connsiteY20" fmla="*/ 3821012 h 4345980"/>
                <a:gd name="connsiteX21" fmla="*/ 6568195 w 6919721"/>
                <a:gd name="connsiteY21" fmla="*/ 3819242 h 4345980"/>
                <a:gd name="connsiteX22" fmla="*/ 6568195 w 6919721"/>
                <a:gd name="connsiteY22" fmla="*/ 527402 h 4345980"/>
                <a:gd name="connsiteX23" fmla="*/ 6568195 w 6919721"/>
                <a:gd name="connsiteY23" fmla="*/ 525854 h 4345980"/>
                <a:gd name="connsiteX24" fmla="*/ 6394090 w 6919721"/>
                <a:gd name="connsiteY24" fmla="*/ 351749 h 4345980"/>
                <a:gd name="connsiteX25" fmla="*/ 6392320 w 6919721"/>
                <a:gd name="connsiteY25" fmla="*/ 351749 h 434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9721" h="4345980">
                  <a:moveTo>
                    <a:pt x="6392320" y="4345981"/>
                  </a:moveTo>
                  <a:lnTo>
                    <a:pt x="527402" y="4345981"/>
                  </a:lnTo>
                  <a:cubicBezTo>
                    <a:pt x="236933" y="4343990"/>
                    <a:pt x="1991" y="4109048"/>
                    <a:pt x="0" y="3818800"/>
                  </a:cubicBezTo>
                  <a:lnTo>
                    <a:pt x="0" y="527402"/>
                  </a:lnTo>
                  <a:cubicBezTo>
                    <a:pt x="1991" y="236933"/>
                    <a:pt x="236933" y="1991"/>
                    <a:pt x="527181" y="0"/>
                  </a:cubicBezTo>
                  <a:lnTo>
                    <a:pt x="6392320" y="0"/>
                  </a:lnTo>
                  <a:cubicBezTo>
                    <a:pt x="6682789" y="1991"/>
                    <a:pt x="6917731" y="236933"/>
                    <a:pt x="6919722" y="527181"/>
                  </a:cubicBezTo>
                  <a:lnTo>
                    <a:pt x="6919722" y="3819242"/>
                  </a:lnTo>
                  <a:cubicBezTo>
                    <a:pt x="6919722" y="4110154"/>
                    <a:pt x="6683895" y="4345981"/>
                    <a:pt x="6392984" y="4345981"/>
                  </a:cubicBezTo>
                  <a:cubicBezTo>
                    <a:pt x="6392762" y="4345981"/>
                    <a:pt x="6392541" y="4345981"/>
                    <a:pt x="6392320" y="4345981"/>
                  </a:cubicBezTo>
                  <a:close/>
                  <a:moveTo>
                    <a:pt x="527402" y="351749"/>
                  </a:moveTo>
                  <a:cubicBezTo>
                    <a:pt x="526960" y="351749"/>
                    <a:pt x="526296" y="351749"/>
                    <a:pt x="525854" y="351749"/>
                  </a:cubicBezTo>
                  <a:cubicBezTo>
                    <a:pt x="429621" y="351749"/>
                    <a:pt x="351749" y="429621"/>
                    <a:pt x="351749" y="525854"/>
                  </a:cubicBezTo>
                  <a:lnTo>
                    <a:pt x="351749" y="527624"/>
                  </a:lnTo>
                  <a:lnTo>
                    <a:pt x="351749" y="3819464"/>
                  </a:lnTo>
                  <a:lnTo>
                    <a:pt x="351749" y="3821012"/>
                  </a:lnTo>
                  <a:cubicBezTo>
                    <a:pt x="351749" y="3917246"/>
                    <a:pt x="429621" y="3995117"/>
                    <a:pt x="525854" y="3995117"/>
                  </a:cubicBezTo>
                  <a:lnTo>
                    <a:pt x="527624" y="3995117"/>
                  </a:lnTo>
                  <a:lnTo>
                    <a:pt x="6392541" y="3995117"/>
                  </a:lnTo>
                  <a:lnTo>
                    <a:pt x="6394090" y="3995117"/>
                  </a:lnTo>
                  <a:cubicBezTo>
                    <a:pt x="6490323" y="3995117"/>
                    <a:pt x="6568195" y="3917246"/>
                    <a:pt x="6568195" y="3821012"/>
                  </a:cubicBezTo>
                  <a:cubicBezTo>
                    <a:pt x="6568195" y="3820349"/>
                    <a:pt x="6568195" y="3819906"/>
                    <a:pt x="6568195" y="3819242"/>
                  </a:cubicBezTo>
                  <a:lnTo>
                    <a:pt x="6568195" y="527402"/>
                  </a:lnTo>
                  <a:cubicBezTo>
                    <a:pt x="6568195" y="526960"/>
                    <a:pt x="6568195" y="526296"/>
                    <a:pt x="6568195" y="525854"/>
                  </a:cubicBezTo>
                  <a:cubicBezTo>
                    <a:pt x="6568195" y="429621"/>
                    <a:pt x="6490323" y="351749"/>
                    <a:pt x="6394090" y="351749"/>
                  </a:cubicBezTo>
                  <a:cubicBezTo>
                    <a:pt x="6393426" y="351749"/>
                    <a:pt x="6392984" y="351749"/>
                    <a:pt x="6392320" y="351749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67622F-93FB-2847-F10C-3ED4BB1B9644}"/>
                </a:ext>
              </a:extLst>
            </p:cNvPr>
            <p:cNvSpPr/>
            <p:nvPr/>
          </p:nvSpPr>
          <p:spPr>
            <a:xfrm>
              <a:off x="4573081" y="232065"/>
              <a:ext cx="3108001" cy="379623"/>
            </a:xfrm>
            <a:custGeom>
              <a:avLst/>
              <a:gdLst>
                <a:gd name="connsiteX0" fmla="*/ 3108002 w 3108001"/>
                <a:gd name="connsiteY0" fmla="*/ 189812 h 379623"/>
                <a:gd name="connsiteX1" fmla="*/ 3108002 w 3108001"/>
                <a:gd name="connsiteY1" fmla="*/ 190697 h 379623"/>
                <a:gd name="connsiteX2" fmla="*/ 2919075 w 3108001"/>
                <a:gd name="connsiteY2" fmla="*/ 379624 h 379623"/>
                <a:gd name="connsiteX3" fmla="*/ 2918190 w 3108001"/>
                <a:gd name="connsiteY3" fmla="*/ 379624 h 379623"/>
                <a:gd name="connsiteX4" fmla="*/ 189812 w 3108001"/>
                <a:gd name="connsiteY4" fmla="*/ 379624 h 379623"/>
                <a:gd name="connsiteX5" fmla="*/ 188927 w 3108001"/>
                <a:gd name="connsiteY5" fmla="*/ 379624 h 379623"/>
                <a:gd name="connsiteX6" fmla="*/ 0 w 3108001"/>
                <a:gd name="connsiteY6" fmla="*/ 190697 h 379623"/>
                <a:gd name="connsiteX7" fmla="*/ 0 w 3108001"/>
                <a:gd name="connsiteY7" fmla="*/ 189812 h 379623"/>
                <a:gd name="connsiteX8" fmla="*/ 0 w 3108001"/>
                <a:gd name="connsiteY8" fmla="*/ 188927 h 379623"/>
                <a:gd name="connsiteX9" fmla="*/ 188927 w 3108001"/>
                <a:gd name="connsiteY9" fmla="*/ 0 h 379623"/>
                <a:gd name="connsiteX10" fmla="*/ 189812 w 3108001"/>
                <a:gd name="connsiteY10" fmla="*/ 0 h 379623"/>
                <a:gd name="connsiteX11" fmla="*/ 2918190 w 3108001"/>
                <a:gd name="connsiteY11" fmla="*/ 0 h 379623"/>
                <a:gd name="connsiteX12" fmla="*/ 3108002 w 3108001"/>
                <a:gd name="connsiteY12" fmla="*/ 189591 h 379623"/>
                <a:gd name="connsiteX13" fmla="*/ 3108002 w 3108001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8001" h="379623">
                  <a:moveTo>
                    <a:pt x="3108002" y="189812"/>
                  </a:moveTo>
                  <a:lnTo>
                    <a:pt x="3108002" y="190697"/>
                  </a:lnTo>
                  <a:cubicBezTo>
                    <a:pt x="3108002" y="295115"/>
                    <a:pt x="3023272" y="379624"/>
                    <a:pt x="2919075" y="379624"/>
                  </a:cubicBezTo>
                  <a:cubicBezTo>
                    <a:pt x="2918853" y="379624"/>
                    <a:pt x="2918411" y="379624"/>
                    <a:pt x="2918190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2918190" y="0"/>
                  </a:lnTo>
                  <a:cubicBezTo>
                    <a:pt x="3021281" y="4646"/>
                    <a:pt x="3103577" y="86942"/>
                    <a:pt x="3108002" y="189591"/>
                  </a:cubicBezTo>
                  <a:lnTo>
                    <a:pt x="3108002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C4CF85-D55D-122A-C4CC-ABA2412AE8B4}"/>
                </a:ext>
              </a:extLst>
            </p:cNvPr>
            <p:cNvSpPr/>
            <p:nvPr/>
          </p:nvSpPr>
          <p:spPr>
            <a:xfrm>
              <a:off x="7765591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8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8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6C0F38-4110-D294-0B99-B815B71D9924}"/>
                </a:ext>
              </a:extLst>
            </p:cNvPr>
            <p:cNvSpPr/>
            <p:nvPr/>
          </p:nvSpPr>
          <p:spPr>
            <a:xfrm>
              <a:off x="3911837" y="0"/>
              <a:ext cx="576514" cy="850834"/>
            </a:xfrm>
            <a:custGeom>
              <a:avLst/>
              <a:gdLst>
                <a:gd name="connsiteX0" fmla="*/ 576514 w 576514"/>
                <a:gd name="connsiteY0" fmla="*/ 562577 h 850834"/>
                <a:gd name="connsiteX1" fmla="*/ 576514 w 576514"/>
                <a:gd name="connsiteY1" fmla="*/ 565674 h 850834"/>
                <a:gd name="connsiteX2" fmla="*/ 291354 w 576514"/>
                <a:gd name="connsiteY2" fmla="*/ 850834 h 850834"/>
                <a:gd name="connsiteX3" fmla="*/ 288036 w 576514"/>
                <a:gd name="connsiteY3" fmla="*/ 850834 h 850834"/>
                <a:gd name="connsiteX4" fmla="*/ 288257 w 576514"/>
                <a:gd name="connsiteY4" fmla="*/ 850834 h 850834"/>
                <a:gd name="connsiteX5" fmla="*/ 285160 w 576514"/>
                <a:gd name="connsiteY5" fmla="*/ 850834 h 850834"/>
                <a:gd name="connsiteX6" fmla="*/ 0 w 576514"/>
                <a:gd name="connsiteY6" fmla="*/ 565674 h 850834"/>
                <a:gd name="connsiteX7" fmla="*/ 0 w 576514"/>
                <a:gd name="connsiteY7" fmla="*/ 562356 h 850834"/>
                <a:gd name="connsiteX8" fmla="*/ 0 w 576514"/>
                <a:gd name="connsiteY8" fmla="*/ 562577 h 850834"/>
                <a:gd name="connsiteX9" fmla="*/ 0 w 576514"/>
                <a:gd name="connsiteY9" fmla="*/ 288257 h 850834"/>
                <a:gd name="connsiteX10" fmla="*/ 0 w 576514"/>
                <a:gd name="connsiteY10" fmla="*/ 285160 h 850834"/>
                <a:gd name="connsiteX11" fmla="*/ 285160 w 576514"/>
                <a:gd name="connsiteY11" fmla="*/ 0 h 850834"/>
                <a:gd name="connsiteX12" fmla="*/ 288479 w 576514"/>
                <a:gd name="connsiteY12" fmla="*/ 0 h 850834"/>
                <a:gd name="connsiteX13" fmla="*/ 288257 w 576514"/>
                <a:gd name="connsiteY13" fmla="*/ 0 h 850834"/>
                <a:gd name="connsiteX14" fmla="*/ 291354 w 576514"/>
                <a:gd name="connsiteY14" fmla="*/ 0 h 850834"/>
                <a:gd name="connsiteX15" fmla="*/ 576514 w 576514"/>
                <a:gd name="connsiteY15" fmla="*/ 285160 h 850834"/>
                <a:gd name="connsiteX16" fmla="*/ 576514 w 576514"/>
                <a:gd name="connsiteY16" fmla="*/ 288478 h 850834"/>
                <a:gd name="connsiteX17" fmla="*/ 576514 w 576514"/>
                <a:gd name="connsiteY17" fmla="*/ 288257 h 8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6514" h="850834">
                  <a:moveTo>
                    <a:pt x="576514" y="562577"/>
                  </a:moveTo>
                  <a:lnTo>
                    <a:pt x="576514" y="565674"/>
                  </a:lnTo>
                  <a:cubicBezTo>
                    <a:pt x="576514" y="723187"/>
                    <a:pt x="448867" y="850834"/>
                    <a:pt x="291354" y="850834"/>
                  </a:cubicBezTo>
                  <a:cubicBezTo>
                    <a:pt x="290248" y="850834"/>
                    <a:pt x="289142" y="850834"/>
                    <a:pt x="288036" y="850834"/>
                  </a:cubicBezTo>
                  <a:lnTo>
                    <a:pt x="288257" y="850834"/>
                  </a:lnTo>
                  <a:cubicBezTo>
                    <a:pt x="287372" y="850834"/>
                    <a:pt x="286266" y="850834"/>
                    <a:pt x="285160" y="850834"/>
                  </a:cubicBezTo>
                  <a:cubicBezTo>
                    <a:pt x="127647" y="850834"/>
                    <a:pt x="0" y="723187"/>
                    <a:pt x="0" y="565674"/>
                  </a:cubicBezTo>
                  <a:cubicBezTo>
                    <a:pt x="0" y="564568"/>
                    <a:pt x="0" y="563462"/>
                    <a:pt x="0" y="562356"/>
                  </a:cubicBezTo>
                  <a:lnTo>
                    <a:pt x="0" y="562577"/>
                  </a:lnTo>
                  <a:lnTo>
                    <a:pt x="0" y="288257"/>
                  </a:lnTo>
                  <a:cubicBezTo>
                    <a:pt x="0" y="287372"/>
                    <a:pt x="0" y="286266"/>
                    <a:pt x="0" y="285160"/>
                  </a:cubicBezTo>
                  <a:cubicBezTo>
                    <a:pt x="0" y="127647"/>
                    <a:pt x="127647" y="0"/>
                    <a:pt x="285160" y="0"/>
                  </a:cubicBezTo>
                  <a:lnTo>
                    <a:pt x="288479" y="0"/>
                  </a:lnTo>
                  <a:lnTo>
                    <a:pt x="288257" y="0"/>
                  </a:lnTo>
                  <a:lnTo>
                    <a:pt x="291354" y="0"/>
                  </a:lnTo>
                  <a:cubicBezTo>
                    <a:pt x="448867" y="0"/>
                    <a:pt x="576514" y="127647"/>
                    <a:pt x="576514" y="285160"/>
                  </a:cubicBezTo>
                  <a:lnTo>
                    <a:pt x="576514" y="288478"/>
                  </a:lnTo>
                  <a:lnTo>
                    <a:pt x="576514" y="288257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3FEAE4-24A0-4A95-03F2-80D3DF4E1B45}"/>
                </a:ext>
              </a:extLst>
            </p:cNvPr>
            <p:cNvSpPr/>
            <p:nvPr/>
          </p:nvSpPr>
          <p:spPr>
            <a:xfrm>
              <a:off x="8412897" y="232065"/>
              <a:ext cx="850613" cy="379623"/>
            </a:xfrm>
            <a:custGeom>
              <a:avLst/>
              <a:gdLst>
                <a:gd name="connsiteX0" fmla="*/ 850614 w 850613"/>
                <a:gd name="connsiteY0" fmla="*/ 189812 h 379623"/>
                <a:gd name="connsiteX1" fmla="*/ 850614 w 850613"/>
                <a:gd name="connsiteY1" fmla="*/ 190697 h 379623"/>
                <a:gd name="connsiteX2" fmla="*/ 661687 w 850613"/>
                <a:gd name="connsiteY2" fmla="*/ 379624 h 379623"/>
                <a:gd name="connsiteX3" fmla="*/ 660801 w 850613"/>
                <a:gd name="connsiteY3" fmla="*/ 379624 h 379623"/>
                <a:gd name="connsiteX4" fmla="*/ 189812 w 850613"/>
                <a:gd name="connsiteY4" fmla="*/ 379624 h 379623"/>
                <a:gd name="connsiteX5" fmla="*/ 188927 w 850613"/>
                <a:gd name="connsiteY5" fmla="*/ 379624 h 379623"/>
                <a:gd name="connsiteX6" fmla="*/ 0 w 850613"/>
                <a:gd name="connsiteY6" fmla="*/ 190697 h 379623"/>
                <a:gd name="connsiteX7" fmla="*/ 0 w 850613"/>
                <a:gd name="connsiteY7" fmla="*/ 189812 h 379623"/>
                <a:gd name="connsiteX8" fmla="*/ 0 w 850613"/>
                <a:gd name="connsiteY8" fmla="*/ 188927 h 379623"/>
                <a:gd name="connsiteX9" fmla="*/ 188927 w 850613"/>
                <a:gd name="connsiteY9" fmla="*/ 0 h 379623"/>
                <a:gd name="connsiteX10" fmla="*/ 189812 w 850613"/>
                <a:gd name="connsiteY10" fmla="*/ 0 h 379623"/>
                <a:gd name="connsiteX11" fmla="*/ 660801 w 850613"/>
                <a:gd name="connsiteY11" fmla="*/ 0 h 379623"/>
                <a:gd name="connsiteX12" fmla="*/ 850614 w 850613"/>
                <a:gd name="connsiteY12" fmla="*/ 189591 h 379623"/>
                <a:gd name="connsiteX13" fmla="*/ 850614 w 850613"/>
                <a:gd name="connsiteY13" fmla="*/ 190033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613" h="379623">
                  <a:moveTo>
                    <a:pt x="850614" y="189812"/>
                  </a:moveTo>
                  <a:lnTo>
                    <a:pt x="850614" y="190697"/>
                  </a:lnTo>
                  <a:cubicBezTo>
                    <a:pt x="850614" y="295115"/>
                    <a:pt x="765884" y="379624"/>
                    <a:pt x="661687" y="379624"/>
                  </a:cubicBezTo>
                  <a:cubicBezTo>
                    <a:pt x="661465" y="379624"/>
                    <a:pt x="661023" y="379624"/>
                    <a:pt x="660801" y="379624"/>
                  </a:cubicBezTo>
                  <a:lnTo>
                    <a:pt x="189812" y="379624"/>
                  </a:lnTo>
                  <a:cubicBezTo>
                    <a:pt x="189591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30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3893" y="4646"/>
                    <a:pt x="846189" y="86942"/>
                    <a:pt x="850614" y="189591"/>
                  </a:cubicBezTo>
                  <a:lnTo>
                    <a:pt x="850614" y="190033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42AA47-BB99-2BC9-2745-8A35015B61F7}"/>
                </a:ext>
              </a:extLst>
            </p:cNvPr>
            <p:cNvSpPr/>
            <p:nvPr/>
          </p:nvSpPr>
          <p:spPr>
            <a:xfrm>
              <a:off x="2990653" y="232065"/>
              <a:ext cx="843755" cy="379623"/>
            </a:xfrm>
            <a:custGeom>
              <a:avLst/>
              <a:gdLst>
                <a:gd name="connsiteX0" fmla="*/ 843755 w 843755"/>
                <a:gd name="connsiteY0" fmla="*/ 189812 h 379623"/>
                <a:gd name="connsiteX1" fmla="*/ 843755 w 843755"/>
                <a:gd name="connsiteY1" fmla="*/ 190697 h 379623"/>
                <a:gd name="connsiteX2" fmla="*/ 654828 w 843755"/>
                <a:gd name="connsiteY2" fmla="*/ 379624 h 379623"/>
                <a:gd name="connsiteX3" fmla="*/ 189812 w 843755"/>
                <a:gd name="connsiteY3" fmla="*/ 379624 h 379623"/>
                <a:gd name="connsiteX4" fmla="*/ 188927 w 843755"/>
                <a:gd name="connsiteY4" fmla="*/ 379624 h 379623"/>
                <a:gd name="connsiteX5" fmla="*/ 0 w 843755"/>
                <a:gd name="connsiteY5" fmla="*/ 190697 h 379623"/>
                <a:gd name="connsiteX6" fmla="*/ 0 w 843755"/>
                <a:gd name="connsiteY6" fmla="*/ 189812 h 379623"/>
                <a:gd name="connsiteX7" fmla="*/ 0 w 843755"/>
                <a:gd name="connsiteY7" fmla="*/ 188927 h 379623"/>
                <a:gd name="connsiteX8" fmla="*/ 188927 w 843755"/>
                <a:gd name="connsiteY8" fmla="*/ 0 h 379623"/>
                <a:gd name="connsiteX9" fmla="*/ 189812 w 843755"/>
                <a:gd name="connsiteY9" fmla="*/ 0 h 379623"/>
                <a:gd name="connsiteX10" fmla="*/ 660801 w 843755"/>
                <a:gd name="connsiteY10" fmla="*/ 0 h 379623"/>
                <a:gd name="connsiteX11" fmla="*/ 843534 w 843755"/>
                <a:gd name="connsiteY11" fmla="*/ 189812 h 3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3755" h="379623">
                  <a:moveTo>
                    <a:pt x="843755" y="189812"/>
                  </a:moveTo>
                  <a:lnTo>
                    <a:pt x="843755" y="190697"/>
                  </a:lnTo>
                  <a:cubicBezTo>
                    <a:pt x="843755" y="295115"/>
                    <a:pt x="759026" y="379624"/>
                    <a:pt x="654828" y="379624"/>
                  </a:cubicBezTo>
                  <a:lnTo>
                    <a:pt x="189812" y="379624"/>
                  </a:lnTo>
                  <a:cubicBezTo>
                    <a:pt x="189590" y="379624"/>
                    <a:pt x="189148" y="379624"/>
                    <a:pt x="188927" y="379624"/>
                  </a:cubicBezTo>
                  <a:cubicBezTo>
                    <a:pt x="84508" y="379624"/>
                    <a:pt x="0" y="294894"/>
                    <a:pt x="0" y="190697"/>
                  </a:cubicBezTo>
                  <a:cubicBezTo>
                    <a:pt x="0" y="190475"/>
                    <a:pt x="0" y="190033"/>
                    <a:pt x="0" y="189812"/>
                  </a:cubicBezTo>
                  <a:cubicBezTo>
                    <a:pt x="0" y="189591"/>
                    <a:pt x="0" y="189148"/>
                    <a:pt x="0" y="188927"/>
                  </a:cubicBezTo>
                  <a:cubicBezTo>
                    <a:pt x="0" y="84508"/>
                    <a:pt x="84729" y="0"/>
                    <a:pt x="188927" y="0"/>
                  </a:cubicBezTo>
                  <a:lnTo>
                    <a:pt x="189812" y="0"/>
                  </a:lnTo>
                  <a:lnTo>
                    <a:pt x="660801" y="0"/>
                  </a:lnTo>
                  <a:cubicBezTo>
                    <a:pt x="762123" y="5088"/>
                    <a:pt x="842428" y="87827"/>
                    <a:pt x="843534" y="18981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AE749A-D3C7-4B66-BC2C-AF1DE52D126D}"/>
                </a:ext>
              </a:extLst>
            </p:cNvPr>
            <p:cNvSpPr/>
            <p:nvPr/>
          </p:nvSpPr>
          <p:spPr>
            <a:xfrm>
              <a:off x="3658534" y="3220605"/>
              <a:ext cx="949279" cy="1153471"/>
            </a:xfrm>
            <a:custGeom>
              <a:avLst/>
              <a:gdLst>
                <a:gd name="connsiteX0" fmla="*/ 260162 w 949279"/>
                <a:gd name="connsiteY0" fmla="*/ 0 h 1153471"/>
                <a:gd name="connsiteX1" fmla="*/ 260162 w 949279"/>
                <a:gd name="connsiteY1" fmla="*/ 442452 h 1153471"/>
                <a:gd name="connsiteX2" fmla="*/ 689118 w 949279"/>
                <a:gd name="connsiteY2" fmla="*/ 442452 h 1153471"/>
                <a:gd name="connsiteX3" fmla="*/ 689118 w 949279"/>
                <a:gd name="connsiteY3" fmla="*/ 0 h 1153471"/>
                <a:gd name="connsiteX4" fmla="*/ 949280 w 949279"/>
                <a:gd name="connsiteY4" fmla="*/ 0 h 1153471"/>
                <a:gd name="connsiteX5" fmla="*/ 949280 w 949279"/>
                <a:gd name="connsiteY5" fmla="*/ 1153471 h 1153471"/>
                <a:gd name="connsiteX6" fmla="*/ 689118 w 949279"/>
                <a:gd name="connsiteY6" fmla="*/ 1153471 h 1153471"/>
                <a:gd name="connsiteX7" fmla="*/ 689118 w 949279"/>
                <a:gd name="connsiteY7" fmla="*/ 668102 h 1153471"/>
                <a:gd name="connsiteX8" fmla="*/ 260162 w 949279"/>
                <a:gd name="connsiteY8" fmla="*/ 668102 h 1153471"/>
                <a:gd name="connsiteX9" fmla="*/ 260162 w 949279"/>
                <a:gd name="connsiteY9" fmla="*/ 1153471 h 1153471"/>
                <a:gd name="connsiteX10" fmla="*/ 0 w 949279"/>
                <a:gd name="connsiteY10" fmla="*/ 1153471 h 1153471"/>
                <a:gd name="connsiteX11" fmla="*/ 0 w 949279"/>
                <a:gd name="connsiteY11" fmla="*/ 0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279" h="1153471">
                  <a:moveTo>
                    <a:pt x="260162" y="0"/>
                  </a:moveTo>
                  <a:lnTo>
                    <a:pt x="260162" y="442452"/>
                  </a:lnTo>
                  <a:lnTo>
                    <a:pt x="689118" y="442452"/>
                  </a:lnTo>
                  <a:lnTo>
                    <a:pt x="689118" y="0"/>
                  </a:lnTo>
                  <a:lnTo>
                    <a:pt x="949280" y="0"/>
                  </a:lnTo>
                  <a:lnTo>
                    <a:pt x="949280" y="1153471"/>
                  </a:lnTo>
                  <a:lnTo>
                    <a:pt x="689118" y="1153471"/>
                  </a:lnTo>
                  <a:lnTo>
                    <a:pt x="689118" y="668102"/>
                  </a:lnTo>
                  <a:lnTo>
                    <a:pt x="260162" y="668102"/>
                  </a:lnTo>
                  <a:lnTo>
                    <a:pt x="260162" y="1153471"/>
                  </a:lnTo>
                  <a:lnTo>
                    <a:pt x="0" y="1153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1CA52B-C9AA-2DEA-CD0D-C1E20305A7D9}"/>
                </a:ext>
              </a:extLst>
            </p:cNvPr>
            <p:cNvSpPr/>
            <p:nvPr/>
          </p:nvSpPr>
          <p:spPr>
            <a:xfrm>
              <a:off x="4780812" y="3199367"/>
              <a:ext cx="1116969" cy="1196389"/>
            </a:xfrm>
            <a:custGeom>
              <a:avLst/>
              <a:gdLst>
                <a:gd name="connsiteX0" fmla="*/ 1114093 w 1116969"/>
                <a:gd name="connsiteY0" fmla="*/ 584258 h 1196389"/>
                <a:gd name="connsiteX1" fmla="*/ 1116969 w 1116969"/>
                <a:gd name="connsiteY1" fmla="*/ 641555 h 1196389"/>
                <a:gd name="connsiteX2" fmla="*/ 562135 w 1116969"/>
                <a:gd name="connsiteY2" fmla="*/ 1196389 h 1196389"/>
                <a:gd name="connsiteX3" fmla="*/ 543330 w 1116969"/>
                <a:gd name="connsiteY3" fmla="*/ 1196168 h 1196389"/>
                <a:gd name="connsiteX4" fmla="*/ 544216 w 1116969"/>
                <a:gd name="connsiteY4" fmla="*/ 1196168 h 1196389"/>
                <a:gd name="connsiteX5" fmla="*/ 537800 w 1116969"/>
                <a:gd name="connsiteY5" fmla="*/ 1196168 h 1196389"/>
                <a:gd name="connsiteX6" fmla="*/ 0 w 1116969"/>
                <a:gd name="connsiteY6" fmla="*/ 658368 h 1196389"/>
                <a:gd name="connsiteX7" fmla="*/ 2876 w 1116969"/>
                <a:gd name="connsiteY7" fmla="*/ 603062 h 1196389"/>
                <a:gd name="connsiteX8" fmla="*/ 2655 w 1116969"/>
                <a:gd name="connsiteY8" fmla="*/ 605274 h 1196389"/>
                <a:gd name="connsiteX9" fmla="*/ 664 w 1116969"/>
                <a:gd name="connsiteY9" fmla="*/ 558374 h 1196389"/>
                <a:gd name="connsiteX10" fmla="*/ 558816 w 1116969"/>
                <a:gd name="connsiteY10" fmla="*/ 221 h 1196389"/>
                <a:gd name="connsiteX11" fmla="*/ 565674 w 1116969"/>
                <a:gd name="connsiteY11" fmla="*/ 221 h 1196389"/>
                <a:gd name="connsiteX12" fmla="*/ 565232 w 1116969"/>
                <a:gd name="connsiteY12" fmla="*/ 221 h 1196389"/>
                <a:gd name="connsiteX13" fmla="*/ 578727 w 1116969"/>
                <a:gd name="connsiteY13" fmla="*/ 0 h 1196389"/>
                <a:gd name="connsiteX14" fmla="*/ 1115642 w 1116969"/>
                <a:gd name="connsiteY14" fmla="*/ 536915 h 1196389"/>
                <a:gd name="connsiteX15" fmla="*/ 1113430 w 1116969"/>
                <a:gd name="connsiteY15" fmla="*/ 586248 h 1196389"/>
                <a:gd name="connsiteX16" fmla="*/ 1113651 w 1116969"/>
                <a:gd name="connsiteY16" fmla="*/ 584258 h 1196389"/>
                <a:gd name="connsiteX17" fmla="*/ 284275 w 1116969"/>
                <a:gd name="connsiteY17" fmla="*/ 598195 h 1196389"/>
                <a:gd name="connsiteX18" fmla="*/ 565453 w 1116969"/>
                <a:gd name="connsiteY18" fmla="*/ 984897 h 1196389"/>
                <a:gd name="connsiteX19" fmla="*/ 839773 w 1116969"/>
                <a:gd name="connsiteY19" fmla="*/ 591116 h 1196389"/>
                <a:gd name="connsiteX20" fmla="*/ 558595 w 1116969"/>
                <a:gd name="connsiteY20" fmla="*/ 204413 h 1196389"/>
                <a:gd name="connsiteX21" fmla="*/ 284275 w 1116969"/>
                <a:gd name="connsiteY21" fmla="*/ 597752 h 119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6969" h="1196389">
                  <a:moveTo>
                    <a:pt x="1114093" y="584258"/>
                  </a:moveTo>
                  <a:cubicBezTo>
                    <a:pt x="1116084" y="601513"/>
                    <a:pt x="1116969" y="621423"/>
                    <a:pt x="1116969" y="641555"/>
                  </a:cubicBezTo>
                  <a:cubicBezTo>
                    <a:pt x="1116969" y="947953"/>
                    <a:pt x="868532" y="1196389"/>
                    <a:pt x="562135" y="1196389"/>
                  </a:cubicBezTo>
                  <a:cubicBezTo>
                    <a:pt x="555940" y="1196389"/>
                    <a:pt x="549525" y="1196389"/>
                    <a:pt x="543330" y="1196168"/>
                  </a:cubicBezTo>
                  <a:lnTo>
                    <a:pt x="544216" y="1196168"/>
                  </a:lnTo>
                  <a:cubicBezTo>
                    <a:pt x="542224" y="1196168"/>
                    <a:pt x="540012" y="1196168"/>
                    <a:pt x="537800" y="1196168"/>
                  </a:cubicBezTo>
                  <a:cubicBezTo>
                    <a:pt x="240694" y="1196168"/>
                    <a:pt x="0" y="955474"/>
                    <a:pt x="0" y="658368"/>
                  </a:cubicBezTo>
                  <a:cubicBezTo>
                    <a:pt x="0" y="639785"/>
                    <a:pt x="885" y="621202"/>
                    <a:pt x="2876" y="603062"/>
                  </a:cubicBezTo>
                  <a:lnTo>
                    <a:pt x="2655" y="605274"/>
                  </a:lnTo>
                  <a:cubicBezTo>
                    <a:pt x="1327" y="591116"/>
                    <a:pt x="664" y="574966"/>
                    <a:pt x="664" y="558374"/>
                  </a:cubicBezTo>
                  <a:cubicBezTo>
                    <a:pt x="664" y="249985"/>
                    <a:pt x="250649" y="221"/>
                    <a:pt x="558816" y="221"/>
                  </a:cubicBezTo>
                  <a:lnTo>
                    <a:pt x="565674" y="221"/>
                  </a:lnTo>
                  <a:lnTo>
                    <a:pt x="565232" y="221"/>
                  </a:lnTo>
                  <a:cubicBezTo>
                    <a:pt x="569214" y="221"/>
                    <a:pt x="574081" y="0"/>
                    <a:pt x="578727" y="0"/>
                  </a:cubicBezTo>
                  <a:cubicBezTo>
                    <a:pt x="875390" y="0"/>
                    <a:pt x="1115642" y="240472"/>
                    <a:pt x="1115642" y="536915"/>
                  </a:cubicBezTo>
                  <a:cubicBezTo>
                    <a:pt x="1115642" y="553507"/>
                    <a:pt x="1114978" y="570099"/>
                    <a:pt x="1113430" y="586248"/>
                  </a:cubicBezTo>
                  <a:lnTo>
                    <a:pt x="1113651" y="584258"/>
                  </a:lnTo>
                  <a:close/>
                  <a:moveTo>
                    <a:pt x="284275" y="598195"/>
                  </a:moveTo>
                  <a:cubicBezTo>
                    <a:pt x="284275" y="823403"/>
                    <a:pt x="390463" y="984897"/>
                    <a:pt x="565453" y="984897"/>
                  </a:cubicBezTo>
                  <a:cubicBezTo>
                    <a:pt x="740443" y="984897"/>
                    <a:pt x="839773" y="816102"/>
                    <a:pt x="839773" y="591116"/>
                  </a:cubicBezTo>
                  <a:cubicBezTo>
                    <a:pt x="839773" y="380066"/>
                    <a:pt x="741328" y="204413"/>
                    <a:pt x="558595" y="204413"/>
                  </a:cubicBezTo>
                  <a:cubicBezTo>
                    <a:pt x="382942" y="203970"/>
                    <a:pt x="284275" y="372987"/>
                    <a:pt x="284275" y="597752"/>
                  </a:cubicBez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301A8C-C9EE-D70B-ABD4-79F3ED8CA4A2}"/>
                </a:ext>
              </a:extLst>
            </p:cNvPr>
            <p:cNvSpPr/>
            <p:nvPr/>
          </p:nvSpPr>
          <p:spPr>
            <a:xfrm>
              <a:off x="5937159" y="3220605"/>
              <a:ext cx="886230" cy="1153471"/>
            </a:xfrm>
            <a:custGeom>
              <a:avLst/>
              <a:gdLst>
                <a:gd name="connsiteX0" fmla="*/ 309274 w 886230"/>
                <a:gd name="connsiteY0" fmla="*/ 218129 h 1153471"/>
                <a:gd name="connsiteX1" fmla="*/ 0 w 886230"/>
                <a:gd name="connsiteY1" fmla="*/ 218129 h 1153471"/>
                <a:gd name="connsiteX2" fmla="*/ 0 w 886230"/>
                <a:gd name="connsiteY2" fmla="*/ 0 h 1153471"/>
                <a:gd name="connsiteX3" fmla="*/ 886231 w 886230"/>
                <a:gd name="connsiteY3" fmla="*/ 0 h 1153471"/>
                <a:gd name="connsiteX4" fmla="*/ 886231 w 886230"/>
                <a:gd name="connsiteY4" fmla="*/ 218129 h 1153471"/>
                <a:gd name="connsiteX5" fmla="*/ 569878 w 886230"/>
                <a:gd name="connsiteY5" fmla="*/ 218129 h 1153471"/>
                <a:gd name="connsiteX6" fmla="*/ 569878 w 886230"/>
                <a:gd name="connsiteY6" fmla="*/ 1153471 h 1153471"/>
                <a:gd name="connsiteX7" fmla="*/ 309716 w 886230"/>
                <a:gd name="connsiteY7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230" h="1153471">
                  <a:moveTo>
                    <a:pt x="309274" y="218129"/>
                  </a:moveTo>
                  <a:lnTo>
                    <a:pt x="0" y="218129"/>
                  </a:lnTo>
                  <a:lnTo>
                    <a:pt x="0" y="0"/>
                  </a:lnTo>
                  <a:lnTo>
                    <a:pt x="886231" y="0"/>
                  </a:lnTo>
                  <a:lnTo>
                    <a:pt x="886231" y="218129"/>
                  </a:lnTo>
                  <a:lnTo>
                    <a:pt x="569878" y="218129"/>
                  </a:lnTo>
                  <a:lnTo>
                    <a:pt x="569878" y="1153471"/>
                  </a:lnTo>
                  <a:lnTo>
                    <a:pt x="309716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922B63-4739-22AE-ABE8-14DBB1FF15F0}"/>
                </a:ext>
              </a:extLst>
            </p:cNvPr>
            <p:cNvSpPr/>
            <p:nvPr/>
          </p:nvSpPr>
          <p:spPr>
            <a:xfrm>
              <a:off x="6956789" y="3220605"/>
              <a:ext cx="745088" cy="1146392"/>
            </a:xfrm>
            <a:custGeom>
              <a:avLst/>
              <a:gdLst>
                <a:gd name="connsiteX0" fmla="*/ 689118 w 745088"/>
                <a:gd name="connsiteY0" fmla="*/ 661023 h 1146392"/>
                <a:gd name="connsiteX1" fmla="*/ 267241 w 745088"/>
                <a:gd name="connsiteY1" fmla="*/ 661023 h 1146392"/>
                <a:gd name="connsiteX2" fmla="*/ 267241 w 745088"/>
                <a:gd name="connsiteY2" fmla="*/ 935343 h 1146392"/>
                <a:gd name="connsiteX3" fmla="*/ 745089 w 745088"/>
                <a:gd name="connsiteY3" fmla="*/ 935343 h 1146392"/>
                <a:gd name="connsiteX4" fmla="*/ 745089 w 745088"/>
                <a:gd name="connsiteY4" fmla="*/ 1146392 h 1146392"/>
                <a:gd name="connsiteX5" fmla="*/ 0 w 745088"/>
                <a:gd name="connsiteY5" fmla="*/ 1146392 h 1146392"/>
                <a:gd name="connsiteX6" fmla="*/ 0 w 745088"/>
                <a:gd name="connsiteY6" fmla="*/ 0 h 1146392"/>
                <a:gd name="connsiteX7" fmla="*/ 710135 w 745088"/>
                <a:gd name="connsiteY7" fmla="*/ 0 h 1146392"/>
                <a:gd name="connsiteX8" fmla="*/ 710135 w 745088"/>
                <a:gd name="connsiteY8" fmla="*/ 211050 h 1146392"/>
                <a:gd name="connsiteX9" fmla="*/ 260161 w 745088"/>
                <a:gd name="connsiteY9" fmla="*/ 211050 h 1146392"/>
                <a:gd name="connsiteX10" fmla="*/ 260161 w 745088"/>
                <a:gd name="connsiteY10" fmla="*/ 450195 h 1146392"/>
                <a:gd name="connsiteX11" fmla="*/ 682039 w 745088"/>
                <a:gd name="connsiteY11" fmla="*/ 450195 h 1146392"/>
                <a:gd name="connsiteX12" fmla="*/ 682039 w 745088"/>
                <a:gd name="connsiteY12" fmla="*/ 661244 h 11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088" h="1146392">
                  <a:moveTo>
                    <a:pt x="689118" y="661023"/>
                  </a:moveTo>
                  <a:lnTo>
                    <a:pt x="267241" y="661023"/>
                  </a:lnTo>
                  <a:lnTo>
                    <a:pt x="267241" y="935343"/>
                  </a:lnTo>
                  <a:lnTo>
                    <a:pt x="745089" y="935343"/>
                  </a:lnTo>
                  <a:lnTo>
                    <a:pt x="745089" y="1146392"/>
                  </a:lnTo>
                  <a:lnTo>
                    <a:pt x="0" y="1146392"/>
                  </a:lnTo>
                  <a:lnTo>
                    <a:pt x="0" y="0"/>
                  </a:lnTo>
                  <a:lnTo>
                    <a:pt x="710135" y="0"/>
                  </a:lnTo>
                  <a:lnTo>
                    <a:pt x="710135" y="211050"/>
                  </a:lnTo>
                  <a:lnTo>
                    <a:pt x="260161" y="211050"/>
                  </a:lnTo>
                  <a:lnTo>
                    <a:pt x="260161" y="450195"/>
                  </a:lnTo>
                  <a:lnTo>
                    <a:pt x="682039" y="450195"/>
                  </a:lnTo>
                  <a:lnTo>
                    <a:pt x="682039" y="661244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752E04-4AB5-1678-6FC8-EA3A11165CAF}"/>
                </a:ext>
              </a:extLst>
            </p:cNvPr>
            <p:cNvSpPr/>
            <p:nvPr/>
          </p:nvSpPr>
          <p:spPr>
            <a:xfrm>
              <a:off x="7877973" y="3220605"/>
              <a:ext cx="717214" cy="1153471"/>
            </a:xfrm>
            <a:custGeom>
              <a:avLst/>
              <a:gdLst>
                <a:gd name="connsiteX0" fmla="*/ 0 w 717214"/>
                <a:gd name="connsiteY0" fmla="*/ 0 h 1153471"/>
                <a:gd name="connsiteX1" fmla="*/ 260162 w 717214"/>
                <a:gd name="connsiteY1" fmla="*/ 0 h 1153471"/>
                <a:gd name="connsiteX2" fmla="*/ 260162 w 717214"/>
                <a:gd name="connsiteY2" fmla="*/ 935343 h 1153471"/>
                <a:gd name="connsiteX3" fmla="*/ 717214 w 717214"/>
                <a:gd name="connsiteY3" fmla="*/ 935343 h 1153471"/>
                <a:gd name="connsiteX4" fmla="*/ 717214 w 717214"/>
                <a:gd name="connsiteY4" fmla="*/ 1153471 h 1153471"/>
                <a:gd name="connsiteX5" fmla="*/ 0 w 717214"/>
                <a:gd name="connsiteY5" fmla="*/ 1153471 h 11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14" h="1153471">
                  <a:moveTo>
                    <a:pt x="0" y="0"/>
                  </a:moveTo>
                  <a:lnTo>
                    <a:pt x="260162" y="0"/>
                  </a:lnTo>
                  <a:lnTo>
                    <a:pt x="260162" y="935343"/>
                  </a:lnTo>
                  <a:lnTo>
                    <a:pt x="717214" y="935343"/>
                  </a:lnTo>
                  <a:lnTo>
                    <a:pt x="717214" y="1153471"/>
                  </a:lnTo>
                  <a:lnTo>
                    <a:pt x="0" y="1153471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65836D-7786-DA0F-9FA3-B20FB0B04746}"/>
                </a:ext>
              </a:extLst>
            </p:cNvPr>
            <p:cNvSpPr/>
            <p:nvPr/>
          </p:nvSpPr>
          <p:spPr>
            <a:xfrm>
              <a:off x="5515060" y="1519157"/>
              <a:ext cx="1223378" cy="1168072"/>
            </a:xfrm>
            <a:custGeom>
              <a:avLst/>
              <a:gdLst>
                <a:gd name="connsiteX0" fmla="*/ 611911 w 1223378"/>
                <a:gd name="connsiteY0" fmla="*/ 963438 h 1168072"/>
                <a:gd name="connsiteX1" fmla="*/ 232066 w 1223378"/>
                <a:gd name="connsiteY1" fmla="*/ 1168072 h 1168072"/>
                <a:gd name="connsiteX2" fmla="*/ 302858 w 1223378"/>
                <a:gd name="connsiteY2" fmla="*/ 746195 h 1168072"/>
                <a:gd name="connsiteX3" fmla="*/ 0 w 1223378"/>
                <a:gd name="connsiteY3" fmla="*/ 442452 h 1168072"/>
                <a:gd name="connsiteX4" fmla="*/ 421878 w 1223378"/>
                <a:gd name="connsiteY4" fmla="*/ 379181 h 1168072"/>
                <a:gd name="connsiteX5" fmla="*/ 611689 w 1223378"/>
                <a:gd name="connsiteY5" fmla="*/ 0 h 1168072"/>
                <a:gd name="connsiteX6" fmla="*/ 801501 w 1223378"/>
                <a:gd name="connsiteY6" fmla="*/ 379845 h 1168072"/>
                <a:gd name="connsiteX7" fmla="*/ 1223379 w 1223378"/>
                <a:gd name="connsiteY7" fmla="*/ 443115 h 1168072"/>
                <a:gd name="connsiteX8" fmla="*/ 920963 w 1223378"/>
                <a:gd name="connsiteY8" fmla="*/ 745531 h 1168072"/>
                <a:gd name="connsiteX9" fmla="*/ 991755 w 1223378"/>
                <a:gd name="connsiteY9" fmla="*/ 1167409 h 116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3378" h="1168072">
                  <a:moveTo>
                    <a:pt x="611911" y="963438"/>
                  </a:moveTo>
                  <a:lnTo>
                    <a:pt x="232066" y="1168072"/>
                  </a:lnTo>
                  <a:lnTo>
                    <a:pt x="302858" y="746195"/>
                  </a:lnTo>
                  <a:lnTo>
                    <a:pt x="0" y="442452"/>
                  </a:lnTo>
                  <a:lnTo>
                    <a:pt x="421878" y="379181"/>
                  </a:lnTo>
                  <a:lnTo>
                    <a:pt x="611689" y="0"/>
                  </a:lnTo>
                  <a:lnTo>
                    <a:pt x="801501" y="379845"/>
                  </a:lnTo>
                  <a:lnTo>
                    <a:pt x="1223379" y="443115"/>
                  </a:lnTo>
                  <a:lnTo>
                    <a:pt x="920963" y="745531"/>
                  </a:lnTo>
                  <a:lnTo>
                    <a:pt x="991755" y="11674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DFCD39C-0839-C9F8-40C9-E7B7AB715FE6}"/>
                </a:ext>
              </a:extLst>
            </p:cNvPr>
            <p:cNvSpPr/>
            <p:nvPr/>
          </p:nvSpPr>
          <p:spPr>
            <a:xfrm>
              <a:off x="6977584" y="1800335"/>
              <a:ext cx="928042" cy="886009"/>
            </a:xfrm>
            <a:custGeom>
              <a:avLst/>
              <a:gdLst>
                <a:gd name="connsiteX0" fmla="*/ 464353 w 928042"/>
                <a:gd name="connsiteY0" fmla="*/ 731151 h 886009"/>
                <a:gd name="connsiteX1" fmla="*/ 176096 w 928042"/>
                <a:gd name="connsiteY1" fmla="*/ 885788 h 886009"/>
                <a:gd name="connsiteX2" fmla="*/ 232287 w 928042"/>
                <a:gd name="connsiteY2" fmla="*/ 562356 h 886009"/>
                <a:gd name="connsiteX3" fmla="*/ 0 w 928042"/>
                <a:gd name="connsiteY3" fmla="*/ 337369 h 886009"/>
                <a:gd name="connsiteX4" fmla="*/ 316353 w 928042"/>
                <a:gd name="connsiteY4" fmla="*/ 295336 h 886009"/>
                <a:gd name="connsiteX5" fmla="*/ 463911 w 928042"/>
                <a:gd name="connsiteY5" fmla="*/ 0 h 886009"/>
                <a:gd name="connsiteX6" fmla="*/ 604610 w 928042"/>
                <a:gd name="connsiteY6" fmla="*/ 295336 h 886009"/>
                <a:gd name="connsiteX7" fmla="*/ 928042 w 928042"/>
                <a:gd name="connsiteY7" fmla="*/ 337369 h 886009"/>
                <a:gd name="connsiteX8" fmla="*/ 695976 w 928042"/>
                <a:gd name="connsiteY8" fmla="*/ 562577 h 886009"/>
                <a:gd name="connsiteX9" fmla="*/ 745089 w 928042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042" h="886009">
                  <a:moveTo>
                    <a:pt x="464353" y="731151"/>
                  </a:moveTo>
                  <a:lnTo>
                    <a:pt x="176096" y="885788"/>
                  </a:lnTo>
                  <a:lnTo>
                    <a:pt x="232287" y="562356"/>
                  </a:lnTo>
                  <a:lnTo>
                    <a:pt x="0" y="337369"/>
                  </a:lnTo>
                  <a:lnTo>
                    <a:pt x="316353" y="295336"/>
                  </a:lnTo>
                  <a:lnTo>
                    <a:pt x="463911" y="0"/>
                  </a:lnTo>
                  <a:lnTo>
                    <a:pt x="604610" y="295336"/>
                  </a:lnTo>
                  <a:lnTo>
                    <a:pt x="928042" y="337369"/>
                  </a:lnTo>
                  <a:lnTo>
                    <a:pt x="695976" y="562577"/>
                  </a:lnTo>
                  <a:lnTo>
                    <a:pt x="745089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FE1FAAD-E4D2-4609-ADFF-8E8232D97B8A}"/>
                </a:ext>
              </a:extLst>
            </p:cNvPr>
            <p:cNvSpPr/>
            <p:nvPr/>
          </p:nvSpPr>
          <p:spPr>
            <a:xfrm>
              <a:off x="7969561" y="2102530"/>
              <a:ext cx="612131" cy="583814"/>
            </a:xfrm>
            <a:custGeom>
              <a:avLst/>
              <a:gdLst>
                <a:gd name="connsiteX0" fmla="*/ 309052 w 612131"/>
                <a:gd name="connsiteY0" fmla="*/ 485369 h 583814"/>
                <a:gd name="connsiteX1" fmla="*/ 119241 w 612131"/>
                <a:gd name="connsiteY1" fmla="*/ 583815 h 583814"/>
                <a:gd name="connsiteX2" fmla="*/ 154637 w 612131"/>
                <a:gd name="connsiteY2" fmla="*/ 372766 h 583814"/>
                <a:gd name="connsiteX3" fmla="*/ 0 w 612131"/>
                <a:gd name="connsiteY3" fmla="*/ 225208 h 583814"/>
                <a:gd name="connsiteX4" fmla="*/ 211050 w 612131"/>
                <a:gd name="connsiteY4" fmla="*/ 189812 h 583814"/>
                <a:gd name="connsiteX5" fmla="*/ 309495 w 612131"/>
                <a:gd name="connsiteY5" fmla="*/ 0 h 583814"/>
                <a:gd name="connsiteX6" fmla="*/ 401082 w 612131"/>
                <a:gd name="connsiteY6" fmla="*/ 189812 h 583814"/>
                <a:gd name="connsiteX7" fmla="*/ 612132 w 612131"/>
                <a:gd name="connsiteY7" fmla="*/ 225208 h 583814"/>
                <a:gd name="connsiteX8" fmla="*/ 464574 w 612131"/>
                <a:gd name="connsiteY8" fmla="*/ 372766 h 583814"/>
                <a:gd name="connsiteX9" fmla="*/ 499970 w 612131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131" h="583814">
                  <a:moveTo>
                    <a:pt x="309052" y="485369"/>
                  </a:moveTo>
                  <a:lnTo>
                    <a:pt x="119241" y="583815"/>
                  </a:lnTo>
                  <a:lnTo>
                    <a:pt x="154637" y="372766"/>
                  </a:lnTo>
                  <a:lnTo>
                    <a:pt x="0" y="225208"/>
                  </a:lnTo>
                  <a:lnTo>
                    <a:pt x="211050" y="189812"/>
                  </a:lnTo>
                  <a:lnTo>
                    <a:pt x="309495" y="0"/>
                  </a:lnTo>
                  <a:lnTo>
                    <a:pt x="401082" y="189812"/>
                  </a:lnTo>
                  <a:lnTo>
                    <a:pt x="612132" y="225208"/>
                  </a:lnTo>
                  <a:lnTo>
                    <a:pt x="464574" y="372766"/>
                  </a:lnTo>
                  <a:lnTo>
                    <a:pt x="499970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9684261-9404-8288-4BC7-A0CEE312C0CB}"/>
                </a:ext>
              </a:extLst>
            </p:cNvPr>
            <p:cNvSpPr/>
            <p:nvPr/>
          </p:nvSpPr>
          <p:spPr>
            <a:xfrm>
              <a:off x="4354952" y="1800335"/>
              <a:ext cx="920963" cy="886009"/>
            </a:xfrm>
            <a:custGeom>
              <a:avLst/>
              <a:gdLst>
                <a:gd name="connsiteX0" fmla="*/ 463911 w 920963"/>
                <a:gd name="connsiteY0" fmla="*/ 731151 h 886009"/>
                <a:gd name="connsiteX1" fmla="*/ 745089 w 920963"/>
                <a:gd name="connsiteY1" fmla="*/ 885788 h 886009"/>
                <a:gd name="connsiteX2" fmla="*/ 688897 w 920963"/>
                <a:gd name="connsiteY2" fmla="*/ 562356 h 886009"/>
                <a:gd name="connsiteX3" fmla="*/ 920963 w 920963"/>
                <a:gd name="connsiteY3" fmla="*/ 337148 h 886009"/>
                <a:gd name="connsiteX4" fmla="*/ 604610 w 920963"/>
                <a:gd name="connsiteY4" fmla="*/ 295115 h 886009"/>
                <a:gd name="connsiteX5" fmla="*/ 464132 w 920963"/>
                <a:gd name="connsiteY5" fmla="*/ 0 h 886009"/>
                <a:gd name="connsiteX6" fmla="*/ 316574 w 920963"/>
                <a:gd name="connsiteY6" fmla="*/ 295336 h 886009"/>
                <a:gd name="connsiteX7" fmla="*/ 0 w 920963"/>
                <a:gd name="connsiteY7" fmla="*/ 337369 h 886009"/>
                <a:gd name="connsiteX8" fmla="*/ 232066 w 920963"/>
                <a:gd name="connsiteY8" fmla="*/ 562577 h 886009"/>
                <a:gd name="connsiteX9" fmla="*/ 175875 w 920963"/>
                <a:gd name="connsiteY9" fmla="*/ 886009 h 8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0963" h="886009">
                  <a:moveTo>
                    <a:pt x="463911" y="731151"/>
                  </a:moveTo>
                  <a:lnTo>
                    <a:pt x="745089" y="885788"/>
                  </a:lnTo>
                  <a:lnTo>
                    <a:pt x="688897" y="562356"/>
                  </a:lnTo>
                  <a:lnTo>
                    <a:pt x="920963" y="337148"/>
                  </a:lnTo>
                  <a:lnTo>
                    <a:pt x="604610" y="295115"/>
                  </a:lnTo>
                  <a:lnTo>
                    <a:pt x="464132" y="0"/>
                  </a:lnTo>
                  <a:lnTo>
                    <a:pt x="316574" y="295336"/>
                  </a:lnTo>
                  <a:lnTo>
                    <a:pt x="0" y="337369"/>
                  </a:lnTo>
                  <a:lnTo>
                    <a:pt x="232066" y="562577"/>
                  </a:lnTo>
                  <a:lnTo>
                    <a:pt x="175875" y="886009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FCAD7B-6D12-1085-709A-299006680C2A}"/>
                </a:ext>
              </a:extLst>
            </p:cNvPr>
            <p:cNvSpPr/>
            <p:nvPr/>
          </p:nvSpPr>
          <p:spPr>
            <a:xfrm>
              <a:off x="3672250" y="2102530"/>
              <a:ext cx="611910" cy="583814"/>
            </a:xfrm>
            <a:custGeom>
              <a:avLst/>
              <a:gdLst>
                <a:gd name="connsiteX0" fmla="*/ 302858 w 611910"/>
                <a:gd name="connsiteY0" fmla="*/ 485369 h 583814"/>
                <a:gd name="connsiteX1" fmla="*/ 492670 w 611910"/>
                <a:gd name="connsiteY1" fmla="*/ 583815 h 583814"/>
                <a:gd name="connsiteX2" fmla="*/ 457274 w 611910"/>
                <a:gd name="connsiteY2" fmla="*/ 372766 h 583814"/>
                <a:gd name="connsiteX3" fmla="*/ 611911 w 611910"/>
                <a:gd name="connsiteY3" fmla="*/ 225208 h 583814"/>
                <a:gd name="connsiteX4" fmla="*/ 400861 w 611910"/>
                <a:gd name="connsiteY4" fmla="*/ 189812 h 583814"/>
                <a:gd name="connsiteX5" fmla="*/ 302637 w 611910"/>
                <a:gd name="connsiteY5" fmla="*/ 0 h 583814"/>
                <a:gd name="connsiteX6" fmla="*/ 211049 w 611910"/>
                <a:gd name="connsiteY6" fmla="*/ 189812 h 583814"/>
                <a:gd name="connsiteX7" fmla="*/ 0 w 611910"/>
                <a:gd name="connsiteY7" fmla="*/ 225208 h 583814"/>
                <a:gd name="connsiteX8" fmla="*/ 154637 w 611910"/>
                <a:gd name="connsiteY8" fmla="*/ 372766 h 583814"/>
                <a:gd name="connsiteX9" fmla="*/ 119241 w 611910"/>
                <a:gd name="connsiteY9" fmla="*/ 583815 h 5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10" h="583814">
                  <a:moveTo>
                    <a:pt x="302858" y="485369"/>
                  </a:moveTo>
                  <a:lnTo>
                    <a:pt x="492670" y="583815"/>
                  </a:lnTo>
                  <a:lnTo>
                    <a:pt x="457274" y="372766"/>
                  </a:lnTo>
                  <a:lnTo>
                    <a:pt x="611911" y="225208"/>
                  </a:lnTo>
                  <a:lnTo>
                    <a:pt x="400861" y="189812"/>
                  </a:lnTo>
                  <a:lnTo>
                    <a:pt x="302637" y="0"/>
                  </a:lnTo>
                  <a:lnTo>
                    <a:pt x="211049" y="189812"/>
                  </a:lnTo>
                  <a:lnTo>
                    <a:pt x="0" y="225208"/>
                  </a:lnTo>
                  <a:lnTo>
                    <a:pt x="154637" y="372766"/>
                  </a:lnTo>
                  <a:lnTo>
                    <a:pt x="119241" y="583815"/>
                  </a:lnTo>
                  <a:close/>
                </a:path>
              </a:pathLst>
            </a:custGeom>
            <a:solidFill>
              <a:srgbClr val="000000"/>
            </a:solidFill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</p:spTree>
    <p:extLst>
      <p:ext uri="{BB962C8B-B14F-4D97-AF65-F5344CB8AC3E}">
        <p14:creationId xmlns:p14="http://schemas.microsoft.com/office/powerpoint/2010/main" val="343831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E7791-0CAD-81D1-2BD7-582A38EB8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5B03-24D2-0A52-078A-5CEFEC02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 in network queues</a:t>
            </a:r>
            <a:endParaRPr lang="en-00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AEB153-B763-6145-FAC2-7F3035E8B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79292" y="3109103"/>
                <a:ext cx="5233416" cy="13255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8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8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8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AEB153-B763-6145-FAC2-7F3035E8B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9292" y="3109103"/>
                <a:ext cx="5233416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640846-7478-005C-C140-C6108C00B7DD}"/>
              </a:ext>
            </a:extLst>
          </p:cNvPr>
          <p:cNvCxnSpPr/>
          <p:nvPr/>
        </p:nvCxnSpPr>
        <p:spPr>
          <a:xfrm flipV="1">
            <a:off x="3694176" y="4212384"/>
            <a:ext cx="393192" cy="704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AEF397-8096-C650-4448-AC1BCD42084C}"/>
              </a:ext>
            </a:extLst>
          </p:cNvPr>
          <p:cNvSpPr txBox="1">
            <a:spLocks/>
          </p:cNvSpPr>
          <p:nvPr/>
        </p:nvSpPr>
        <p:spPr>
          <a:xfrm>
            <a:off x="2705100" y="4916472"/>
            <a:ext cx="1978152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queue size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3FE1DB-C41F-B1A7-FE00-57DA6FC2BF8B}"/>
              </a:ext>
            </a:extLst>
          </p:cNvPr>
          <p:cNvCxnSpPr>
            <a:cxnSpLocks/>
          </p:cNvCxnSpPr>
          <p:nvPr/>
        </p:nvCxnSpPr>
        <p:spPr>
          <a:xfrm flipH="1" flipV="1">
            <a:off x="8116825" y="4174491"/>
            <a:ext cx="530352" cy="64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EAA7CD-D84F-CEC3-FB45-BE81CC482FD8}"/>
              </a:ext>
            </a:extLst>
          </p:cNvPr>
          <p:cNvSpPr txBox="1">
            <a:spLocks/>
          </p:cNvSpPr>
          <p:nvPr/>
        </p:nvSpPr>
        <p:spPr>
          <a:xfrm>
            <a:off x="7920232" y="4916472"/>
            <a:ext cx="2584702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queuing delay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6164D3-4EAD-2AEA-EE2A-CE042ED9A611}"/>
              </a:ext>
            </a:extLst>
          </p:cNvPr>
          <p:cNvSpPr txBox="1">
            <a:spLocks/>
          </p:cNvSpPr>
          <p:nvPr/>
        </p:nvSpPr>
        <p:spPr>
          <a:xfrm>
            <a:off x="5312666" y="4916472"/>
            <a:ext cx="1978152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arrival rate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85BE78-4C0A-02B6-0926-5C3F1A139659}"/>
              </a:ext>
            </a:extLst>
          </p:cNvPr>
          <p:cNvCxnSpPr>
            <a:cxnSpLocks/>
          </p:cNvCxnSpPr>
          <p:nvPr/>
        </p:nvCxnSpPr>
        <p:spPr>
          <a:xfrm flipV="1">
            <a:off x="6102096" y="4206495"/>
            <a:ext cx="0" cy="649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A78750-788F-281B-8D6A-DE2AB6C028EC}"/>
              </a:ext>
            </a:extLst>
          </p:cNvPr>
          <p:cNvSpPr txBox="1">
            <a:spLocks/>
          </p:cNvSpPr>
          <p:nvPr/>
        </p:nvSpPr>
        <p:spPr>
          <a:xfrm>
            <a:off x="5065016" y="1886697"/>
            <a:ext cx="2473452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 average: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E4940504-D12A-16FF-0C71-975D7C339F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6435" y="3109332"/>
                <a:ext cx="144018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8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8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E4940504-D12A-16FF-0C71-975D7C339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435" y="3109332"/>
                <a:ext cx="1440180" cy="132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0CA38490-5D67-D8CA-005F-BDEBB437C0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1728" y="3109848"/>
                <a:ext cx="144018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8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8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0CA38490-5D67-D8CA-005F-BDEBB437C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728" y="3109848"/>
                <a:ext cx="1440180" cy="1325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8BAF4CF8-BBBB-9D7B-ADC1-4AF6B0AE11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3386" y="3106604"/>
                <a:ext cx="142189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8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8BAF4CF8-BBBB-9D7B-ADC1-4AF6B0AE1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386" y="3106604"/>
                <a:ext cx="1421890" cy="13255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7DA1B-71DC-5968-F3CC-25B2BBAF69A9}"/>
              </a:ext>
            </a:extLst>
          </p:cNvPr>
          <p:cNvSpPr txBox="1">
            <a:spLocks/>
          </p:cNvSpPr>
          <p:nvPr/>
        </p:nvSpPr>
        <p:spPr>
          <a:xfrm>
            <a:off x="3747518" y="2688050"/>
            <a:ext cx="935734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easy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1D8228-ACC6-38D0-D357-0A44189D1948}"/>
              </a:ext>
            </a:extLst>
          </p:cNvPr>
          <p:cNvSpPr txBox="1">
            <a:spLocks/>
          </p:cNvSpPr>
          <p:nvPr/>
        </p:nvSpPr>
        <p:spPr>
          <a:xfrm>
            <a:off x="5692142" y="2688049"/>
            <a:ext cx="935734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easy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B00D6F-6A54-00B5-F1E7-BE186D72F46A}"/>
              </a:ext>
            </a:extLst>
          </p:cNvPr>
          <p:cNvSpPr txBox="1">
            <a:spLocks/>
          </p:cNvSpPr>
          <p:nvPr/>
        </p:nvSpPr>
        <p:spPr>
          <a:xfrm>
            <a:off x="7636766" y="2688048"/>
            <a:ext cx="935734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1197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20" grpId="0"/>
      <p:bldP spid="21" grpId="0"/>
      <p:bldP spid="22" grpId="0"/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0AF6F-A7F6-B7B0-EBB6-53BA0CB7D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58AD-87F0-67C9-49D1-8ED9284E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 in network queues</a:t>
            </a:r>
            <a:endParaRPr lang="en-00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5207172-A446-6A79-34E3-7412B21F6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79292" y="3109103"/>
                <a:ext cx="5233416" cy="13255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8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8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5207172-A446-6A79-34E3-7412B21F6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9292" y="3109103"/>
                <a:ext cx="5233416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8D683A-1949-8387-0A04-3C970D328843}"/>
              </a:ext>
            </a:extLst>
          </p:cNvPr>
          <p:cNvCxnSpPr>
            <a:cxnSpLocks/>
          </p:cNvCxnSpPr>
          <p:nvPr/>
        </p:nvCxnSpPr>
        <p:spPr>
          <a:xfrm flipV="1">
            <a:off x="3694176" y="4342483"/>
            <a:ext cx="537208" cy="573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09726B-7D4E-6BF0-0C06-4C479B4A76AD}"/>
              </a:ext>
            </a:extLst>
          </p:cNvPr>
          <p:cNvSpPr txBox="1">
            <a:spLocks/>
          </p:cNvSpPr>
          <p:nvPr/>
        </p:nvSpPr>
        <p:spPr>
          <a:xfrm>
            <a:off x="5694426" y="4916471"/>
            <a:ext cx="1978152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queue size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24D8A2-B24A-C747-5F67-D3B420CB398C}"/>
              </a:ext>
            </a:extLst>
          </p:cNvPr>
          <p:cNvCxnSpPr>
            <a:cxnSpLocks/>
          </p:cNvCxnSpPr>
          <p:nvPr/>
        </p:nvCxnSpPr>
        <p:spPr>
          <a:xfrm flipH="1" flipV="1">
            <a:off x="8001003" y="4277372"/>
            <a:ext cx="609597" cy="639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52C264-270E-8185-B4EE-1D935F32FE68}"/>
              </a:ext>
            </a:extLst>
          </p:cNvPr>
          <p:cNvSpPr txBox="1">
            <a:spLocks/>
          </p:cNvSpPr>
          <p:nvPr/>
        </p:nvSpPr>
        <p:spPr>
          <a:xfrm>
            <a:off x="2490216" y="4916472"/>
            <a:ext cx="2584702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queuing delay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4095B0-AEBB-504A-3060-75EDBA74D268}"/>
              </a:ext>
            </a:extLst>
          </p:cNvPr>
          <p:cNvSpPr txBox="1">
            <a:spLocks/>
          </p:cNvSpPr>
          <p:nvPr/>
        </p:nvSpPr>
        <p:spPr>
          <a:xfrm>
            <a:off x="7921754" y="4915605"/>
            <a:ext cx="1978152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arrival rate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D47967-C23E-C731-F641-DA753A9D70B2}"/>
              </a:ext>
            </a:extLst>
          </p:cNvPr>
          <p:cNvCxnSpPr>
            <a:cxnSpLocks/>
          </p:cNvCxnSpPr>
          <p:nvPr/>
        </p:nvCxnSpPr>
        <p:spPr>
          <a:xfrm flipV="1">
            <a:off x="6537960" y="4342483"/>
            <a:ext cx="0" cy="618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EF6242-76C7-D9C6-BB10-87D86AB06E50}"/>
              </a:ext>
            </a:extLst>
          </p:cNvPr>
          <p:cNvSpPr txBox="1">
            <a:spLocks/>
          </p:cNvSpPr>
          <p:nvPr/>
        </p:nvSpPr>
        <p:spPr>
          <a:xfrm>
            <a:off x="6215635" y="2713010"/>
            <a:ext cx="935734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easy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B416E89-3B7C-113A-2F7A-4BA8E7B26A82}"/>
              </a:ext>
            </a:extLst>
          </p:cNvPr>
          <p:cNvSpPr txBox="1">
            <a:spLocks/>
          </p:cNvSpPr>
          <p:nvPr/>
        </p:nvSpPr>
        <p:spPr>
          <a:xfrm>
            <a:off x="7370067" y="2713010"/>
            <a:ext cx="935734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2B3C-3982-B5E5-2054-B72778A25C63}"/>
              </a:ext>
            </a:extLst>
          </p:cNvPr>
          <p:cNvSpPr txBox="1">
            <a:spLocks/>
          </p:cNvSpPr>
          <p:nvPr/>
        </p:nvSpPr>
        <p:spPr>
          <a:xfrm>
            <a:off x="5065016" y="1886697"/>
            <a:ext cx="2473452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 average:</a:t>
            </a:r>
          </a:p>
        </p:txBody>
      </p:sp>
    </p:spTree>
    <p:extLst>
      <p:ext uri="{BB962C8B-B14F-4D97-AF65-F5344CB8AC3E}">
        <p14:creationId xmlns:p14="http://schemas.microsoft.com/office/powerpoint/2010/main" val="1623665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00"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B1E6-5A2D-E1F6-0CBF-4164CFDB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4816-DE44-5206-82A7-50726C04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delays into end-to-end latency</a:t>
            </a:r>
            <a:endParaRPr lang="en-00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C25183-F170-E96A-A39E-CC4D56144E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15650" cy="26999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Latency is a combination of queuing delays (*)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𝑢𝑛𝑎𝑐𝑘𝑒𝑑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𝑢𝑛𝑟𝑒𝑎𝑑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𝑢𝑛𝑟𝑒𝑎𝑑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𝑟𝑒𝑚𝑜𝑡𝑒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𝑎𝑐𝑘𝑑𝑒𝑙𝑎𝑦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𝑟𝑒𝑚𝑜𝑡𝑒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These queues already exist in the Linux kernel</a:t>
                </a:r>
              </a:p>
              <a:p>
                <a:pPr lvl="1"/>
                <a:r>
                  <a:rPr lang="en-US" dirty="0"/>
                  <a:t>Just need to extract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from them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C25183-F170-E96A-A39E-CC4D56144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15650" cy="2699977"/>
              </a:xfrm>
              <a:blipFill>
                <a:blip r:embed="rId3"/>
                <a:stretch>
                  <a:fillRect l="-1006" t="-3837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4" name="Picture 20">
            <a:extLst>
              <a:ext uri="{FF2B5EF4-FFF2-40B4-BE49-F238E27FC236}">
                <a16:creationId xmlns:a16="http://schemas.microsoft.com/office/drawing/2014/main" id="{66D48CBD-3435-B3FC-C34F-87FB56F18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4" b="24861"/>
          <a:stretch/>
        </p:blipFill>
        <p:spPr bwMode="auto">
          <a:xfrm>
            <a:off x="4173094" y="4624721"/>
            <a:ext cx="3979500" cy="18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" name="Rectangle 284">
            <a:extLst>
              <a:ext uri="{FF2B5EF4-FFF2-40B4-BE49-F238E27FC236}">
                <a16:creationId xmlns:a16="http://schemas.microsoft.com/office/drawing/2014/main" id="{30596EAA-A9A9-8E3D-23CA-D1566343765D}"/>
              </a:ext>
            </a:extLst>
          </p:cNvPr>
          <p:cNvSpPr/>
          <p:nvPr/>
        </p:nvSpPr>
        <p:spPr>
          <a:xfrm>
            <a:off x="5522587" y="4725719"/>
            <a:ext cx="1230992" cy="519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B3290877-0585-838D-1425-4302ACACDE6A}"/>
              </a:ext>
            </a:extLst>
          </p:cNvPr>
          <p:cNvSpPr/>
          <p:nvPr/>
        </p:nvSpPr>
        <p:spPr>
          <a:xfrm>
            <a:off x="5595102" y="5681167"/>
            <a:ext cx="1230992" cy="811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4FEAD6-7DF4-7272-4FCC-56C6601CD196}"/>
              </a:ext>
            </a:extLst>
          </p:cNvPr>
          <p:cNvGrpSpPr/>
          <p:nvPr/>
        </p:nvGrpSpPr>
        <p:grpSpPr>
          <a:xfrm>
            <a:off x="7999908" y="4840766"/>
            <a:ext cx="1551217" cy="346124"/>
            <a:chOff x="7999908" y="4840766"/>
            <a:chExt cx="1551217" cy="346124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A0B0D27-9B74-019B-45A2-2D27C1E77714}"/>
                </a:ext>
              </a:extLst>
            </p:cNvPr>
            <p:cNvSpPr/>
            <p:nvPr/>
          </p:nvSpPr>
          <p:spPr>
            <a:xfrm>
              <a:off x="8507523" y="4906519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1E80A51-2398-750F-423C-B5260D4F5B0F}"/>
                </a:ext>
              </a:extLst>
            </p:cNvPr>
            <p:cNvSpPr/>
            <p:nvPr/>
          </p:nvSpPr>
          <p:spPr>
            <a:xfrm>
              <a:off x="8651503" y="4906519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4D37D3A-C03E-B764-5D69-136F3838539D}"/>
                </a:ext>
              </a:extLst>
            </p:cNvPr>
            <p:cNvSpPr/>
            <p:nvPr/>
          </p:nvSpPr>
          <p:spPr>
            <a:xfrm>
              <a:off x="8579513" y="4906519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F161392-CCFA-452E-C1D4-342B44B4AAE9}"/>
                </a:ext>
              </a:extLst>
            </p:cNvPr>
            <p:cNvSpPr/>
            <p:nvPr/>
          </p:nvSpPr>
          <p:spPr>
            <a:xfrm>
              <a:off x="8723496" y="4906519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D257041-0E09-4348-512D-DED52D2BD9A1}"/>
                </a:ext>
              </a:extLst>
            </p:cNvPr>
            <p:cNvSpPr/>
            <p:nvPr/>
          </p:nvSpPr>
          <p:spPr>
            <a:xfrm>
              <a:off x="8867475" y="4906519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B0F4B7F-E923-F0CA-6C4B-8032A5633DFC}"/>
                </a:ext>
              </a:extLst>
            </p:cNvPr>
            <p:cNvSpPr/>
            <p:nvPr/>
          </p:nvSpPr>
          <p:spPr>
            <a:xfrm>
              <a:off x="8939465" y="4906519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72D41FB-5F18-2B32-E8A6-B402D1DAC1BA}"/>
                </a:ext>
              </a:extLst>
            </p:cNvPr>
            <p:cNvSpPr/>
            <p:nvPr/>
          </p:nvSpPr>
          <p:spPr>
            <a:xfrm>
              <a:off x="9011458" y="4906519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B0C362A-E948-1FCA-FE85-957310C454A2}"/>
                </a:ext>
              </a:extLst>
            </p:cNvPr>
            <p:cNvSpPr/>
            <p:nvPr/>
          </p:nvSpPr>
          <p:spPr>
            <a:xfrm>
              <a:off x="8795485" y="4906519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E4E0B722-36C8-8A42-192A-08D05959625E}"/>
                </a:ext>
              </a:extLst>
            </p:cNvPr>
            <p:cNvSpPr/>
            <p:nvPr/>
          </p:nvSpPr>
          <p:spPr>
            <a:xfrm>
              <a:off x="8426300" y="4844690"/>
              <a:ext cx="684381" cy="340062"/>
            </a:xfrm>
            <a:prstGeom prst="roundRect">
              <a:avLst>
                <a:gd name="adj" fmla="val 4735"/>
              </a:avLst>
            </a:pr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3475404-EF42-0CB2-CD09-C1E87034AAFD}"/>
                </a:ext>
              </a:extLst>
            </p:cNvPr>
            <p:cNvSpPr/>
            <p:nvPr/>
          </p:nvSpPr>
          <p:spPr>
            <a:xfrm>
              <a:off x="8208120" y="4937737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B58E9E3-2336-4351-83BC-27043493C5FD}"/>
                </a:ext>
              </a:extLst>
            </p:cNvPr>
            <p:cNvSpPr/>
            <p:nvPr/>
          </p:nvSpPr>
          <p:spPr>
            <a:xfrm>
              <a:off x="7999908" y="5011776"/>
              <a:ext cx="286252" cy="7469"/>
            </a:xfrm>
            <a:custGeom>
              <a:avLst/>
              <a:gdLst>
                <a:gd name="connsiteX0" fmla="*/ 85877 w 85876"/>
                <a:gd name="connsiteY0" fmla="*/ 0 h 2362"/>
                <a:gd name="connsiteX1" fmla="*/ 0 w 85876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76" h="2362">
                  <a:moveTo>
                    <a:pt x="8587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5A82ABA-9C29-911B-D059-BAF6D3A69EFC}"/>
                </a:ext>
              </a:extLst>
            </p:cNvPr>
            <p:cNvSpPr/>
            <p:nvPr/>
          </p:nvSpPr>
          <p:spPr>
            <a:xfrm>
              <a:off x="8122597" y="4840766"/>
              <a:ext cx="242782" cy="342089"/>
            </a:xfrm>
            <a:custGeom>
              <a:avLst/>
              <a:gdLst>
                <a:gd name="connsiteX0" fmla="*/ 0 w 72835"/>
                <a:gd name="connsiteY0" fmla="*/ 69032 h 108178"/>
                <a:gd name="connsiteX1" fmla="*/ 0 w 72835"/>
                <a:gd name="connsiteY1" fmla="*/ 101540 h 108178"/>
                <a:gd name="connsiteX2" fmla="*/ 6591 w 72835"/>
                <a:gd name="connsiteY2" fmla="*/ 108179 h 108178"/>
                <a:gd name="connsiteX3" fmla="*/ 6615 w 72835"/>
                <a:gd name="connsiteY3" fmla="*/ 108179 h 108178"/>
                <a:gd name="connsiteX4" fmla="*/ 66221 w 72835"/>
                <a:gd name="connsiteY4" fmla="*/ 108179 h 108178"/>
                <a:gd name="connsiteX5" fmla="*/ 72836 w 72835"/>
                <a:gd name="connsiteY5" fmla="*/ 101564 h 108178"/>
                <a:gd name="connsiteX6" fmla="*/ 72836 w 72835"/>
                <a:gd name="connsiteY6" fmla="*/ 101540 h 108178"/>
                <a:gd name="connsiteX7" fmla="*/ 72836 w 72835"/>
                <a:gd name="connsiteY7" fmla="*/ 6615 h 108178"/>
                <a:gd name="connsiteX8" fmla="*/ 66221 w 72835"/>
                <a:gd name="connsiteY8" fmla="*/ 0 h 108178"/>
                <a:gd name="connsiteX9" fmla="*/ 6615 w 72835"/>
                <a:gd name="connsiteY9" fmla="*/ 0 h 108178"/>
                <a:gd name="connsiteX10" fmla="*/ 0 w 72835"/>
                <a:gd name="connsiteY10" fmla="*/ 6615 h 108178"/>
                <a:gd name="connsiteX11" fmla="*/ 0 w 72835"/>
                <a:gd name="connsiteY11" fmla="*/ 37895 h 1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35" h="108178">
                  <a:moveTo>
                    <a:pt x="0" y="69032"/>
                  </a:moveTo>
                  <a:lnTo>
                    <a:pt x="0" y="101540"/>
                  </a:lnTo>
                  <a:cubicBezTo>
                    <a:pt x="-13" y="105194"/>
                    <a:pt x="2938" y="108166"/>
                    <a:pt x="6591" y="108179"/>
                  </a:cubicBezTo>
                  <a:cubicBezTo>
                    <a:pt x="6599" y="108179"/>
                    <a:pt x="6607" y="108179"/>
                    <a:pt x="6615" y="108179"/>
                  </a:cubicBezTo>
                  <a:lnTo>
                    <a:pt x="66221" y="108179"/>
                  </a:lnTo>
                  <a:cubicBezTo>
                    <a:pt x="69874" y="108179"/>
                    <a:pt x="72836" y="105217"/>
                    <a:pt x="72836" y="101564"/>
                  </a:cubicBezTo>
                  <a:cubicBezTo>
                    <a:pt x="72836" y="101556"/>
                    <a:pt x="72836" y="101548"/>
                    <a:pt x="72836" y="101540"/>
                  </a:cubicBezTo>
                  <a:lnTo>
                    <a:pt x="72836" y="6615"/>
                  </a:lnTo>
                  <a:cubicBezTo>
                    <a:pt x="72836" y="2962"/>
                    <a:pt x="69874" y="0"/>
                    <a:pt x="66221" y="0"/>
                  </a:cubicBezTo>
                  <a:lnTo>
                    <a:pt x="6615" y="0"/>
                  </a:lnTo>
                  <a:cubicBezTo>
                    <a:pt x="2962" y="0"/>
                    <a:pt x="0" y="2962"/>
                    <a:pt x="0" y="6615"/>
                  </a:cubicBezTo>
                  <a:lnTo>
                    <a:pt x="0" y="3789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02093B4-E49B-45F9-7107-D758F50B5770}"/>
                </a:ext>
              </a:extLst>
            </p:cNvPr>
            <p:cNvSpPr/>
            <p:nvPr/>
          </p:nvSpPr>
          <p:spPr>
            <a:xfrm>
              <a:off x="9473085" y="4941472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A662403-A767-4AD3-C741-8872650A9626}"/>
                </a:ext>
              </a:extLst>
            </p:cNvPr>
            <p:cNvSpPr/>
            <p:nvPr/>
          </p:nvSpPr>
          <p:spPr>
            <a:xfrm>
              <a:off x="9264950" y="5015510"/>
              <a:ext cx="286175" cy="7469"/>
            </a:xfrm>
            <a:custGeom>
              <a:avLst/>
              <a:gdLst>
                <a:gd name="connsiteX0" fmla="*/ 85853 w 85853"/>
                <a:gd name="connsiteY0" fmla="*/ 0 h 2362"/>
                <a:gd name="connsiteX1" fmla="*/ 0 w 85853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53" h="2362">
                  <a:moveTo>
                    <a:pt x="85853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7218CAF-3679-93A2-93F2-74E060760584}"/>
                </a:ext>
              </a:extLst>
            </p:cNvPr>
            <p:cNvSpPr/>
            <p:nvPr/>
          </p:nvSpPr>
          <p:spPr>
            <a:xfrm>
              <a:off x="9182813" y="4844722"/>
              <a:ext cx="242862" cy="342168"/>
            </a:xfrm>
            <a:custGeom>
              <a:avLst/>
              <a:gdLst>
                <a:gd name="connsiteX0" fmla="*/ 72860 w 72859"/>
                <a:gd name="connsiteY0" fmla="*/ 68938 h 108203"/>
                <a:gd name="connsiteX1" fmla="*/ 72860 w 72859"/>
                <a:gd name="connsiteY1" fmla="*/ 101588 h 108203"/>
                <a:gd name="connsiteX2" fmla="*/ 66245 w 72859"/>
                <a:gd name="connsiteY2" fmla="*/ 108203 h 108203"/>
                <a:gd name="connsiteX3" fmla="*/ 66221 w 72859"/>
                <a:gd name="connsiteY3" fmla="*/ 108203 h 108203"/>
                <a:gd name="connsiteX4" fmla="*/ 6710 w 72859"/>
                <a:gd name="connsiteY4" fmla="*/ 108203 h 108203"/>
                <a:gd name="connsiteX5" fmla="*/ 1 w 72859"/>
                <a:gd name="connsiteY5" fmla="*/ 101683 h 108203"/>
                <a:gd name="connsiteX6" fmla="*/ 0 w 72859"/>
                <a:gd name="connsiteY6" fmla="*/ 101588 h 108203"/>
                <a:gd name="connsiteX7" fmla="*/ 0 w 72859"/>
                <a:gd name="connsiteY7" fmla="*/ 6545 h 108203"/>
                <a:gd name="connsiteX8" fmla="*/ 6685 w 72859"/>
                <a:gd name="connsiteY8" fmla="*/ 0 h 108203"/>
                <a:gd name="connsiteX9" fmla="*/ 6710 w 72859"/>
                <a:gd name="connsiteY9" fmla="*/ 1 h 108203"/>
                <a:gd name="connsiteX10" fmla="*/ 66221 w 72859"/>
                <a:gd name="connsiteY10" fmla="*/ 1 h 108203"/>
                <a:gd name="connsiteX11" fmla="*/ 72860 w 72859"/>
                <a:gd name="connsiteY11" fmla="*/ 6545 h 108203"/>
                <a:gd name="connsiteX12" fmla="*/ 72860 w 72859"/>
                <a:gd name="connsiteY12" fmla="*/ 37801 h 1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59" h="108203">
                  <a:moveTo>
                    <a:pt x="72860" y="68938"/>
                  </a:moveTo>
                  <a:lnTo>
                    <a:pt x="72860" y="101588"/>
                  </a:lnTo>
                  <a:cubicBezTo>
                    <a:pt x="72860" y="105242"/>
                    <a:pt x="69898" y="108203"/>
                    <a:pt x="66245" y="108203"/>
                  </a:cubicBezTo>
                  <a:cubicBezTo>
                    <a:pt x="66237" y="108203"/>
                    <a:pt x="66229" y="108203"/>
                    <a:pt x="66221" y="108203"/>
                  </a:cubicBezTo>
                  <a:lnTo>
                    <a:pt x="6710" y="108203"/>
                  </a:lnTo>
                  <a:cubicBezTo>
                    <a:pt x="3057" y="108255"/>
                    <a:pt x="53" y="105336"/>
                    <a:pt x="1" y="101683"/>
                  </a:cubicBezTo>
                  <a:cubicBezTo>
                    <a:pt x="0" y="101652"/>
                    <a:pt x="0" y="101620"/>
                    <a:pt x="0" y="101588"/>
                  </a:cubicBezTo>
                  <a:lnTo>
                    <a:pt x="0" y="6545"/>
                  </a:lnTo>
                  <a:cubicBezTo>
                    <a:pt x="39" y="2892"/>
                    <a:pt x="3032" y="-38"/>
                    <a:pt x="6685" y="0"/>
                  </a:cubicBezTo>
                  <a:cubicBezTo>
                    <a:pt x="6693" y="0"/>
                    <a:pt x="6701" y="1"/>
                    <a:pt x="6710" y="1"/>
                  </a:cubicBezTo>
                  <a:lnTo>
                    <a:pt x="66221" y="1"/>
                  </a:lnTo>
                  <a:cubicBezTo>
                    <a:pt x="69856" y="-12"/>
                    <a:pt x="72821" y="2910"/>
                    <a:pt x="72860" y="6545"/>
                  </a:cubicBezTo>
                  <a:lnTo>
                    <a:pt x="72860" y="3780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764443-9031-98CF-F0CE-D26EBF44B5A2}"/>
              </a:ext>
            </a:extLst>
          </p:cNvPr>
          <p:cNvGrpSpPr/>
          <p:nvPr/>
        </p:nvGrpSpPr>
        <p:grpSpPr>
          <a:xfrm>
            <a:off x="7999908" y="5247857"/>
            <a:ext cx="1551217" cy="346124"/>
            <a:chOff x="7999908" y="5247857"/>
            <a:chExt cx="1551217" cy="346124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303379C-A285-0403-0AF1-00B913B3B352}"/>
                </a:ext>
              </a:extLst>
            </p:cNvPr>
            <p:cNvSpPr/>
            <p:nvPr/>
          </p:nvSpPr>
          <p:spPr>
            <a:xfrm>
              <a:off x="8507523" y="5313610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4216997-6C19-203F-5312-25352249E597}"/>
                </a:ext>
              </a:extLst>
            </p:cNvPr>
            <p:cNvSpPr/>
            <p:nvPr/>
          </p:nvSpPr>
          <p:spPr>
            <a:xfrm>
              <a:off x="8651503" y="5313610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462326E-2BC2-101C-0530-71CB7883944A}"/>
                </a:ext>
              </a:extLst>
            </p:cNvPr>
            <p:cNvSpPr/>
            <p:nvPr/>
          </p:nvSpPr>
          <p:spPr>
            <a:xfrm>
              <a:off x="8579513" y="5313610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C3B8D0A-5320-ACCD-945C-388B35D218CF}"/>
                </a:ext>
              </a:extLst>
            </p:cNvPr>
            <p:cNvSpPr/>
            <p:nvPr/>
          </p:nvSpPr>
          <p:spPr>
            <a:xfrm>
              <a:off x="8723496" y="5313610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0BCDA3E-F97F-EF5B-42D8-1165C3369935}"/>
                </a:ext>
              </a:extLst>
            </p:cNvPr>
            <p:cNvSpPr/>
            <p:nvPr/>
          </p:nvSpPr>
          <p:spPr>
            <a:xfrm>
              <a:off x="8867475" y="5313610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C9FF24C-4FF7-E841-8482-03C238BC8E81}"/>
                </a:ext>
              </a:extLst>
            </p:cNvPr>
            <p:cNvSpPr/>
            <p:nvPr/>
          </p:nvSpPr>
          <p:spPr>
            <a:xfrm>
              <a:off x="8939465" y="5313610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93C90B8-6F0F-5697-9CD4-71DC2578EB08}"/>
                </a:ext>
              </a:extLst>
            </p:cNvPr>
            <p:cNvSpPr/>
            <p:nvPr/>
          </p:nvSpPr>
          <p:spPr>
            <a:xfrm>
              <a:off x="9011458" y="5313610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660AC463-3591-10FB-0306-1EB169ABEBB9}"/>
                </a:ext>
              </a:extLst>
            </p:cNvPr>
            <p:cNvSpPr/>
            <p:nvPr/>
          </p:nvSpPr>
          <p:spPr>
            <a:xfrm>
              <a:off x="8795485" y="5313610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44" name="Rectangle: Rounded Corners 343">
              <a:extLst>
                <a:ext uri="{FF2B5EF4-FFF2-40B4-BE49-F238E27FC236}">
                  <a16:creationId xmlns:a16="http://schemas.microsoft.com/office/drawing/2014/main" id="{3C326997-8024-AE6F-DC51-A92642FE134D}"/>
                </a:ext>
              </a:extLst>
            </p:cNvPr>
            <p:cNvSpPr/>
            <p:nvPr/>
          </p:nvSpPr>
          <p:spPr>
            <a:xfrm>
              <a:off x="8426300" y="5251781"/>
              <a:ext cx="684381" cy="340062"/>
            </a:xfrm>
            <a:prstGeom prst="roundRect">
              <a:avLst>
                <a:gd name="adj" fmla="val 4735"/>
              </a:avLst>
            </a:pr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6D3D23B-FE5C-49E8-0A0C-B872DB9FA056}"/>
                </a:ext>
              </a:extLst>
            </p:cNvPr>
            <p:cNvSpPr/>
            <p:nvPr/>
          </p:nvSpPr>
          <p:spPr>
            <a:xfrm>
              <a:off x="8208120" y="5344828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1BCAD0D-EE91-A540-8129-397F463E207C}"/>
                </a:ext>
              </a:extLst>
            </p:cNvPr>
            <p:cNvSpPr/>
            <p:nvPr/>
          </p:nvSpPr>
          <p:spPr>
            <a:xfrm>
              <a:off x="7999908" y="5418867"/>
              <a:ext cx="286252" cy="7469"/>
            </a:xfrm>
            <a:custGeom>
              <a:avLst/>
              <a:gdLst>
                <a:gd name="connsiteX0" fmla="*/ 85877 w 85876"/>
                <a:gd name="connsiteY0" fmla="*/ 0 h 2362"/>
                <a:gd name="connsiteX1" fmla="*/ 0 w 85876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76" h="2362">
                  <a:moveTo>
                    <a:pt x="8587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ABE8E4E1-5F9F-C83C-0847-49FE7DB5EE2E}"/>
                </a:ext>
              </a:extLst>
            </p:cNvPr>
            <p:cNvSpPr/>
            <p:nvPr/>
          </p:nvSpPr>
          <p:spPr>
            <a:xfrm>
              <a:off x="8122597" y="5247857"/>
              <a:ext cx="242782" cy="342089"/>
            </a:xfrm>
            <a:custGeom>
              <a:avLst/>
              <a:gdLst>
                <a:gd name="connsiteX0" fmla="*/ 0 w 72835"/>
                <a:gd name="connsiteY0" fmla="*/ 69032 h 108178"/>
                <a:gd name="connsiteX1" fmla="*/ 0 w 72835"/>
                <a:gd name="connsiteY1" fmla="*/ 101540 h 108178"/>
                <a:gd name="connsiteX2" fmla="*/ 6591 w 72835"/>
                <a:gd name="connsiteY2" fmla="*/ 108179 h 108178"/>
                <a:gd name="connsiteX3" fmla="*/ 6615 w 72835"/>
                <a:gd name="connsiteY3" fmla="*/ 108179 h 108178"/>
                <a:gd name="connsiteX4" fmla="*/ 66221 w 72835"/>
                <a:gd name="connsiteY4" fmla="*/ 108179 h 108178"/>
                <a:gd name="connsiteX5" fmla="*/ 72836 w 72835"/>
                <a:gd name="connsiteY5" fmla="*/ 101564 h 108178"/>
                <a:gd name="connsiteX6" fmla="*/ 72836 w 72835"/>
                <a:gd name="connsiteY6" fmla="*/ 101540 h 108178"/>
                <a:gd name="connsiteX7" fmla="*/ 72836 w 72835"/>
                <a:gd name="connsiteY7" fmla="*/ 6615 h 108178"/>
                <a:gd name="connsiteX8" fmla="*/ 66221 w 72835"/>
                <a:gd name="connsiteY8" fmla="*/ 0 h 108178"/>
                <a:gd name="connsiteX9" fmla="*/ 6615 w 72835"/>
                <a:gd name="connsiteY9" fmla="*/ 0 h 108178"/>
                <a:gd name="connsiteX10" fmla="*/ 0 w 72835"/>
                <a:gd name="connsiteY10" fmla="*/ 6615 h 108178"/>
                <a:gd name="connsiteX11" fmla="*/ 0 w 72835"/>
                <a:gd name="connsiteY11" fmla="*/ 37895 h 1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35" h="108178">
                  <a:moveTo>
                    <a:pt x="0" y="69032"/>
                  </a:moveTo>
                  <a:lnTo>
                    <a:pt x="0" y="101540"/>
                  </a:lnTo>
                  <a:cubicBezTo>
                    <a:pt x="-13" y="105194"/>
                    <a:pt x="2938" y="108166"/>
                    <a:pt x="6591" y="108179"/>
                  </a:cubicBezTo>
                  <a:cubicBezTo>
                    <a:pt x="6599" y="108179"/>
                    <a:pt x="6607" y="108179"/>
                    <a:pt x="6615" y="108179"/>
                  </a:cubicBezTo>
                  <a:lnTo>
                    <a:pt x="66221" y="108179"/>
                  </a:lnTo>
                  <a:cubicBezTo>
                    <a:pt x="69874" y="108179"/>
                    <a:pt x="72836" y="105217"/>
                    <a:pt x="72836" y="101564"/>
                  </a:cubicBezTo>
                  <a:cubicBezTo>
                    <a:pt x="72836" y="101556"/>
                    <a:pt x="72836" y="101548"/>
                    <a:pt x="72836" y="101540"/>
                  </a:cubicBezTo>
                  <a:lnTo>
                    <a:pt x="72836" y="6615"/>
                  </a:lnTo>
                  <a:cubicBezTo>
                    <a:pt x="72836" y="2962"/>
                    <a:pt x="69874" y="0"/>
                    <a:pt x="66221" y="0"/>
                  </a:cubicBezTo>
                  <a:lnTo>
                    <a:pt x="6615" y="0"/>
                  </a:lnTo>
                  <a:cubicBezTo>
                    <a:pt x="2962" y="0"/>
                    <a:pt x="0" y="2962"/>
                    <a:pt x="0" y="6615"/>
                  </a:cubicBezTo>
                  <a:lnTo>
                    <a:pt x="0" y="3789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AE9562F-B148-2E0C-B45C-AA959536D6C1}"/>
                </a:ext>
              </a:extLst>
            </p:cNvPr>
            <p:cNvSpPr/>
            <p:nvPr/>
          </p:nvSpPr>
          <p:spPr>
            <a:xfrm>
              <a:off x="9473085" y="5348563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F455B74-13CF-4727-1641-BDD6FE3311F0}"/>
                </a:ext>
              </a:extLst>
            </p:cNvPr>
            <p:cNvSpPr/>
            <p:nvPr/>
          </p:nvSpPr>
          <p:spPr>
            <a:xfrm>
              <a:off x="9264950" y="5422601"/>
              <a:ext cx="286175" cy="7469"/>
            </a:xfrm>
            <a:custGeom>
              <a:avLst/>
              <a:gdLst>
                <a:gd name="connsiteX0" fmla="*/ 85853 w 85853"/>
                <a:gd name="connsiteY0" fmla="*/ 0 h 2362"/>
                <a:gd name="connsiteX1" fmla="*/ 0 w 85853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53" h="2362">
                  <a:moveTo>
                    <a:pt x="85853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473F6D1D-6316-159B-FC04-022046AC19AB}"/>
                </a:ext>
              </a:extLst>
            </p:cNvPr>
            <p:cNvSpPr/>
            <p:nvPr/>
          </p:nvSpPr>
          <p:spPr>
            <a:xfrm>
              <a:off x="9182813" y="5251813"/>
              <a:ext cx="242862" cy="342168"/>
            </a:xfrm>
            <a:custGeom>
              <a:avLst/>
              <a:gdLst>
                <a:gd name="connsiteX0" fmla="*/ 72860 w 72859"/>
                <a:gd name="connsiteY0" fmla="*/ 68938 h 108203"/>
                <a:gd name="connsiteX1" fmla="*/ 72860 w 72859"/>
                <a:gd name="connsiteY1" fmla="*/ 101588 h 108203"/>
                <a:gd name="connsiteX2" fmla="*/ 66245 w 72859"/>
                <a:gd name="connsiteY2" fmla="*/ 108203 h 108203"/>
                <a:gd name="connsiteX3" fmla="*/ 66221 w 72859"/>
                <a:gd name="connsiteY3" fmla="*/ 108203 h 108203"/>
                <a:gd name="connsiteX4" fmla="*/ 6710 w 72859"/>
                <a:gd name="connsiteY4" fmla="*/ 108203 h 108203"/>
                <a:gd name="connsiteX5" fmla="*/ 1 w 72859"/>
                <a:gd name="connsiteY5" fmla="*/ 101683 h 108203"/>
                <a:gd name="connsiteX6" fmla="*/ 0 w 72859"/>
                <a:gd name="connsiteY6" fmla="*/ 101588 h 108203"/>
                <a:gd name="connsiteX7" fmla="*/ 0 w 72859"/>
                <a:gd name="connsiteY7" fmla="*/ 6545 h 108203"/>
                <a:gd name="connsiteX8" fmla="*/ 6685 w 72859"/>
                <a:gd name="connsiteY8" fmla="*/ 0 h 108203"/>
                <a:gd name="connsiteX9" fmla="*/ 6710 w 72859"/>
                <a:gd name="connsiteY9" fmla="*/ 1 h 108203"/>
                <a:gd name="connsiteX10" fmla="*/ 66221 w 72859"/>
                <a:gd name="connsiteY10" fmla="*/ 1 h 108203"/>
                <a:gd name="connsiteX11" fmla="*/ 72860 w 72859"/>
                <a:gd name="connsiteY11" fmla="*/ 6545 h 108203"/>
                <a:gd name="connsiteX12" fmla="*/ 72860 w 72859"/>
                <a:gd name="connsiteY12" fmla="*/ 37801 h 1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59" h="108203">
                  <a:moveTo>
                    <a:pt x="72860" y="68938"/>
                  </a:moveTo>
                  <a:lnTo>
                    <a:pt x="72860" y="101588"/>
                  </a:lnTo>
                  <a:cubicBezTo>
                    <a:pt x="72860" y="105242"/>
                    <a:pt x="69898" y="108203"/>
                    <a:pt x="66245" y="108203"/>
                  </a:cubicBezTo>
                  <a:cubicBezTo>
                    <a:pt x="66237" y="108203"/>
                    <a:pt x="66229" y="108203"/>
                    <a:pt x="66221" y="108203"/>
                  </a:cubicBezTo>
                  <a:lnTo>
                    <a:pt x="6710" y="108203"/>
                  </a:lnTo>
                  <a:cubicBezTo>
                    <a:pt x="3057" y="108255"/>
                    <a:pt x="53" y="105336"/>
                    <a:pt x="1" y="101683"/>
                  </a:cubicBezTo>
                  <a:cubicBezTo>
                    <a:pt x="0" y="101652"/>
                    <a:pt x="0" y="101620"/>
                    <a:pt x="0" y="101588"/>
                  </a:cubicBezTo>
                  <a:lnTo>
                    <a:pt x="0" y="6545"/>
                  </a:lnTo>
                  <a:cubicBezTo>
                    <a:pt x="39" y="2892"/>
                    <a:pt x="3032" y="-38"/>
                    <a:pt x="6685" y="0"/>
                  </a:cubicBezTo>
                  <a:cubicBezTo>
                    <a:pt x="6693" y="0"/>
                    <a:pt x="6701" y="1"/>
                    <a:pt x="6710" y="1"/>
                  </a:cubicBezTo>
                  <a:lnTo>
                    <a:pt x="66221" y="1"/>
                  </a:lnTo>
                  <a:cubicBezTo>
                    <a:pt x="69856" y="-12"/>
                    <a:pt x="72821" y="2910"/>
                    <a:pt x="72860" y="6545"/>
                  </a:cubicBezTo>
                  <a:lnTo>
                    <a:pt x="72860" y="3780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1681BD-59FE-4558-AFAB-FEA6429688F1}"/>
              </a:ext>
            </a:extLst>
          </p:cNvPr>
          <p:cNvGrpSpPr/>
          <p:nvPr/>
        </p:nvGrpSpPr>
        <p:grpSpPr>
          <a:xfrm>
            <a:off x="7999908" y="5687038"/>
            <a:ext cx="1551217" cy="346124"/>
            <a:chOff x="7999908" y="5687038"/>
            <a:chExt cx="1551217" cy="346124"/>
          </a:xfrm>
        </p:grpSpPr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3FE040B-5AF3-3E63-68B8-FF351CAC1189}"/>
                </a:ext>
              </a:extLst>
            </p:cNvPr>
            <p:cNvSpPr/>
            <p:nvPr/>
          </p:nvSpPr>
          <p:spPr>
            <a:xfrm>
              <a:off x="8507523" y="5752791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846DDD2-F366-AFD7-F6C1-C947F8B32E2E}"/>
                </a:ext>
              </a:extLst>
            </p:cNvPr>
            <p:cNvSpPr/>
            <p:nvPr/>
          </p:nvSpPr>
          <p:spPr>
            <a:xfrm>
              <a:off x="8651503" y="5752791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43CDAC2-EF05-2590-E40B-AC5A482C6671}"/>
                </a:ext>
              </a:extLst>
            </p:cNvPr>
            <p:cNvSpPr/>
            <p:nvPr/>
          </p:nvSpPr>
          <p:spPr>
            <a:xfrm>
              <a:off x="8579513" y="5752791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4C99BCE-FE8B-372B-331D-96082166B27D}"/>
                </a:ext>
              </a:extLst>
            </p:cNvPr>
            <p:cNvSpPr/>
            <p:nvPr/>
          </p:nvSpPr>
          <p:spPr>
            <a:xfrm>
              <a:off x="8723496" y="5752791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C758E18-4A0B-5A99-F1AB-279C633016A1}"/>
                </a:ext>
              </a:extLst>
            </p:cNvPr>
            <p:cNvSpPr/>
            <p:nvPr/>
          </p:nvSpPr>
          <p:spPr>
            <a:xfrm>
              <a:off x="8867475" y="5752791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2B55044-B8DA-A7D7-2F90-BF221B1930E2}"/>
                </a:ext>
              </a:extLst>
            </p:cNvPr>
            <p:cNvSpPr/>
            <p:nvPr/>
          </p:nvSpPr>
          <p:spPr>
            <a:xfrm>
              <a:off x="8939465" y="5752791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ADE39EF3-4220-9998-9C44-5D11734E7283}"/>
                </a:ext>
              </a:extLst>
            </p:cNvPr>
            <p:cNvSpPr/>
            <p:nvPr/>
          </p:nvSpPr>
          <p:spPr>
            <a:xfrm>
              <a:off x="9011458" y="5752791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EC8014C8-B3AD-01AB-638A-97656BA32E05}"/>
                </a:ext>
              </a:extLst>
            </p:cNvPr>
            <p:cNvSpPr/>
            <p:nvPr/>
          </p:nvSpPr>
          <p:spPr>
            <a:xfrm>
              <a:off x="8795485" y="5752791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9CEB5C78-DB84-FF28-B190-7C0C5B665753}"/>
                </a:ext>
              </a:extLst>
            </p:cNvPr>
            <p:cNvSpPr/>
            <p:nvPr/>
          </p:nvSpPr>
          <p:spPr>
            <a:xfrm>
              <a:off x="8426300" y="5690962"/>
              <a:ext cx="684381" cy="340062"/>
            </a:xfrm>
            <a:prstGeom prst="roundRect">
              <a:avLst>
                <a:gd name="adj" fmla="val 4735"/>
              </a:avLst>
            </a:pr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621AC64-1CA9-E295-33E1-FAB2060BAD6D}"/>
                </a:ext>
              </a:extLst>
            </p:cNvPr>
            <p:cNvSpPr/>
            <p:nvPr/>
          </p:nvSpPr>
          <p:spPr>
            <a:xfrm>
              <a:off x="8208120" y="5784009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5533B9C-E18C-786E-C5CE-B25B135B8D47}"/>
                </a:ext>
              </a:extLst>
            </p:cNvPr>
            <p:cNvSpPr/>
            <p:nvPr/>
          </p:nvSpPr>
          <p:spPr>
            <a:xfrm>
              <a:off x="7999908" y="5858048"/>
              <a:ext cx="286252" cy="7469"/>
            </a:xfrm>
            <a:custGeom>
              <a:avLst/>
              <a:gdLst>
                <a:gd name="connsiteX0" fmla="*/ 85877 w 85876"/>
                <a:gd name="connsiteY0" fmla="*/ 0 h 2362"/>
                <a:gd name="connsiteX1" fmla="*/ 0 w 85876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76" h="2362">
                  <a:moveTo>
                    <a:pt x="8587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1C60166-7914-0E9F-3676-751A7F3CA133}"/>
                </a:ext>
              </a:extLst>
            </p:cNvPr>
            <p:cNvSpPr/>
            <p:nvPr/>
          </p:nvSpPr>
          <p:spPr>
            <a:xfrm>
              <a:off x="8122597" y="5687038"/>
              <a:ext cx="242782" cy="342089"/>
            </a:xfrm>
            <a:custGeom>
              <a:avLst/>
              <a:gdLst>
                <a:gd name="connsiteX0" fmla="*/ 0 w 72835"/>
                <a:gd name="connsiteY0" fmla="*/ 69032 h 108178"/>
                <a:gd name="connsiteX1" fmla="*/ 0 w 72835"/>
                <a:gd name="connsiteY1" fmla="*/ 101540 h 108178"/>
                <a:gd name="connsiteX2" fmla="*/ 6591 w 72835"/>
                <a:gd name="connsiteY2" fmla="*/ 108179 h 108178"/>
                <a:gd name="connsiteX3" fmla="*/ 6615 w 72835"/>
                <a:gd name="connsiteY3" fmla="*/ 108179 h 108178"/>
                <a:gd name="connsiteX4" fmla="*/ 66221 w 72835"/>
                <a:gd name="connsiteY4" fmla="*/ 108179 h 108178"/>
                <a:gd name="connsiteX5" fmla="*/ 72836 w 72835"/>
                <a:gd name="connsiteY5" fmla="*/ 101564 h 108178"/>
                <a:gd name="connsiteX6" fmla="*/ 72836 w 72835"/>
                <a:gd name="connsiteY6" fmla="*/ 101540 h 108178"/>
                <a:gd name="connsiteX7" fmla="*/ 72836 w 72835"/>
                <a:gd name="connsiteY7" fmla="*/ 6615 h 108178"/>
                <a:gd name="connsiteX8" fmla="*/ 66221 w 72835"/>
                <a:gd name="connsiteY8" fmla="*/ 0 h 108178"/>
                <a:gd name="connsiteX9" fmla="*/ 6615 w 72835"/>
                <a:gd name="connsiteY9" fmla="*/ 0 h 108178"/>
                <a:gd name="connsiteX10" fmla="*/ 0 w 72835"/>
                <a:gd name="connsiteY10" fmla="*/ 6615 h 108178"/>
                <a:gd name="connsiteX11" fmla="*/ 0 w 72835"/>
                <a:gd name="connsiteY11" fmla="*/ 37895 h 1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35" h="108178">
                  <a:moveTo>
                    <a:pt x="0" y="69032"/>
                  </a:moveTo>
                  <a:lnTo>
                    <a:pt x="0" y="101540"/>
                  </a:lnTo>
                  <a:cubicBezTo>
                    <a:pt x="-13" y="105194"/>
                    <a:pt x="2938" y="108166"/>
                    <a:pt x="6591" y="108179"/>
                  </a:cubicBezTo>
                  <a:cubicBezTo>
                    <a:pt x="6599" y="108179"/>
                    <a:pt x="6607" y="108179"/>
                    <a:pt x="6615" y="108179"/>
                  </a:cubicBezTo>
                  <a:lnTo>
                    <a:pt x="66221" y="108179"/>
                  </a:lnTo>
                  <a:cubicBezTo>
                    <a:pt x="69874" y="108179"/>
                    <a:pt x="72836" y="105217"/>
                    <a:pt x="72836" y="101564"/>
                  </a:cubicBezTo>
                  <a:cubicBezTo>
                    <a:pt x="72836" y="101556"/>
                    <a:pt x="72836" y="101548"/>
                    <a:pt x="72836" y="101540"/>
                  </a:cubicBezTo>
                  <a:lnTo>
                    <a:pt x="72836" y="6615"/>
                  </a:lnTo>
                  <a:cubicBezTo>
                    <a:pt x="72836" y="2962"/>
                    <a:pt x="69874" y="0"/>
                    <a:pt x="66221" y="0"/>
                  </a:cubicBezTo>
                  <a:lnTo>
                    <a:pt x="6615" y="0"/>
                  </a:lnTo>
                  <a:cubicBezTo>
                    <a:pt x="2962" y="0"/>
                    <a:pt x="0" y="2962"/>
                    <a:pt x="0" y="6615"/>
                  </a:cubicBezTo>
                  <a:lnTo>
                    <a:pt x="0" y="3789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36ABEC4-0013-7FA5-2489-886A30BB35A4}"/>
                </a:ext>
              </a:extLst>
            </p:cNvPr>
            <p:cNvSpPr/>
            <p:nvPr/>
          </p:nvSpPr>
          <p:spPr>
            <a:xfrm>
              <a:off x="9473085" y="5787744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CBC29B7-0C5B-932F-5B4F-F61C8A9BED7A}"/>
                </a:ext>
              </a:extLst>
            </p:cNvPr>
            <p:cNvSpPr/>
            <p:nvPr/>
          </p:nvSpPr>
          <p:spPr>
            <a:xfrm>
              <a:off x="9264950" y="5861782"/>
              <a:ext cx="286175" cy="7469"/>
            </a:xfrm>
            <a:custGeom>
              <a:avLst/>
              <a:gdLst>
                <a:gd name="connsiteX0" fmla="*/ 85853 w 85853"/>
                <a:gd name="connsiteY0" fmla="*/ 0 h 2362"/>
                <a:gd name="connsiteX1" fmla="*/ 0 w 85853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53" h="2362">
                  <a:moveTo>
                    <a:pt x="85853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48BA5D3-D8EA-C4D6-D70A-146A87F01431}"/>
                </a:ext>
              </a:extLst>
            </p:cNvPr>
            <p:cNvSpPr/>
            <p:nvPr/>
          </p:nvSpPr>
          <p:spPr>
            <a:xfrm>
              <a:off x="9182813" y="5690994"/>
              <a:ext cx="242862" cy="342168"/>
            </a:xfrm>
            <a:custGeom>
              <a:avLst/>
              <a:gdLst>
                <a:gd name="connsiteX0" fmla="*/ 72860 w 72859"/>
                <a:gd name="connsiteY0" fmla="*/ 68938 h 108203"/>
                <a:gd name="connsiteX1" fmla="*/ 72860 w 72859"/>
                <a:gd name="connsiteY1" fmla="*/ 101588 h 108203"/>
                <a:gd name="connsiteX2" fmla="*/ 66245 w 72859"/>
                <a:gd name="connsiteY2" fmla="*/ 108203 h 108203"/>
                <a:gd name="connsiteX3" fmla="*/ 66221 w 72859"/>
                <a:gd name="connsiteY3" fmla="*/ 108203 h 108203"/>
                <a:gd name="connsiteX4" fmla="*/ 6710 w 72859"/>
                <a:gd name="connsiteY4" fmla="*/ 108203 h 108203"/>
                <a:gd name="connsiteX5" fmla="*/ 1 w 72859"/>
                <a:gd name="connsiteY5" fmla="*/ 101683 h 108203"/>
                <a:gd name="connsiteX6" fmla="*/ 0 w 72859"/>
                <a:gd name="connsiteY6" fmla="*/ 101588 h 108203"/>
                <a:gd name="connsiteX7" fmla="*/ 0 w 72859"/>
                <a:gd name="connsiteY7" fmla="*/ 6545 h 108203"/>
                <a:gd name="connsiteX8" fmla="*/ 6685 w 72859"/>
                <a:gd name="connsiteY8" fmla="*/ 0 h 108203"/>
                <a:gd name="connsiteX9" fmla="*/ 6710 w 72859"/>
                <a:gd name="connsiteY9" fmla="*/ 1 h 108203"/>
                <a:gd name="connsiteX10" fmla="*/ 66221 w 72859"/>
                <a:gd name="connsiteY10" fmla="*/ 1 h 108203"/>
                <a:gd name="connsiteX11" fmla="*/ 72860 w 72859"/>
                <a:gd name="connsiteY11" fmla="*/ 6545 h 108203"/>
                <a:gd name="connsiteX12" fmla="*/ 72860 w 72859"/>
                <a:gd name="connsiteY12" fmla="*/ 37801 h 1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59" h="108203">
                  <a:moveTo>
                    <a:pt x="72860" y="68938"/>
                  </a:moveTo>
                  <a:lnTo>
                    <a:pt x="72860" y="101588"/>
                  </a:lnTo>
                  <a:cubicBezTo>
                    <a:pt x="72860" y="105242"/>
                    <a:pt x="69898" y="108203"/>
                    <a:pt x="66245" y="108203"/>
                  </a:cubicBezTo>
                  <a:cubicBezTo>
                    <a:pt x="66237" y="108203"/>
                    <a:pt x="66229" y="108203"/>
                    <a:pt x="66221" y="108203"/>
                  </a:cubicBezTo>
                  <a:lnTo>
                    <a:pt x="6710" y="108203"/>
                  </a:lnTo>
                  <a:cubicBezTo>
                    <a:pt x="3057" y="108255"/>
                    <a:pt x="53" y="105336"/>
                    <a:pt x="1" y="101683"/>
                  </a:cubicBezTo>
                  <a:cubicBezTo>
                    <a:pt x="0" y="101652"/>
                    <a:pt x="0" y="101620"/>
                    <a:pt x="0" y="101588"/>
                  </a:cubicBezTo>
                  <a:lnTo>
                    <a:pt x="0" y="6545"/>
                  </a:lnTo>
                  <a:cubicBezTo>
                    <a:pt x="39" y="2892"/>
                    <a:pt x="3032" y="-38"/>
                    <a:pt x="6685" y="0"/>
                  </a:cubicBezTo>
                  <a:cubicBezTo>
                    <a:pt x="6693" y="0"/>
                    <a:pt x="6701" y="1"/>
                    <a:pt x="6710" y="1"/>
                  </a:cubicBezTo>
                  <a:lnTo>
                    <a:pt x="66221" y="1"/>
                  </a:lnTo>
                  <a:cubicBezTo>
                    <a:pt x="69856" y="-12"/>
                    <a:pt x="72821" y="2910"/>
                    <a:pt x="72860" y="6545"/>
                  </a:cubicBezTo>
                  <a:lnTo>
                    <a:pt x="72860" y="3780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66F33F2E-E1C0-D096-0AA4-471B3E39121F}"/>
              </a:ext>
            </a:extLst>
          </p:cNvPr>
          <p:cNvSpPr txBox="1"/>
          <p:nvPr/>
        </p:nvSpPr>
        <p:spPr>
          <a:xfrm>
            <a:off x="9549158" y="4820653"/>
            <a:ext cx="1551217" cy="3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unacked</a:t>
            </a:r>
            <a:endParaRPr lang="en-001" sz="1600" dirty="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BFC1AC36-AFF7-6672-C6A5-664FE2CC74DA}"/>
              </a:ext>
            </a:extLst>
          </p:cNvPr>
          <p:cNvSpPr txBox="1"/>
          <p:nvPr/>
        </p:nvSpPr>
        <p:spPr>
          <a:xfrm>
            <a:off x="9549158" y="5227744"/>
            <a:ext cx="1551217" cy="3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unread</a:t>
            </a:r>
            <a:endParaRPr lang="en-001" sz="1600" dirty="0"/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480BD3C5-6861-1D8E-AF1B-9A0E6D4A5745}"/>
              </a:ext>
            </a:extLst>
          </p:cNvPr>
          <p:cNvSpPr txBox="1"/>
          <p:nvPr/>
        </p:nvSpPr>
        <p:spPr>
          <a:xfrm>
            <a:off x="9549158" y="5666925"/>
            <a:ext cx="1551217" cy="319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ackdelay</a:t>
            </a:r>
            <a:endParaRPr lang="en-001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10B152-9268-8FFC-4BCE-8C45C3BA6F91}"/>
              </a:ext>
            </a:extLst>
          </p:cNvPr>
          <p:cNvGrpSpPr/>
          <p:nvPr/>
        </p:nvGrpSpPr>
        <p:grpSpPr>
          <a:xfrm>
            <a:off x="2750251" y="4849910"/>
            <a:ext cx="1551217" cy="346124"/>
            <a:chOff x="2750251" y="4849910"/>
            <a:chExt cx="1551217" cy="346124"/>
          </a:xfrm>
        </p:grpSpPr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D01C6AC8-30A7-0211-7147-923420763807}"/>
                </a:ext>
              </a:extLst>
            </p:cNvPr>
            <p:cNvSpPr/>
            <p:nvPr/>
          </p:nvSpPr>
          <p:spPr>
            <a:xfrm>
              <a:off x="3257866" y="4915663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D758316-4A2F-4170-1177-BD468B845FD2}"/>
                </a:ext>
              </a:extLst>
            </p:cNvPr>
            <p:cNvSpPr/>
            <p:nvPr/>
          </p:nvSpPr>
          <p:spPr>
            <a:xfrm>
              <a:off x="3401846" y="4915663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926C20F2-3C16-30AA-24A7-E98F8B10B566}"/>
                </a:ext>
              </a:extLst>
            </p:cNvPr>
            <p:cNvSpPr/>
            <p:nvPr/>
          </p:nvSpPr>
          <p:spPr>
            <a:xfrm>
              <a:off x="3329856" y="4915663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14FF91BD-1EEE-6A98-DC2D-3086419BFA7B}"/>
                </a:ext>
              </a:extLst>
            </p:cNvPr>
            <p:cNvSpPr/>
            <p:nvPr/>
          </p:nvSpPr>
          <p:spPr>
            <a:xfrm>
              <a:off x="3473839" y="4915663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840FF4A2-ED71-72C2-84BC-025D32AAD752}"/>
                </a:ext>
              </a:extLst>
            </p:cNvPr>
            <p:cNvSpPr/>
            <p:nvPr/>
          </p:nvSpPr>
          <p:spPr>
            <a:xfrm>
              <a:off x="3617818" y="4915663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E73B5868-7B03-4051-CDA6-15692AFA2BB5}"/>
                </a:ext>
              </a:extLst>
            </p:cNvPr>
            <p:cNvSpPr/>
            <p:nvPr/>
          </p:nvSpPr>
          <p:spPr>
            <a:xfrm>
              <a:off x="3689808" y="4915663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0CD708AB-6E72-2DD4-26A1-E8BC609B2156}"/>
                </a:ext>
              </a:extLst>
            </p:cNvPr>
            <p:cNvSpPr/>
            <p:nvPr/>
          </p:nvSpPr>
          <p:spPr>
            <a:xfrm>
              <a:off x="3761801" y="4915663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5EE9D26-77B0-2EC5-23BB-2D9851B1B142}"/>
                </a:ext>
              </a:extLst>
            </p:cNvPr>
            <p:cNvSpPr/>
            <p:nvPr/>
          </p:nvSpPr>
          <p:spPr>
            <a:xfrm>
              <a:off x="3545828" y="4915663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496" name="Rectangle: Rounded Corners 495">
              <a:extLst>
                <a:ext uri="{FF2B5EF4-FFF2-40B4-BE49-F238E27FC236}">
                  <a16:creationId xmlns:a16="http://schemas.microsoft.com/office/drawing/2014/main" id="{B320891C-4058-6738-2BA5-E558CF5AEC41}"/>
                </a:ext>
              </a:extLst>
            </p:cNvPr>
            <p:cNvSpPr/>
            <p:nvPr/>
          </p:nvSpPr>
          <p:spPr>
            <a:xfrm>
              <a:off x="3176643" y="4853834"/>
              <a:ext cx="684381" cy="340062"/>
            </a:xfrm>
            <a:prstGeom prst="roundRect">
              <a:avLst>
                <a:gd name="adj" fmla="val 4735"/>
              </a:avLst>
            </a:pr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76BA33A-9EC1-F960-BBE8-AD837E8E45C2}"/>
                </a:ext>
              </a:extLst>
            </p:cNvPr>
            <p:cNvSpPr/>
            <p:nvPr/>
          </p:nvSpPr>
          <p:spPr>
            <a:xfrm>
              <a:off x="2958463" y="4946881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64FD1EC7-8553-3C40-F429-C96F34358E56}"/>
                </a:ext>
              </a:extLst>
            </p:cNvPr>
            <p:cNvSpPr/>
            <p:nvPr/>
          </p:nvSpPr>
          <p:spPr>
            <a:xfrm>
              <a:off x="2750251" y="5020920"/>
              <a:ext cx="286252" cy="7469"/>
            </a:xfrm>
            <a:custGeom>
              <a:avLst/>
              <a:gdLst>
                <a:gd name="connsiteX0" fmla="*/ 85877 w 85876"/>
                <a:gd name="connsiteY0" fmla="*/ 0 h 2362"/>
                <a:gd name="connsiteX1" fmla="*/ 0 w 85876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76" h="2362">
                  <a:moveTo>
                    <a:pt x="8587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53BE9701-7E4C-258B-6E0B-DDB13114720E}"/>
                </a:ext>
              </a:extLst>
            </p:cNvPr>
            <p:cNvSpPr/>
            <p:nvPr/>
          </p:nvSpPr>
          <p:spPr>
            <a:xfrm>
              <a:off x="2872940" y="4849910"/>
              <a:ext cx="242782" cy="342089"/>
            </a:xfrm>
            <a:custGeom>
              <a:avLst/>
              <a:gdLst>
                <a:gd name="connsiteX0" fmla="*/ 0 w 72835"/>
                <a:gd name="connsiteY0" fmla="*/ 69032 h 108178"/>
                <a:gd name="connsiteX1" fmla="*/ 0 w 72835"/>
                <a:gd name="connsiteY1" fmla="*/ 101540 h 108178"/>
                <a:gd name="connsiteX2" fmla="*/ 6591 w 72835"/>
                <a:gd name="connsiteY2" fmla="*/ 108179 h 108178"/>
                <a:gd name="connsiteX3" fmla="*/ 6615 w 72835"/>
                <a:gd name="connsiteY3" fmla="*/ 108179 h 108178"/>
                <a:gd name="connsiteX4" fmla="*/ 66221 w 72835"/>
                <a:gd name="connsiteY4" fmla="*/ 108179 h 108178"/>
                <a:gd name="connsiteX5" fmla="*/ 72836 w 72835"/>
                <a:gd name="connsiteY5" fmla="*/ 101564 h 108178"/>
                <a:gd name="connsiteX6" fmla="*/ 72836 w 72835"/>
                <a:gd name="connsiteY6" fmla="*/ 101540 h 108178"/>
                <a:gd name="connsiteX7" fmla="*/ 72836 w 72835"/>
                <a:gd name="connsiteY7" fmla="*/ 6615 h 108178"/>
                <a:gd name="connsiteX8" fmla="*/ 66221 w 72835"/>
                <a:gd name="connsiteY8" fmla="*/ 0 h 108178"/>
                <a:gd name="connsiteX9" fmla="*/ 6615 w 72835"/>
                <a:gd name="connsiteY9" fmla="*/ 0 h 108178"/>
                <a:gd name="connsiteX10" fmla="*/ 0 w 72835"/>
                <a:gd name="connsiteY10" fmla="*/ 6615 h 108178"/>
                <a:gd name="connsiteX11" fmla="*/ 0 w 72835"/>
                <a:gd name="connsiteY11" fmla="*/ 37895 h 1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35" h="108178">
                  <a:moveTo>
                    <a:pt x="0" y="69032"/>
                  </a:moveTo>
                  <a:lnTo>
                    <a:pt x="0" y="101540"/>
                  </a:lnTo>
                  <a:cubicBezTo>
                    <a:pt x="-13" y="105194"/>
                    <a:pt x="2938" y="108166"/>
                    <a:pt x="6591" y="108179"/>
                  </a:cubicBezTo>
                  <a:cubicBezTo>
                    <a:pt x="6599" y="108179"/>
                    <a:pt x="6607" y="108179"/>
                    <a:pt x="6615" y="108179"/>
                  </a:cubicBezTo>
                  <a:lnTo>
                    <a:pt x="66221" y="108179"/>
                  </a:lnTo>
                  <a:cubicBezTo>
                    <a:pt x="69874" y="108179"/>
                    <a:pt x="72836" y="105217"/>
                    <a:pt x="72836" y="101564"/>
                  </a:cubicBezTo>
                  <a:cubicBezTo>
                    <a:pt x="72836" y="101556"/>
                    <a:pt x="72836" y="101548"/>
                    <a:pt x="72836" y="101540"/>
                  </a:cubicBezTo>
                  <a:lnTo>
                    <a:pt x="72836" y="6615"/>
                  </a:lnTo>
                  <a:cubicBezTo>
                    <a:pt x="72836" y="2962"/>
                    <a:pt x="69874" y="0"/>
                    <a:pt x="66221" y="0"/>
                  </a:cubicBezTo>
                  <a:lnTo>
                    <a:pt x="6615" y="0"/>
                  </a:lnTo>
                  <a:cubicBezTo>
                    <a:pt x="2962" y="0"/>
                    <a:pt x="0" y="2962"/>
                    <a:pt x="0" y="6615"/>
                  </a:cubicBezTo>
                  <a:lnTo>
                    <a:pt x="0" y="3789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C4EBBE86-0B74-41AC-EB5F-EDC73E730B6A}"/>
                </a:ext>
              </a:extLst>
            </p:cNvPr>
            <p:cNvSpPr/>
            <p:nvPr/>
          </p:nvSpPr>
          <p:spPr>
            <a:xfrm>
              <a:off x="4223428" y="4950616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A7215D13-8CFB-B236-C9F3-F74C1C471FFF}"/>
                </a:ext>
              </a:extLst>
            </p:cNvPr>
            <p:cNvSpPr/>
            <p:nvPr/>
          </p:nvSpPr>
          <p:spPr>
            <a:xfrm>
              <a:off x="4015293" y="5024654"/>
              <a:ext cx="286175" cy="7469"/>
            </a:xfrm>
            <a:custGeom>
              <a:avLst/>
              <a:gdLst>
                <a:gd name="connsiteX0" fmla="*/ 85853 w 85853"/>
                <a:gd name="connsiteY0" fmla="*/ 0 h 2362"/>
                <a:gd name="connsiteX1" fmla="*/ 0 w 85853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53" h="2362">
                  <a:moveTo>
                    <a:pt x="85853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0B2BB402-9E6D-F9B0-A30F-4507D3C8F611}"/>
                </a:ext>
              </a:extLst>
            </p:cNvPr>
            <p:cNvSpPr/>
            <p:nvPr/>
          </p:nvSpPr>
          <p:spPr>
            <a:xfrm>
              <a:off x="3933156" y="4853866"/>
              <a:ext cx="242862" cy="342168"/>
            </a:xfrm>
            <a:custGeom>
              <a:avLst/>
              <a:gdLst>
                <a:gd name="connsiteX0" fmla="*/ 72860 w 72859"/>
                <a:gd name="connsiteY0" fmla="*/ 68938 h 108203"/>
                <a:gd name="connsiteX1" fmla="*/ 72860 w 72859"/>
                <a:gd name="connsiteY1" fmla="*/ 101588 h 108203"/>
                <a:gd name="connsiteX2" fmla="*/ 66245 w 72859"/>
                <a:gd name="connsiteY2" fmla="*/ 108203 h 108203"/>
                <a:gd name="connsiteX3" fmla="*/ 66221 w 72859"/>
                <a:gd name="connsiteY3" fmla="*/ 108203 h 108203"/>
                <a:gd name="connsiteX4" fmla="*/ 6710 w 72859"/>
                <a:gd name="connsiteY4" fmla="*/ 108203 h 108203"/>
                <a:gd name="connsiteX5" fmla="*/ 1 w 72859"/>
                <a:gd name="connsiteY5" fmla="*/ 101683 h 108203"/>
                <a:gd name="connsiteX6" fmla="*/ 0 w 72859"/>
                <a:gd name="connsiteY6" fmla="*/ 101588 h 108203"/>
                <a:gd name="connsiteX7" fmla="*/ 0 w 72859"/>
                <a:gd name="connsiteY7" fmla="*/ 6545 h 108203"/>
                <a:gd name="connsiteX8" fmla="*/ 6685 w 72859"/>
                <a:gd name="connsiteY8" fmla="*/ 0 h 108203"/>
                <a:gd name="connsiteX9" fmla="*/ 6710 w 72859"/>
                <a:gd name="connsiteY9" fmla="*/ 1 h 108203"/>
                <a:gd name="connsiteX10" fmla="*/ 66221 w 72859"/>
                <a:gd name="connsiteY10" fmla="*/ 1 h 108203"/>
                <a:gd name="connsiteX11" fmla="*/ 72860 w 72859"/>
                <a:gd name="connsiteY11" fmla="*/ 6545 h 108203"/>
                <a:gd name="connsiteX12" fmla="*/ 72860 w 72859"/>
                <a:gd name="connsiteY12" fmla="*/ 37801 h 1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59" h="108203">
                  <a:moveTo>
                    <a:pt x="72860" y="68938"/>
                  </a:moveTo>
                  <a:lnTo>
                    <a:pt x="72860" y="101588"/>
                  </a:lnTo>
                  <a:cubicBezTo>
                    <a:pt x="72860" y="105242"/>
                    <a:pt x="69898" y="108203"/>
                    <a:pt x="66245" y="108203"/>
                  </a:cubicBezTo>
                  <a:cubicBezTo>
                    <a:pt x="66237" y="108203"/>
                    <a:pt x="66229" y="108203"/>
                    <a:pt x="66221" y="108203"/>
                  </a:cubicBezTo>
                  <a:lnTo>
                    <a:pt x="6710" y="108203"/>
                  </a:lnTo>
                  <a:cubicBezTo>
                    <a:pt x="3057" y="108255"/>
                    <a:pt x="53" y="105336"/>
                    <a:pt x="1" y="101683"/>
                  </a:cubicBezTo>
                  <a:cubicBezTo>
                    <a:pt x="0" y="101652"/>
                    <a:pt x="0" y="101620"/>
                    <a:pt x="0" y="101588"/>
                  </a:cubicBezTo>
                  <a:lnTo>
                    <a:pt x="0" y="6545"/>
                  </a:lnTo>
                  <a:cubicBezTo>
                    <a:pt x="39" y="2892"/>
                    <a:pt x="3032" y="-38"/>
                    <a:pt x="6685" y="0"/>
                  </a:cubicBezTo>
                  <a:cubicBezTo>
                    <a:pt x="6693" y="0"/>
                    <a:pt x="6701" y="1"/>
                    <a:pt x="6710" y="1"/>
                  </a:cubicBezTo>
                  <a:lnTo>
                    <a:pt x="66221" y="1"/>
                  </a:lnTo>
                  <a:cubicBezTo>
                    <a:pt x="69856" y="-12"/>
                    <a:pt x="72821" y="2910"/>
                    <a:pt x="72860" y="6545"/>
                  </a:cubicBezTo>
                  <a:lnTo>
                    <a:pt x="72860" y="3780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56C459-AD25-BAD0-F7FB-613839AE4F80}"/>
              </a:ext>
            </a:extLst>
          </p:cNvPr>
          <p:cNvGrpSpPr/>
          <p:nvPr/>
        </p:nvGrpSpPr>
        <p:grpSpPr>
          <a:xfrm>
            <a:off x="2750251" y="5257001"/>
            <a:ext cx="1551217" cy="346124"/>
            <a:chOff x="2750251" y="5257001"/>
            <a:chExt cx="1551217" cy="346124"/>
          </a:xfrm>
        </p:grpSpPr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47F92353-83EC-4C11-953D-EB0A42CB2354}"/>
                </a:ext>
              </a:extLst>
            </p:cNvPr>
            <p:cNvSpPr/>
            <p:nvPr/>
          </p:nvSpPr>
          <p:spPr>
            <a:xfrm>
              <a:off x="3257866" y="5322754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B1DBA755-BDE7-4692-5BCD-7486D9724CC1}"/>
                </a:ext>
              </a:extLst>
            </p:cNvPr>
            <p:cNvSpPr/>
            <p:nvPr/>
          </p:nvSpPr>
          <p:spPr>
            <a:xfrm>
              <a:off x="3401846" y="5322754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6E97857B-E7B2-6B38-71E8-7825C6A9921B}"/>
                </a:ext>
              </a:extLst>
            </p:cNvPr>
            <p:cNvSpPr/>
            <p:nvPr/>
          </p:nvSpPr>
          <p:spPr>
            <a:xfrm>
              <a:off x="3329856" y="5322754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82B6F0CD-48F5-43B9-54D4-B625759FFC52}"/>
                </a:ext>
              </a:extLst>
            </p:cNvPr>
            <p:cNvSpPr/>
            <p:nvPr/>
          </p:nvSpPr>
          <p:spPr>
            <a:xfrm>
              <a:off x="3473839" y="5322754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F8568129-B4D6-C012-ADB8-70E837232697}"/>
                </a:ext>
              </a:extLst>
            </p:cNvPr>
            <p:cNvSpPr/>
            <p:nvPr/>
          </p:nvSpPr>
          <p:spPr>
            <a:xfrm>
              <a:off x="3617818" y="5322754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C37065BE-8877-08F8-E175-DB85A8F6EA64}"/>
                </a:ext>
              </a:extLst>
            </p:cNvPr>
            <p:cNvSpPr/>
            <p:nvPr/>
          </p:nvSpPr>
          <p:spPr>
            <a:xfrm>
              <a:off x="3689808" y="5322754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38B049DA-6AF2-2DF8-2313-70D21E109B11}"/>
                </a:ext>
              </a:extLst>
            </p:cNvPr>
            <p:cNvSpPr/>
            <p:nvPr/>
          </p:nvSpPr>
          <p:spPr>
            <a:xfrm>
              <a:off x="3761801" y="5322754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ECC29E65-B293-B4D2-4CB0-84AEE0B47822}"/>
                </a:ext>
              </a:extLst>
            </p:cNvPr>
            <p:cNvSpPr/>
            <p:nvPr/>
          </p:nvSpPr>
          <p:spPr>
            <a:xfrm>
              <a:off x="3545828" y="5322754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11" name="Rectangle: Rounded Corners 510">
              <a:extLst>
                <a:ext uri="{FF2B5EF4-FFF2-40B4-BE49-F238E27FC236}">
                  <a16:creationId xmlns:a16="http://schemas.microsoft.com/office/drawing/2014/main" id="{819708FB-6C84-41F7-D592-B6EB0B49A72E}"/>
                </a:ext>
              </a:extLst>
            </p:cNvPr>
            <p:cNvSpPr/>
            <p:nvPr/>
          </p:nvSpPr>
          <p:spPr>
            <a:xfrm>
              <a:off x="3176643" y="5260925"/>
              <a:ext cx="684381" cy="340062"/>
            </a:xfrm>
            <a:prstGeom prst="roundRect">
              <a:avLst>
                <a:gd name="adj" fmla="val 4735"/>
              </a:avLst>
            </a:pr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0538FDAE-7112-4EB4-75A1-F3C8D320996D}"/>
                </a:ext>
              </a:extLst>
            </p:cNvPr>
            <p:cNvSpPr/>
            <p:nvPr/>
          </p:nvSpPr>
          <p:spPr>
            <a:xfrm>
              <a:off x="2958463" y="5353972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82DA7226-7077-4E39-6389-CF5C134C25B3}"/>
                </a:ext>
              </a:extLst>
            </p:cNvPr>
            <p:cNvSpPr/>
            <p:nvPr/>
          </p:nvSpPr>
          <p:spPr>
            <a:xfrm>
              <a:off x="2750251" y="5428011"/>
              <a:ext cx="286252" cy="7469"/>
            </a:xfrm>
            <a:custGeom>
              <a:avLst/>
              <a:gdLst>
                <a:gd name="connsiteX0" fmla="*/ 85877 w 85876"/>
                <a:gd name="connsiteY0" fmla="*/ 0 h 2362"/>
                <a:gd name="connsiteX1" fmla="*/ 0 w 85876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76" h="2362">
                  <a:moveTo>
                    <a:pt x="8587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F887B1-699D-2AA5-1A00-7C7CD6E1465A}"/>
                </a:ext>
              </a:extLst>
            </p:cNvPr>
            <p:cNvSpPr/>
            <p:nvPr/>
          </p:nvSpPr>
          <p:spPr>
            <a:xfrm>
              <a:off x="2872940" y="5257001"/>
              <a:ext cx="242782" cy="342089"/>
            </a:xfrm>
            <a:custGeom>
              <a:avLst/>
              <a:gdLst>
                <a:gd name="connsiteX0" fmla="*/ 0 w 72835"/>
                <a:gd name="connsiteY0" fmla="*/ 69032 h 108178"/>
                <a:gd name="connsiteX1" fmla="*/ 0 w 72835"/>
                <a:gd name="connsiteY1" fmla="*/ 101540 h 108178"/>
                <a:gd name="connsiteX2" fmla="*/ 6591 w 72835"/>
                <a:gd name="connsiteY2" fmla="*/ 108179 h 108178"/>
                <a:gd name="connsiteX3" fmla="*/ 6615 w 72835"/>
                <a:gd name="connsiteY3" fmla="*/ 108179 h 108178"/>
                <a:gd name="connsiteX4" fmla="*/ 66221 w 72835"/>
                <a:gd name="connsiteY4" fmla="*/ 108179 h 108178"/>
                <a:gd name="connsiteX5" fmla="*/ 72836 w 72835"/>
                <a:gd name="connsiteY5" fmla="*/ 101564 h 108178"/>
                <a:gd name="connsiteX6" fmla="*/ 72836 w 72835"/>
                <a:gd name="connsiteY6" fmla="*/ 101540 h 108178"/>
                <a:gd name="connsiteX7" fmla="*/ 72836 w 72835"/>
                <a:gd name="connsiteY7" fmla="*/ 6615 h 108178"/>
                <a:gd name="connsiteX8" fmla="*/ 66221 w 72835"/>
                <a:gd name="connsiteY8" fmla="*/ 0 h 108178"/>
                <a:gd name="connsiteX9" fmla="*/ 6615 w 72835"/>
                <a:gd name="connsiteY9" fmla="*/ 0 h 108178"/>
                <a:gd name="connsiteX10" fmla="*/ 0 w 72835"/>
                <a:gd name="connsiteY10" fmla="*/ 6615 h 108178"/>
                <a:gd name="connsiteX11" fmla="*/ 0 w 72835"/>
                <a:gd name="connsiteY11" fmla="*/ 37895 h 1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35" h="108178">
                  <a:moveTo>
                    <a:pt x="0" y="69032"/>
                  </a:moveTo>
                  <a:lnTo>
                    <a:pt x="0" y="101540"/>
                  </a:lnTo>
                  <a:cubicBezTo>
                    <a:pt x="-13" y="105194"/>
                    <a:pt x="2938" y="108166"/>
                    <a:pt x="6591" y="108179"/>
                  </a:cubicBezTo>
                  <a:cubicBezTo>
                    <a:pt x="6599" y="108179"/>
                    <a:pt x="6607" y="108179"/>
                    <a:pt x="6615" y="108179"/>
                  </a:cubicBezTo>
                  <a:lnTo>
                    <a:pt x="66221" y="108179"/>
                  </a:lnTo>
                  <a:cubicBezTo>
                    <a:pt x="69874" y="108179"/>
                    <a:pt x="72836" y="105217"/>
                    <a:pt x="72836" y="101564"/>
                  </a:cubicBezTo>
                  <a:cubicBezTo>
                    <a:pt x="72836" y="101556"/>
                    <a:pt x="72836" y="101548"/>
                    <a:pt x="72836" y="101540"/>
                  </a:cubicBezTo>
                  <a:lnTo>
                    <a:pt x="72836" y="6615"/>
                  </a:lnTo>
                  <a:cubicBezTo>
                    <a:pt x="72836" y="2962"/>
                    <a:pt x="69874" y="0"/>
                    <a:pt x="66221" y="0"/>
                  </a:cubicBezTo>
                  <a:lnTo>
                    <a:pt x="6615" y="0"/>
                  </a:lnTo>
                  <a:cubicBezTo>
                    <a:pt x="2962" y="0"/>
                    <a:pt x="0" y="2962"/>
                    <a:pt x="0" y="6615"/>
                  </a:cubicBezTo>
                  <a:lnTo>
                    <a:pt x="0" y="3789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3CBFFDE7-BEA9-0E27-A47E-CDC704D136E9}"/>
                </a:ext>
              </a:extLst>
            </p:cNvPr>
            <p:cNvSpPr/>
            <p:nvPr/>
          </p:nvSpPr>
          <p:spPr>
            <a:xfrm>
              <a:off x="4223428" y="5357707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9728076F-C6B9-398F-1534-465995FCCD37}"/>
                </a:ext>
              </a:extLst>
            </p:cNvPr>
            <p:cNvSpPr/>
            <p:nvPr/>
          </p:nvSpPr>
          <p:spPr>
            <a:xfrm>
              <a:off x="4015293" y="5431745"/>
              <a:ext cx="286175" cy="7469"/>
            </a:xfrm>
            <a:custGeom>
              <a:avLst/>
              <a:gdLst>
                <a:gd name="connsiteX0" fmla="*/ 85853 w 85853"/>
                <a:gd name="connsiteY0" fmla="*/ 0 h 2362"/>
                <a:gd name="connsiteX1" fmla="*/ 0 w 85853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53" h="2362">
                  <a:moveTo>
                    <a:pt x="85853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4E4A302C-18B0-A7BC-7212-A205D94E9986}"/>
                </a:ext>
              </a:extLst>
            </p:cNvPr>
            <p:cNvSpPr/>
            <p:nvPr/>
          </p:nvSpPr>
          <p:spPr>
            <a:xfrm>
              <a:off x="3933156" y="5260957"/>
              <a:ext cx="242862" cy="342168"/>
            </a:xfrm>
            <a:custGeom>
              <a:avLst/>
              <a:gdLst>
                <a:gd name="connsiteX0" fmla="*/ 72860 w 72859"/>
                <a:gd name="connsiteY0" fmla="*/ 68938 h 108203"/>
                <a:gd name="connsiteX1" fmla="*/ 72860 w 72859"/>
                <a:gd name="connsiteY1" fmla="*/ 101588 h 108203"/>
                <a:gd name="connsiteX2" fmla="*/ 66245 w 72859"/>
                <a:gd name="connsiteY2" fmla="*/ 108203 h 108203"/>
                <a:gd name="connsiteX3" fmla="*/ 66221 w 72859"/>
                <a:gd name="connsiteY3" fmla="*/ 108203 h 108203"/>
                <a:gd name="connsiteX4" fmla="*/ 6710 w 72859"/>
                <a:gd name="connsiteY4" fmla="*/ 108203 h 108203"/>
                <a:gd name="connsiteX5" fmla="*/ 1 w 72859"/>
                <a:gd name="connsiteY5" fmla="*/ 101683 h 108203"/>
                <a:gd name="connsiteX6" fmla="*/ 0 w 72859"/>
                <a:gd name="connsiteY6" fmla="*/ 101588 h 108203"/>
                <a:gd name="connsiteX7" fmla="*/ 0 w 72859"/>
                <a:gd name="connsiteY7" fmla="*/ 6545 h 108203"/>
                <a:gd name="connsiteX8" fmla="*/ 6685 w 72859"/>
                <a:gd name="connsiteY8" fmla="*/ 0 h 108203"/>
                <a:gd name="connsiteX9" fmla="*/ 6710 w 72859"/>
                <a:gd name="connsiteY9" fmla="*/ 1 h 108203"/>
                <a:gd name="connsiteX10" fmla="*/ 66221 w 72859"/>
                <a:gd name="connsiteY10" fmla="*/ 1 h 108203"/>
                <a:gd name="connsiteX11" fmla="*/ 72860 w 72859"/>
                <a:gd name="connsiteY11" fmla="*/ 6545 h 108203"/>
                <a:gd name="connsiteX12" fmla="*/ 72860 w 72859"/>
                <a:gd name="connsiteY12" fmla="*/ 37801 h 1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59" h="108203">
                  <a:moveTo>
                    <a:pt x="72860" y="68938"/>
                  </a:moveTo>
                  <a:lnTo>
                    <a:pt x="72860" y="101588"/>
                  </a:lnTo>
                  <a:cubicBezTo>
                    <a:pt x="72860" y="105242"/>
                    <a:pt x="69898" y="108203"/>
                    <a:pt x="66245" y="108203"/>
                  </a:cubicBezTo>
                  <a:cubicBezTo>
                    <a:pt x="66237" y="108203"/>
                    <a:pt x="66229" y="108203"/>
                    <a:pt x="66221" y="108203"/>
                  </a:cubicBezTo>
                  <a:lnTo>
                    <a:pt x="6710" y="108203"/>
                  </a:lnTo>
                  <a:cubicBezTo>
                    <a:pt x="3057" y="108255"/>
                    <a:pt x="53" y="105336"/>
                    <a:pt x="1" y="101683"/>
                  </a:cubicBezTo>
                  <a:cubicBezTo>
                    <a:pt x="0" y="101652"/>
                    <a:pt x="0" y="101620"/>
                    <a:pt x="0" y="101588"/>
                  </a:cubicBezTo>
                  <a:lnTo>
                    <a:pt x="0" y="6545"/>
                  </a:lnTo>
                  <a:cubicBezTo>
                    <a:pt x="39" y="2892"/>
                    <a:pt x="3032" y="-38"/>
                    <a:pt x="6685" y="0"/>
                  </a:cubicBezTo>
                  <a:cubicBezTo>
                    <a:pt x="6693" y="0"/>
                    <a:pt x="6701" y="1"/>
                    <a:pt x="6710" y="1"/>
                  </a:cubicBezTo>
                  <a:lnTo>
                    <a:pt x="66221" y="1"/>
                  </a:lnTo>
                  <a:cubicBezTo>
                    <a:pt x="69856" y="-12"/>
                    <a:pt x="72821" y="2910"/>
                    <a:pt x="72860" y="6545"/>
                  </a:cubicBezTo>
                  <a:lnTo>
                    <a:pt x="72860" y="3780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BA8E4B-15D0-9BBA-128D-8E7F8ED8615A}"/>
              </a:ext>
            </a:extLst>
          </p:cNvPr>
          <p:cNvGrpSpPr/>
          <p:nvPr/>
        </p:nvGrpSpPr>
        <p:grpSpPr>
          <a:xfrm>
            <a:off x="2750251" y="5696182"/>
            <a:ext cx="1551217" cy="346124"/>
            <a:chOff x="2750251" y="5696182"/>
            <a:chExt cx="1551217" cy="346124"/>
          </a:xfrm>
        </p:grpSpPr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A6B327E8-70EF-5B04-D249-25971F3394CF}"/>
                </a:ext>
              </a:extLst>
            </p:cNvPr>
            <p:cNvSpPr/>
            <p:nvPr/>
          </p:nvSpPr>
          <p:spPr>
            <a:xfrm>
              <a:off x="3257866" y="5761935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09BBC54-83E2-8806-5590-B057F9751720}"/>
                </a:ext>
              </a:extLst>
            </p:cNvPr>
            <p:cNvSpPr/>
            <p:nvPr/>
          </p:nvSpPr>
          <p:spPr>
            <a:xfrm>
              <a:off x="3401846" y="5761935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93EFFB83-8C60-CB92-A089-2101CF3F78EB}"/>
                </a:ext>
              </a:extLst>
            </p:cNvPr>
            <p:cNvSpPr/>
            <p:nvPr/>
          </p:nvSpPr>
          <p:spPr>
            <a:xfrm>
              <a:off x="3329856" y="5761935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3AF6022-875E-7304-D07F-12DFA8D36439}"/>
                </a:ext>
              </a:extLst>
            </p:cNvPr>
            <p:cNvSpPr/>
            <p:nvPr/>
          </p:nvSpPr>
          <p:spPr>
            <a:xfrm>
              <a:off x="3473839" y="5761935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76C3CEC-663E-6149-FDA6-02A9B6F2DEA7}"/>
                </a:ext>
              </a:extLst>
            </p:cNvPr>
            <p:cNvSpPr/>
            <p:nvPr/>
          </p:nvSpPr>
          <p:spPr>
            <a:xfrm>
              <a:off x="3617818" y="5761935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4674D9F4-875A-75DE-6EE5-2BB339606164}"/>
                </a:ext>
              </a:extLst>
            </p:cNvPr>
            <p:cNvSpPr/>
            <p:nvPr/>
          </p:nvSpPr>
          <p:spPr>
            <a:xfrm>
              <a:off x="3689808" y="5761935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34313FCD-1515-83F1-EDD4-5A5F782A9618}"/>
                </a:ext>
              </a:extLst>
            </p:cNvPr>
            <p:cNvSpPr/>
            <p:nvPr/>
          </p:nvSpPr>
          <p:spPr>
            <a:xfrm>
              <a:off x="3761801" y="5761935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9D0E514-ADC5-F6F9-F993-0C8B8DF8F240}"/>
                </a:ext>
              </a:extLst>
            </p:cNvPr>
            <p:cNvSpPr/>
            <p:nvPr/>
          </p:nvSpPr>
          <p:spPr>
            <a:xfrm>
              <a:off x="3545828" y="5761935"/>
              <a:ext cx="17997" cy="216404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26" name="Rectangle: Rounded Corners 525">
              <a:extLst>
                <a:ext uri="{FF2B5EF4-FFF2-40B4-BE49-F238E27FC236}">
                  <a16:creationId xmlns:a16="http://schemas.microsoft.com/office/drawing/2014/main" id="{A3B20935-600B-04ED-E809-854DF69C9699}"/>
                </a:ext>
              </a:extLst>
            </p:cNvPr>
            <p:cNvSpPr/>
            <p:nvPr/>
          </p:nvSpPr>
          <p:spPr>
            <a:xfrm>
              <a:off x="3176643" y="5700106"/>
              <a:ext cx="684381" cy="340062"/>
            </a:xfrm>
            <a:prstGeom prst="roundRect">
              <a:avLst>
                <a:gd name="adj" fmla="val 4735"/>
              </a:avLst>
            </a:pr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 sz="3599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E2C42DC-F402-B487-137D-38D2CE38CB76}"/>
                </a:ext>
              </a:extLst>
            </p:cNvPr>
            <p:cNvSpPr/>
            <p:nvPr/>
          </p:nvSpPr>
          <p:spPr>
            <a:xfrm>
              <a:off x="2958463" y="5793153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F8132B71-1793-89F4-7327-340A762DC029}"/>
                </a:ext>
              </a:extLst>
            </p:cNvPr>
            <p:cNvSpPr/>
            <p:nvPr/>
          </p:nvSpPr>
          <p:spPr>
            <a:xfrm>
              <a:off x="2750251" y="5867192"/>
              <a:ext cx="286252" cy="7469"/>
            </a:xfrm>
            <a:custGeom>
              <a:avLst/>
              <a:gdLst>
                <a:gd name="connsiteX0" fmla="*/ 85877 w 85876"/>
                <a:gd name="connsiteY0" fmla="*/ 0 h 2362"/>
                <a:gd name="connsiteX1" fmla="*/ 0 w 85876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76" h="2362">
                  <a:moveTo>
                    <a:pt x="85877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B4C902A3-D260-46C0-B99F-5B76489C842C}"/>
                </a:ext>
              </a:extLst>
            </p:cNvPr>
            <p:cNvSpPr/>
            <p:nvPr/>
          </p:nvSpPr>
          <p:spPr>
            <a:xfrm>
              <a:off x="2872940" y="5696182"/>
              <a:ext cx="242782" cy="342089"/>
            </a:xfrm>
            <a:custGeom>
              <a:avLst/>
              <a:gdLst>
                <a:gd name="connsiteX0" fmla="*/ 0 w 72835"/>
                <a:gd name="connsiteY0" fmla="*/ 69032 h 108178"/>
                <a:gd name="connsiteX1" fmla="*/ 0 w 72835"/>
                <a:gd name="connsiteY1" fmla="*/ 101540 h 108178"/>
                <a:gd name="connsiteX2" fmla="*/ 6591 w 72835"/>
                <a:gd name="connsiteY2" fmla="*/ 108179 h 108178"/>
                <a:gd name="connsiteX3" fmla="*/ 6615 w 72835"/>
                <a:gd name="connsiteY3" fmla="*/ 108179 h 108178"/>
                <a:gd name="connsiteX4" fmla="*/ 66221 w 72835"/>
                <a:gd name="connsiteY4" fmla="*/ 108179 h 108178"/>
                <a:gd name="connsiteX5" fmla="*/ 72836 w 72835"/>
                <a:gd name="connsiteY5" fmla="*/ 101564 h 108178"/>
                <a:gd name="connsiteX6" fmla="*/ 72836 w 72835"/>
                <a:gd name="connsiteY6" fmla="*/ 101540 h 108178"/>
                <a:gd name="connsiteX7" fmla="*/ 72836 w 72835"/>
                <a:gd name="connsiteY7" fmla="*/ 6615 h 108178"/>
                <a:gd name="connsiteX8" fmla="*/ 66221 w 72835"/>
                <a:gd name="connsiteY8" fmla="*/ 0 h 108178"/>
                <a:gd name="connsiteX9" fmla="*/ 6615 w 72835"/>
                <a:gd name="connsiteY9" fmla="*/ 0 h 108178"/>
                <a:gd name="connsiteX10" fmla="*/ 0 w 72835"/>
                <a:gd name="connsiteY10" fmla="*/ 6615 h 108178"/>
                <a:gd name="connsiteX11" fmla="*/ 0 w 72835"/>
                <a:gd name="connsiteY11" fmla="*/ 37895 h 1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35" h="108178">
                  <a:moveTo>
                    <a:pt x="0" y="69032"/>
                  </a:moveTo>
                  <a:lnTo>
                    <a:pt x="0" y="101540"/>
                  </a:lnTo>
                  <a:cubicBezTo>
                    <a:pt x="-13" y="105194"/>
                    <a:pt x="2938" y="108166"/>
                    <a:pt x="6591" y="108179"/>
                  </a:cubicBezTo>
                  <a:cubicBezTo>
                    <a:pt x="6599" y="108179"/>
                    <a:pt x="6607" y="108179"/>
                    <a:pt x="6615" y="108179"/>
                  </a:cubicBezTo>
                  <a:lnTo>
                    <a:pt x="66221" y="108179"/>
                  </a:lnTo>
                  <a:cubicBezTo>
                    <a:pt x="69874" y="108179"/>
                    <a:pt x="72836" y="105217"/>
                    <a:pt x="72836" y="101564"/>
                  </a:cubicBezTo>
                  <a:cubicBezTo>
                    <a:pt x="72836" y="101556"/>
                    <a:pt x="72836" y="101548"/>
                    <a:pt x="72836" y="101540"/>
                  </a:cubicBezTo>
                  <a:lnTo>
                    <a:pt x="72836" y="6615"/>
                  </a:lnTo>
                  <a:cubicBezTo>
                    <a:pt x="72836" y="2962"/>
                    <a:pt x="69874" y="0"/>
                    <a:pt x="66221" y="0"/>
                  </a:cubicBezTo>
                  <a:lnTo>
                    <a:pt x="6615" y="0"/>
                  </a:lnTo>
                  <a:cubicBezTo>
                    <a:pt x="2962" y="0"/>
                    <a:pt x="0" y="2962"/>
                    <a:pt x="0" y="6615"/>
                  </a:cubicBezTo>
                  <a:lnTo>
                    <a:pt x="0" y="3789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68B1F2E-77BB-F062-2749-FA19E62443E8}"/>
                </a:ext>
              </a:extLst>
            </p:cNvPr>
            <p:cNvSpPr/>
            <p:nvPr/>
          </p:nvSpPr>
          <p:spPr>
            <a:xfrm>
              <a:off x="4223428" y="5796888"/>
              <a:ext cx="78040" cy="148071"/>
            </a:xfrm>
            <a:custGeom>
              <a:avLst/>
              <a:gdLst>
                <a:gd name="connsiteX0" fmla="*/ 0 w 23412"/>
                <a:gd name="connsiteY0" fmla="*/ 0 h 46824"/>
                <a:gd name="connsiteX1" fmla="*/ 23412 w 23412"/>
                <a:gd name="connsiteY1" fmla="*/ 23412 h 46824"/>
                <a:gd name="connsiteX2" fmla="*/ 0 w 23412"/>
                <a:gd name="connsiteY2" fmla="*/ 46825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2" h="46824">
                  <a:moveTo>
                    <a:pt x="0" y="0"/>
                  </a:moveTo>
                  <a:lnTo>
                    <a:pt x="23412" y="23412"/>
                  </a:lnTo>
                  <a:lnTo>
                    <a:pt x="0" y="4682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61FB5652-0618-0E34-0949-D1AC61615E05}"/>
                </a:ext>
              </a:extLst>
            </p:cNvPr>
            <p:cNvSpPr/>
            <p:nvPr/>
          </p:nvSpPr>
          <p:spPr>
            <a:xfrm>
              <a:off x="4015293" y="5870926"/>
              <a:ext cx="286175" cy="7469"/>
            </a:xfrm>
            <a:custGeom>
              <a:avLst/>
              <a:gdLst>
                <a:gd name="connsiteX0" fmla="*/ 85853 w 85853"/>
                <a:gd name="connsiteY0" fmla="*/ 0 h 2362"/>
                <a:gd name="connsiteX1" fmla="*/ 0 w 85853"/>
                <a:gd name="connsiteY1" fmla="*/ 0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53" h="2362">
                  <a:moveTo>
                    <a:pt x="85853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888FF0E4-5203-1EE0-5406-654B39A13BA3}"/>
                </a:ext>
              </a:extLst>
            </p:cNvPr>
            <p:cNvSpPr/>
            <p:nvPr/>
          </p:nvSpPr>
          <p:spPr>
            <a:xfrm>
              <a:off x="3933156" y="5700138"/>
              <a:ext cx="242862" cy="342168"/>
            </a:xfrm>
            <a:custGeom>
              <a:avLst/>
              <a:gdLst>
                <a:gd name="connsiteX0" fmla="*/ 72860 w 72859"/>
                <a:gd name="connsiteY0" fmla="*/ 68938 h 108203"/>
                <a:gd name="connsiteX1" fmla="*/ 72860 w 72859"/>
                <a:gd name="connsiteY1" fmla="*/ 101588 h 108203"/>
                <a:gd name="connsiteX2" fmla="*/ 66245 w 72859"/>
                <a:gd name="connsiteY2" fmla="*/ 108203 h 108203"/>
                <a:gd name="connsiteX3" fmla="*/ 66221 w 72859"/>
                <a:gd name="connsiteY3" fmla="*/ 108203 h 108203"/>
                <a:gd name="connsiteX4" fmla="*/ 6710 w 72859"/>
                <a:gd name="connsiteY4" fmla="*/ 108203 h 108203"/>
                <a:gd name="connsiteX5" fmla="*/ 1 w 72859"/>
                <a:gd name="connsiteY5" fmla="*/ 101683 h 108203"/>
                <a:gd name="connsiteX6" fmla="*/ 0 w 72859"/>
                <a:gd name="connsiteY6" fmla="*/ 101588 h 108203"/>
                <a:gd name="connsiteX7" fmla="*/ 0 w 72859"/>
                <a:gd name="connsiteY7" fmla="*/ 6545 h 108203"/>
                <a:gd name="connsiteX8" fmla="*/ 6685 w 72859"/>
                <a:gd name="connsiteY8" fmla="*/ 0 h 108203"/>
                <a:gd name="connsiteX9" fmla="*/ 6710 w 72859"/>
                <a:gd name="connsiteY9" fmla="*/ 1 h 108203"/>
                <a:gd name="connsiteX10" fmla="*/ 66221 w 72859"/>
                <a:gd name="connsiteY10" fmla="*/ 1 h 108203"/>
                <a:gd name="connsiteX11" fmla="*/ 72860 w 72859"/>
                <a:gd name="connsiteY11" fmla="*/ 6545 h 108203"/>
                <a:gd name="connsiteX12" fmla="*/ 72860 w 72859"/>
                <a:gd name="connsiteY12" fmla="*/ 37801 h 1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859" h="108203">
                  <a:moveTo>
                    <a:pt x="72860" y="68938"/>
                  </a:moveTo>
                  <a:lnTo>
                    <a:pt x="72860" y="101588"/>
                  </a:lnTo>
                  <a:cubicBezTo>
                    <a:pt x="72860" y="105242"/>
                    <a:pt x="69898" y="108203"/>
                    <a:pt x="66245" y="108203"/>
                  </a:cubicBezTo>
                  <a:cubicBezTo>
                    <a:pt x="66237" y="108203"/>
                    <a:pt x="66229" y="108203"/>
                    <a:pt x="66221" y="108203"/>
                  </a:cubicBezTo>
                  <a:lnTo>
                    <a:pt x="6710" y="108203"/>
                  </a:lnTo>
                  <a:cubicBezTo>
                    <a:pt x="3057" y="108255"/>
                    <a:pt x="53" y="105336"/>
                    <a:pt x="1" y="101683"/>
                  </a:cubicBezTo>
                  <a:cubicBezTo>
                    <a:pt x="0" y="101652"/>
                    <a:pt x="0" y="101620"/>
                    <a:pt x="0" y="101588"/>
                  </a:cubicBezTo>
                  <a:lnTo>
                    <a:pt x="0" y="6545"/>
                  </a:lnTo>
                  <a:cubicBezTo>
                    <a:pt x="39" y="2892"/>
                    <a:pt x="3032" y="-38"/>
                    <a:pt x="6685" y="0"/>
                  </a:cubicBezTo>
                  <a:cubicBezTo>
                    <a:pt x="6693" y="0"/>
                    <a:pt x="6701" y="1"/>
                    <a:pt x="6710" y="1"/>
                  </a:cubicBezTo>
                  <a:lnTo>
                    <a:pt x="66221" y="1"/>
                  </a:lnTo>
                  <a:cubicBezTo>
                    <a:pt x="69856" y="-12"/>
                    <a:pt x="72821" y="2910"/>
                    <a:pt x="72860" y="6545"/>
                  </a:cubicBezTo>
                  <a:lnTo>
                    <a:pt x="72860" y="3780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BFE9A0B-44AB-3BDE-9A47-7404A5DDD4EA}"/>
              </a:ext>
            </a:extLst>
          </p:cNvPr>
          <p:cNvSpPr txBox="1"/>
          <p:nvPr/>
        </p:nvSpPr>
        <p:spPr>
          <a:xfrm>
            <a:off x="1693461" y="4829797"/>
            <a:ext cx="1551217" cy="3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unacked</a:t>
            </a:r>
            <a:endParaRPr lang="en-001" sz="1600" dirty="0"/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0E7F36EA-70BD-5DF4-5AC1-85A202F6527E}"/>
              </a:ext>
            </a:extLst>
          </p:cNvPr>
          <p:cNvSpPr txBox="1"/>
          <p:nvPr/>
        </p:nvSpPr>
        <p:spPr>
          <a:xfrm>
            <a:off x="1693461" y="5236888"/>
            <a:ext cx="1551217" cy="3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unread</a:t>
            </a:r>
            <a:endParaRPr lang="en-001" sz="1600" dirty="0"/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0FAAD372-07EB-0DB7-D7B6-7673647C8797}"/>
              </a:ext>
            </a:extLst>
          </p:cNvPr>
          <p:cNvSpPr txBox="1"/>
          <p:nvPr/>
        </p:nvSpPr>
        <p:spPr>
          <a:xfrm>
            <a:off x="1693461" y="5676069"/>
            <a:ext cx="1551217" cy="319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ackdelay</a:t>
            </a:r>
            <a:endParaRPr lang="en-001" sz="1600" dirty="0"/>
          </a:p>
        </p:txBody>
      </p:sp>
    </p:spTree>
    <p:extLst>
      <p:ext uri="{BB962C8B-B14F-4D97-AF65-F5344CB8AC3E}">
        <p14:creationId xmlns:p14="http://schemas.microsoft.com/office/powerpoint/2010/main" val="39116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328" grpId="0"/>
      <p:bldP spid="347" grpId="0"/>
      <p:bldP spid="484" grpId="0"/>
      <p:bldP spid="485" grpId="0"/>
      <p:bldP spid="4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857B2-2F6D-9FA9-EC5F-F450FE07E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BD6D-D777-1B39-608D-D2804290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performance tracking algorithm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872CB-5E8E-5547-EFB9-81247E85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26776"/>
          </a:xfrm>
        </p:spPr>
        <p:txBody>
          <a:bodyPr>
            <a:normAutofit/>
          </a:bodyPr>
          <a:lstStyle/>
          <a:p>
            <a:r>
              <a:rPr lang="en-US" dirty="0"/>
              <a:t>Simple 4-tuple structure pluggable to any queue: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5EAA3-14B4-F322-812C-C24771BFA885}"/>
              </a:ext>
            </a:extLst>
          </p:cNvPr>
          <p:cNvSpPr txBox="1"/>
          <p:nvPr/>
        </p:nvSpPr>
        <p:spPr>
          <a:xfrm>
            <a:off x="1772480" y="3537353"/>
            <a:ext cx="19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timestamp of last state update</a:t>
            </a:r>
            <a:endParaRPr lang="en-00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1A74E-E4E1-8E0C-2662-4D52C2A0C419}"/>
              </a:ext>
            </a:extLst>
          </p:cNvPr>
          <p:cNvSpPr txBox="1"/>
          <p:nvPr/>
        </p:nvSpPr>
        <p:spPr>
          <a:xfrm>
            <a:off x="4066417" y="3537353"/>
            <a:ext cx="1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current #items in queue</a:t>
            </a:r>
            <a:endParaRPr lang="en-00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517F3-6FCC-AC97-BEB0-517DCD6A26FE}"/>
              </a:ext>
            </a:extLst>
          </p:cNvPr>
          <p:cNvSpPr txBox="1"/>
          <p:nvPr/>
        </p:nvSpPr>
        <p:spPr>
          <a:xfrm>
            <a:off x="6193667" y="3537353"/>
            <a:ext cx="229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total #items that left the queue until now</a:t>
            </a:r>
            <a:endParaRPr lang="en-00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94CFF-05F5-6272-6E0C-546EEDE190F3}"/>
              </a:ext>
            </a:extLst>
          </p:cNvPr>
          <p:cNvSpPr txBox="1"/>
          <p:nvPr/>
        </p:nvSpPr>
        <p:spPr>
          <a:xfrm>
            <a:off x="8487602" y="3537353"/>
            <a:ext cx="289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time-weighted accumulator of queue size</a:t>
            </a:r>
            <a:endParaRPr lang="en-00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0F58FA-8F1F-15CF-A623-666E2E7B98D3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748793" y="3156353"/>
            <a:ext cx="1862137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445C69-EFDA-FAC8-9028-61E90A96C68A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959386" y="3156353"/>
            <a:ext cx="582612" cy="381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F849CC-C667-D5A9-79E5-73FD86C18F1C}"/>
              </a:ext>
            </a:extLst>
          </p:cNvPr>
          <p:cNvCxnSpPr>
            <a:cxnSpLocks/>
          </p:cNvCxnSpPr>
          <p:nvPr/>
        </p:nvCxnSpPr>
        <p:spPr>
          <a:xfrm>
            <a:off x="6314317" y="3159122"/>
            <a:ext cx="239713" cy="37823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3B8297-1DC0-9C4B-F545-EA5F9659F5EF}"/>
              </a:ext>
            </a:extLst>
          </p:cNvPr>
          <p:cNvCxnSpPr>
            <a:cxnSpLocks/>
          </p:cNvCxnSpPr>
          <p:nvPr/>
        </p:nvCxnSpPr>
        <p:spPr>
          <a:xfrm>
            <a:off x="7435092" y="3161502"/>
            <a:ext cx="1651035" cy="3758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15CF894-9B67-A850-24E5-94BB394EE7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276" y="2655609"/>
                <a:ext cx="10515600" cy="807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+mj-lt"/>
                        </a:rPr>
                        <m:t>time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B0F0"/>
                          </a:solidFill>
                          <a:latin typeface="+mj-lt"/>
                        </a:rPr>
                        <m:t>size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B050"/>
                          </a:solidFill>
                          <a:latin typeface="+mj-lt"/>
                        </a:rPr>
                        <m:t>total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m:t>integral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15CF894-9B67-A850-24E5-94BB394EE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6" y="2655609"/>
                <a:ext cx="10515600" cy="807136"/>
              </a:xfrm>
              <a:prstGeom prst="rect">
                <a:avLst/>
              </a:prstGeom>
              <a:blipFill>
                <a:blip r:embed="rId3"/>
                <a:stretch>
                  <a:fillRect t="-758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CC2E02-0F7F-172C-444D-3A109A9D224B}"/>
              </a:ext>
            </a:extLst>
          </p:cNvPr>
          <p:cNvSpPr txBox="1">
            <a:spLocks/>
          </p:cNvSpPr>
          <p:nvPr/>
        </p:nvSpPr>
        <p:spPr>
          <a:xfrm>
            <a:off x="838200" y="4646608"/>
            <a:ext cx="10639426" cy="161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algorithms to maintain </a:t>
            </a:r>
            <a:r>
              <a:rPr lang="en-US" dirty="0">
                <a:latin typeface="Aptos (Body)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Track</a:t>
            </a:r>
            <a:r>
              <a:rPr lang="en-US" dirty="0">
                <a:solidFill>
                  <a:prstClr val="black"/>
                </a:solidFill>
                <a:latin typeface="Aptos (Body)"/>
              </a:rPr>
              <a:t>)</a:t>
            </a:r>
            <a:r>
              <a:rPr lang="en-US" dirty="0"/>
              <a:t> and extract metrics </a:t>
            </a:r>
            <a:r>
              <a:rPr lang="en-US" dirty="0">
                <a:latin typeface="Aptos (Body)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GetAvgs</a:t>
            </a:r>
            <a:r>
              <a:rPr lang="en-US" dirty="0">
                <a:solidFill>
                  <a:prstClr val="black"/>
                </a:solidFill>
                <a:latin typeface="Aptos (Body)"/>
              </a:rPr>
              <a:t>)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Passing this tuple to peers allows calculating remote performance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3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DFB93-4632-2E2B-3F21-695C57C0E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A0EA-EA3C-2C46-D4FE-1B1C0331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the semantic gap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3922E-7DC7-AA99-A0FC-16105ADD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5650" cy="4251325"/>
          </a:xfrm>
        </p:spPr>
        <p:txBody>
          <a:bodyPr>
            <a:normAutofit/>
          </a:bodyPr>
          <a:lstStyle/>
          <a:p>
            <a:r>
              <a:rPr lang="en-US" dirty="0"/>
              <a:t>Previous approach needs no app assistance</a:t>
            </a:r>
          </a:p>
          <a:p>
            <a:pPr lvl="1"/>
            <a:r>
              <a:rPr lang="en-US" dirty="0"/>
              <a:t>Assumption – bytes/packets correlate to messages</a:t>
            </a:r>
          </a:p>
          <a:p>
            <a:pPr lvl="1"/>
            <a:r>
              <a:rPr lang="en-US" dirty="0"/>
              <a:t>Not always true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Better correlation – count send() system calls</a:t>
            </a:r>
          </a:p>
          <a:p>
            <a:pPr lvl="1"/>
            <a:r>
              <a:rPr lang="en-US" dirty="0"/>
              <a:t>Deals with messages fragmented by network stack </a:t>
            </a:r>
          </a:p>
          <a:p>
            <a:pPr lvl="1"/>
            <a:r>
              <a:rPr lang="en-US" dirty="0"/>
              <a:t>Not always true</a:t>
            </a:r>
          </a:p>
          <a:p>
            <a:pPr lvl="1"/>
            <a:endParaRPr lang="en-US" dirty="0"/>
          </a:p>
          <a:p>
            <a:r>
              <a:rPr lang="en-US" dirty="0"/>
              <a:t>Most accurate – let the app tell you. How?</a:t>
            </a:r>
          </a:p>
        </p:txBody>
      </p:sp>
    </p:spTree>
    <p:extLst>
      <p:ext uri="{BB962C8B-B14F-4D97-AF65-F5344CB8AC3E}">
        <p14:creationId xmlns:p14="http://schemas.microsoft.com/office/powerpoint/2010/main" val="42948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83370-C1F2-A52E-09EA-8D2C2F34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D67F-8B82-9EAD-E6AF-6CA4253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the semantic gap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0347F-5339-E717-DEB0-DA99958D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0141"/>
            <a:ext cx="5014858" cy="1386895"/>
          </a:xfrm>
        </p:spPr>
        <p:txBody>
          <a:bodyPr>
            <a:normAutofit/>
          </a:bodyPr>
          <a:lstStyle/>
          <a:p>
            <a:r>
              <a:rPr lang="en-US" dirty="0"/>
              <a:t>Simple API with two functions</a:t>
            </a:r>
          </a:p>
          <a:p>
            <a:pPr lvl="1"/>
            <a:r>
              <a:rPr lang="en-US" dirty="0"/>
              <a:t>create(n)</a:t>
            </a:r>
          </a:p>
          <a:p>
            <a:pPr lvl="1"/>
            <a:r>
              <a:rPr lang="en-US" dirty="0"/>
              <a:t>complete(n)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57080FB-206D-112F-DF36-5D86A7C55FD1}"/>
              </a:ext>
            </a:extLst>
          </p:cNvPr>
          <p:cNvGrpSpPr/>
          <p:nvPr/>
        </p:nvGrpSpPr>
        <p:grpSpPr>
          <a:xfrm>
            <a:off x="7318838" y="3550629"/>
            <a:ext cx="4034962" cy="967120"/>
            <a:chOff x="6951153" y="4805434"/>
            <a:chExt cx="4034962" cy="96712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981B899-1F5D-C35A-F274-DBFF2B0A84A0}"/>
                </a:ext>
              </a:extLst>
            </p:cNvPr>
            <p:cNvGrpSpPr/>
            <p:nvPr/>
          </p:nvGrpSpPr>
          <p:grpSpPr>
            <a:xfrm>
              <a:off x="6951153" y="4805434"/>
              <a:ext cx="4034962" cy="676572"/>
              <a:chOff x="5780721" y="4924306"/>
              <a:chExt cx="4034962" cy="67657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398463-3344-36E5-B6BF-D9DC6A5438ED}"/>
                  </a:ext>
                </a:extLst>
              </p:cNvPr>
              <p:cNvSpPr txBox="1"/>
              <p:nvPr/>
            </p:nvSpPr>
            <p:spPr>
              <a:xfrm>
                <a:off x="5780721" y="4924306"/>
                <a:ext cx="9211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create()</a:t>
                </a:r>
                <a:endParaRPr lang="en-001" sz="1802" dirty="0">
                  <a:latin typeface="Linux Libertine Display G" panose="02000503000000000000" pitchFamily="2" charset="0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A316E-7DCC-29FF-1457-206FA28F2D44}"/>
                  </a:ext>
                </a:extLst>
              </p:cNvPr>
              <p:cNvSpPr txBox="1"/>
              <p:nvPr/>
            </p:nvSpPr>
            <p:spPr>
              <a:xfrm>
                <a:off x="8453542" y="4924306"/>
                <a:ext cx="136214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complete()</a:t>
                </a:r>
                <a:endParaRPr lang="en-001" sz="1802" dirty="0">
                  <a:latin typeface="Linux Libertine Display G" panose="02000503000000000000" pitchFamily="2" charset="0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AF53F4C8-8229-B60B-E78A-C8C3D7CD25CA}"/>
                  </a:ext>
                </a:extLst>
              </p:cNvPr>
              <p:cNvGrpSpPr/>
              <p:nvPr/>
            </p:nvGrpSpPr>
            <p:grpSpPr>
              <a:xfrm>
                <a:off x="5978256" y="5258710"/>
                <a:ext cx="3252001" cy="342168"/>
                <a:chOff x="5557632" y="5531914"/>
                <a:chExt cx="3252001" cy="342168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DF313F2F-93B5-B5D7-F357-EB7F7B8FEB39}"/>
                    </a:ext>
                  </a:extLst>
                </p:cNvPr>
                <p:cNvGrpSpPr/>
                <p:nvPr/>
              </p:nvGrpSpPr>
              <p:grpSpPr>
                <a:xfrm>
                  <a:off x="5984024" y="5531914"/>
                  <a:ext cx="2378078" cy="340062"/>
                  <a:chOff x="5984024" y="5535838"/>
                  <a:chExt cx="2378078" cy="340062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551504B0-59D2-0A4A-E893-91F2D6A8A5CA}"/>
                      </a:ext>
                    </a:extLst>
                  </p:cNvPr>
                  <p:cNvSpPr/>
                  <p:nvPr/>
                </p:nvSpPr>
                <p:spPr>
                  <a:xfrm>
                    <a:off x="6065247" y="5597667"/>
                    <a:ext cx="17997" cy="216404"/>
                  </a:xfrm>
                  <a:custGeom>
                    <a:avLst/>
                    <a:gdLst>
                      <a:gd name="connsiteX0" fmla="*/ 0 w 19050"/>
                      <a:gd name="connsiteY0" fmla="*/ 0 h 266700"/>
                      <a:gd name="connsiteX1" fmla="*/ 19050 w 19050"/>
                      <a:gd name="connsiteY1" fmla="*/ 0 h 266700"/>
                      <a:gd name="connsiteX2" fmla="*/ 19050 w 19050"/>
                      <a:gd name="connsiteY2" fmla="*/ 266700 h 266700"/>
                      <a:gd name="connsiteX3" fmla="*/ 0 w 1905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266700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26670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22C9BCCD-5F1D-F85F-0038-0A51419EE854}"/>
                      </a:ext>
                    </a:extLst>
                  </p:cNvPr>
                  <p:cNvSpPr/>
                  <p:nvPr/>
                </p:nvSpPr>
                <p:spPr>
                  <a:xfrm>
                    <a:off x="6209227" y="5597667"/>
                    <a:ext cx="17997" cy="216404"/>
                  </a:xfrm>
                  <a:custGeom>
                    <a:avLst/>
                    <a:gdLst>
                      <a:gd name="connsiteX0" fmla="*/ 0 w 19050"/>
                      <a:gd name="connsiteY0" fmla="*/ 0 h 266700"/>
                      <a:gd name="connsiteX1" fmla="*/ 19050 w 19050"/>
                      <a:gd name="connsiteY1" fmla="*/ 0 h 266700"/>
                      <a:gd name="connsiteX2" fmla="*/ 19050 w 19050"/>
                      <a:gd name="connsiteY2" fmla="*/ 266700 h 266700"/>
                      <a:gd name="connsiteX3" fmla="*/ 0 w 1905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266700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26670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B1E18F92-C759-8435-CA4A-4C39F85066E7}"/>
                      </a:ext>
                    </a:extLst>
                  </p:cNvPr>
                  <p:cNvSpPr/>
                  <p:nvPr/>
                </p:nvSpPr>
                <p:spPr>
                  <a:xfrm>
                    <a:off x="6137237" y="5597667"/>
                    <a:ext cx="17997" cy="216404"/>
                  </a:xfrm>
                  <a:custGeom>
                    <a:avLst/>
                    <a:gdLst>
                      <a:gd name="connsiteX0" fmla="*/ 0 w 19050"/>
                      <a:gd name="connsiteY0" fmla="*/ 0 h 266700"/>
                      <a:gd name="connsiteX1" fmla="*/ 19050 w 19050"/>
                      <a:gd name="connsiteY1" fmla="*/ 0 h 266700"/>
                      <a:gd name="connsiteX2" fmla="*/ 19050 w 19050"/>
                      <a:gd name="connsiteY2" fmla="*/ 266700 h 266700"/>
                      <a:gd name="connsiteX3" fmla="*/ 0 w 1905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266700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26670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DEB1E04F-C2C6-4E04-50BF-4286E633E4E8}"/>
                      </a:ext>
                    </a:extLst>
                  </p:cNvPr>
                  <p:cNvSpPr/>
                  <p:nvPr/>
                </p:nvSpPr>
                <p:spPr>
                  <a:xfrm>
                    <a:off x="6281220" y="5597667"/>
                    <a:ext cx="17997" cy="216404"/>
                  </a:xfrm>
                  <a:custGeom>
                    <a:avLst/>
                    <a:gdLst>
                      <a:gd name="connsiteX0" fmla="*/ 0 w 19050"/>
                      <a:gd name="connsiteY0" fmla="*/ 0 h 266700"/>
                      <a:gd name="connsiteX1" fmla="*/ 19050 w 19050"/>
                      <a:gd name="connsiteY1" fmla="*/ 0 h 266700"/>
                      <a:gd name="connsiteX2" fmla="*/ 19050 w 19050"/>
                      <a:gd name="connsiteY2" fmla="*/ 266700 h 266700"/>
                      <a:gd name="connsiteX3" fmla="*/ 0 w 1905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266700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26670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1EB8D725-5AEC-C91F-3FAE-15D519424811}"/>
                      </a:ext>
                    </a:extLst>
                  </p:cNvPr>
                  <p:cNvSpPr/>
                  <p:nvPr/>
                </p:nvSpPr>
                <p:spPr>
                  <a:xfrm>
                    <a:off x="6425199" y="5597667"/>
                    <a:ext cx="17997" cy="216404"/>
                  </a:xfrm>
                  <a:custGeom>
                    <a:avLst/>
                    <a:gdLst>
                      <a:gd name="connsiteX0" fmla="*/ 0 w 19050"/>
                      <a:gd name="connsiteY0" fmla="*/ 0 h 266700"/>
                      <a:gd name="connsiteX1" fmla="*/ 19050 w 19050"/>
                      <a:gd name="connsiteY1" fmla="*/ 0 h 266700"/>
                      <a:gd name="connsiteX2" fmla="*/ 19050 w 19050"/>
                      <a:gd name="connsiteY2" fmla="*/ 266700 h 266700"/>
                      <a:gd name="connsiteX3" fmla="*/ 0 w 1905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266700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26670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97E8FFCF-390C-B0D4-262D-0AD0405384B1}"/>
                      </a:ext>
                    </a:extLst>
                  </p:cNvPr>
                  <p:cNvSpPr/>
                  <p:nvPr/>
                </p:nvSpPr>
                <p:spPr>
                  <a:xfrm>
                    <a:off x="6497189" y="5597667"/>
                    <a:ext cx="17997" cy="216404"/>
                  </a:xfrm>
                  <a:custGeom>
                    <a:avLst/>
                    <a:gdLst>
                      <a:gd name="connsiteX0" fmla="*/ 0 w 19050"/>
                      <a:gd name="connsiteY0" fmla="*/ 0 h 266700"/>
                      <a:gd name="connsiteX1" fmla="*/ 19050 w 19050"/>
                      <a:gd name="connsiteY1" fmla="*/ 0 h 266700"/>
                      <a:gd name="connsiteX2" fmla="*/ 19050 w 19050"/>
                      <a:gd name="connsiteY2" fmla="*/ 266700 h 266700"/>
                      <a:gd name="connsiteX3" fmla="*/ 0 w 1905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266700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26670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C00F4352-C129-6D30-5047-66744BBA7B41}"/>
                      </a:ext>
                    </a:extLst>
                  </p:cNvPr>
                  <p:cNvSpPr/>
                  <p:nvPr/>
                </p:nvSpPr>
                <p:spPr>
                  <a:xfrm>
                    <a:off x="6569182" y="5597667"/>
                    <a:ext cx="17997" cy="216404"/>
                  </a:xfrm>
                  <a:custGeom>
                    <a:avLst/>
                    <a:gdLst>
                      <a:gd name="connsiteX0" fmla="*/ 0 w 19050"/>
                      <a:gd name="connsiteY0" fmla="*/ 0 h 266700"/>
                      <a:gd name="connsiteX1" fmla="*/ 19050 w 19050"/>
                      <a:gd name="connsiteY1" fmla="*/ 0 h 266700"/>
                      <a:gd name="connsiteX2" fmla="*/ 19050 w 19050"/>
                      <a:gd name="connsiteY2" fmla="*/ 266700 h 266700"/>
                      <a:gd name="connsiteX3" fmla="*/ 0 w 1905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266700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26670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 dirty="0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F22DD36C-4985-C1F3-6583-0A90B9014C62}"/>
                      </a:ext>
                    </a:extLst>
                  </p:cNvPr>
                  <p:cNvSpPr/>
                  <p:nvPr/>
                </p:nvSpPr>
                <p:spPr>
                  <a:xfrm>
                    <a:off x="6353209" y="5597667"/>
                    <a:ext cx="17997" cy="216404"/>
                  </a:xfrm>
                  <a:custGeom>
                    <a:avLst/>
                    <a:gdLst>
                      <a:gd name="connsiteX0" fmla="*/ 0 w 19050"/>
                      <a:gd name="connsiteY0" fmla="*/ 0 h 266700"/>
                      <a:gd name="connsiteX1" fmla="*/ 19050 w 19050"/>
                      <a:gd name="connsiteY1" fmla="*/ 0 h 266700"/>
                      <a:gd name="connsiteX2" fmla="*/ 19050 w 19050"/>
                      <a:gd name="connsiteY2" fmla="*/ 266700 h 266700"/>
                      <a:gd name="connsiteX3" fmla="*/ 0 w 1905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266700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26670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/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D45AE3DD-BAAE-B7D3-3E45-9C2A9A9C8244}"/>
                      </a:ext>
                    </a:extLst>
                  </p:cNvPr>
                  <p:cNvSpPr/>
                  <p:nvPr/>
                </p:nvSpPr>
                <p:spPr>
                  <a:xfrm>
                    <a:off x="5984024" y="5535838"/>
                    <a:ext cx="2378078" cy="340062"/>
                  </a:xfrm>
                  <a:prstGeom prst="roundRect">
                    <a:avLst>
                      <a:gd name="adj" fmla="val 4735"/>
                    </a:avLst>
                  </a:prstGeom>
                  <a:noFill/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 sz="3599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8F076DA-8AFF-C1DE-FF0B-7A60796FFA56}"/>
                    </a:ext>
                  </a:extLst>
                </p:cNvPr>
                <p:cNvGrpSpPr/>
                <p:nvPr/>
              </p:nvGrpSpPr>
              <p:grpSpPr>
                <a:xfrm>
                  <a:off x="5557632" y="5531914"/>
                  <a:ext cx="365471" cy="342089"/>
                  <a:chOff x="5557632" y="5531914"/>
                  <a:chExt cx="365471" cy="342089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C73EC1A1-AAD3-5602-E717-4553A181B786}"/>
                      </a:ext>
                    </a:extLst>
                  </p:cNvPr>
                  <p:cNvSpPr/>
                  <p:nvPr/>
                </p:nvSpPr>
                <p:spPr>
                  <a:xfrm>
                    <a:off x="5765844" y="5628885"/>
                    <a:ext cx="78040" cy="148071"/>
                  </a:xfrm>
                  <a:custGeom>
                    <a:avLst/>
                    <a:gdLst>
                      <a:gd name="connsiteX0" fmla="*/ 0 w 23412"/>
                      <a:gd name="connsiteY0" fmla="*/ 0 h 46824"/>
                      <a:gd name="connsiteX1" fmla="*/ 23412 w 23412"/>
                      <a:gd name="connsiteY1" fmla="*/ 23412 h 46824"/>
                      <a:gd name="connsiteX2" fmla="*/ 0 w 23412"/>
                      <a:gd name="connsiteY2" fmla="*/ 46825 h 46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412" h="46824">
                        <a:moveTo>
                          <a:pt x="0" y="0"/>
                        </a:moveTo>
                        <a:lnTo>
                          <a:pt x="23412" y="23412"/>
                        </a:lnTo>
                        <a:lnTo>
                          <a:pt x="0" y="46825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0130C441-5BA8-4D6B-3CC4-5694648A9ABF}"/>
                      </a:ext>
                    </a:extLst>
                  </p:cNvPr>
                  <p:cNvSpPr/>
                  <p:nvPr/>
                </p:nvSpPr>
                <p:spPr>
                  <a:xfrm>
                    <a:off x="5557632" y="5702924"/>
                    <a:ext cx="286252" cy="7469"/>
                  </a:xfrm>
                  <a:custGeom>
                    <a:avLst/>
                    <a:gdLst>
                      <a:gd name="connsiteX0" fmla="*/ 85877 w 85876"/>
                      <a:gd name="connsiteY0" fmla="*/ 0 h 2362"/>
                      <a:gd name="connsiteX1" fmla="*/ 0 w 85876"/>
                      <a:gd name="connsiteY1" fmla="*/ 0 h 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876" h="2362">
                        <a:moveTo>
                          <a:pt x="85877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9D34A1AA-40E9-C037-A0E1-0221C9DD21B5}"/>
                      </a:ext>
                    </a:extLst>
                  </p:cNvPr>
                  <p:cNvSpPr/>
                  <p:nvPr/>
                </p:nvSpPr>
                <p:spPr>
                  <a:xfrm>
                    <a:off x="5680321" y="5531914"/>
                    <a:ext cx="242782" cy="342089"/>
                  </a:xfrm>
                  <a:custGeom>
                    <a:avLst/>
                    <a:gdLst>
                      <a:gd name="connsiteX0" fmla="*/ 0 w 72835"/>
                      <a:gd name="connsiteY0" fmla="*/ 69032 h 108178"/>
                      <a:gd name="connsiteX1" fmla="*/ 0 w 72835"/>
                      <a:gd name="connsiteY1" fmla="*/ 101540 h 108178"/>
                      <a:gd name="connsiteX2" fmla="*/ 6591 w 72835"/>
                      <a:gd name="connsiteY2" fmla="*/ 108179 h 108178"/>
                      <a:gd name="connsiteX3" fmla="*/ 6615 w 72835"/>
                      <a:gd name="connsiteY3" fmla="*/ 108179 h 108178"/>
                      <a:gd name="connsiteX4" fmla="*/ 66221 w 72835"/>
                      <a:gd name="connsiteY4" fmla="*/ 108179 h 108178"/>
                      <a:gd name="connsiteX5" fmla="*/ 72836 w 72835"/>
                      <a:gd name="connsiteY5" fmla="*/ 101564 h 108178"/>
                      <a:gd name="connsiteX6" fmla="*/ 72836 w 72835"/>
                      <a:gd name="connsiteY6" fmla="*/ 101540 h 108178"/>
                      <a:gd name="connsiteX7" fmla="*/ 72836 w 72835"/>
                      <a:gd name="connsiteY7" fmla="*/ 6615 h 108178"/>
                      <a:gd name="connsiteX8" fmla="*/ 66221 w 72835"/>
                      <a:gd name="connsiteY8" fmla="*/ 0 h 108178"/>
                      <a:gd name="connsiteX9" fmla="*/ 6615 w 72835"/>
                      <a:gd name="connsiteY9" fmla="*/ 0 h 108178"/>
                      <a:gd name="connsiteX10" fmla="*/ 0 w 72835"/>
                      <a:gd name="connsiteY10" fmla="*/ 6615 h 108178"/>
                      <a:gd name="connsiteX11" fmla="*/ 0 w 72835"/>
                      <a:gd name="connsiteY11" fmla="*/ 37895 h 108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2835" h="108178">
                        <a:moveTo>
                          <a:pt x="0" y="69032"/>
                        </a:moveTo>
                        <a:lnTo>
                          <a:pt x="0" y="101540"/>
                        </a:lnTo>
                        <a:cubicBezTo>
                          <a:pt x="-13" y="105194"/>
                          <a:pt x="2938" y="108166"/>
                          <a:pt x="6591" y="108179"/>
                        </a:cubicBezTo>
                        <a:cubicBezTo>
                          <a:pt x="6599" y="108179"/>
                          <a:pt x="6607" y="108179"/>
                          <a:pt x="6615" y="108179"/>
                        </a:cubicBezTo>
                        <a:lnTo>
                          <a:pt x="66221" y="108179"/>
                        </a:lnTo>
                        <a:cubicBezTo>
                          <a:pt x="69874" y="108179"/>
                          <a:pt x="72836" y="105217"/>
                          <a:pt x="72836" y="101564"/>
                        </a:cubicBezTo>
                        <a:cubicBezTo>
                          <a:pt x="72836" y="101556"/>
                          <a:pt x="72836" y="101548"/>
                          <a:pt x="72836" y="101540"/>
                        </a:cubicBezTo>
                        <a:lnTo>
                          <a:pt x="72836" y="6615"/>
                        </a:lnTo>
                        <a:cubicBezTo>
                          <a:pt x="72836" y="2962"/>
                          <a:pt x="69874" y="0"/>
                          <a:pt x="66221" y="0"/>
                        </a:cubicBezTo>
                        <a:lnTo>
                          <a:pt x="6615" y="0"/>
                        </a:lnTo>
                        <a:cubicBezTo>
                          <a:pt x="2962" y="0"/>
                          <a:pt x="0" y="2962"/>
                          <a:pt x="0" y="6615"/>
                        </a:cubicBezTo>
                        <a:lnTo>
                          <a:pt x="0" y="37895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6226496E-682B-3418-B214-05380A13D57E}"/>
                    </a:ext>
                  </a:extLst>
                </p:cNvPr>
                <p:cNvGrpSpPr/>
                <p:nvPr/>
              </p:nvGrpSpPr>
              <p:grpSpPr>
                <a:xfrm>
                  <a:off x="8441321" y="5531914"/>
                  <a:ext cx="368312" cy="342168"/>
                  <a:chOff x="8441321" y="5535870"/>
                  <a:chExt cx="368312" cy="342168"/>
                </a:xfrm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68C7AFFE-B2F8-8730-869D-97E16B0B954D}"/>
                      </a:ext>
                    </a:extLst>
                  </p:cNvPr>
                  <p:cNvSpPr/>
                  <p:nvPr/>
                </p:nvSpPr>
                <p:spPr>
                  <a:xfrm>
                    <a:off x="8731593" y="5632620"/>
                    <a:ext cx="78040" cy="148071"/>
                  </a:xfrm>
                  <a:custGeom>
                    <a:avLst/>
                    <a:gdLst>
                      <a:gd name="connsiteX0" fmla="*/ 0 w 23412"/>
                      <a:gd name="connsiteY0" fmla="*/ 0 h 46824"/>
                      <a:gd name="connsiteX1" fmla="*/ 23412 w 23412"/>
                      <a:gd name="connsiteY1" fmla="*/ 23412 h 46824"/>
                      <a:gd name="connsiteX2" fmla="*/ 0 w 23412"/>
                      <a:gd name="connsiteY2" fmla="*/ 46825 h 46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412" h="46824">
                        <a:moveTo>
                          <a:pt x="0" y="0"/>
                        </a:moveTo>
                        <a:lnTo>
                          <a:pt x="23412" y="23412"/>
                        </a:lnTo>
                        <a:lnTo>
                          <a:pt x="0" y="46825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A1432262-EBFA-70A2-4D7C-1C1559E62A4D}"/>
                      </a:ext>
                    </a:extLst>
                  </p:cNvPr>
                  <p:cNvSpPr/>
                  <p:nvPr/>
                </p:nvSpPr>
                <p:spPr>
                  <a:xfrm>
                    <a:off x="8523458" y="5706658"/>
                    <a:ext cx="286175" cy="7469"/>
                  </a:xfrm>
                  <a:custGeom>
                    <a:avLst/>
                    <a:gdLst>
                      <a:gd name="connsiteX0" fmla="*/ 85853 w 85853"/>
                      <a:gd name="connsiteY0" fmla="*/ 0 h 2362"/>
                      <a:gd name="connsiteX1" fmla="*/ 0 w 85853"/>
                      <a:gd name="connsiteY1" fmla="*/ 0 h 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853" h="2362">
                        <a:moveTo>
                          <a:pt x="85853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E8290E12-DC01-931E-54F8-5327BC8522FA}"/>
                      </a:ext>
                    </a:extLst>
                  </p:cNvPr>
                  <p:cNvSpPr/>
                  <p:nvPr/>
                </p:nvSpPr>
                <p:spPr>
                  <a:xfrm>
                    <a:off x="8441321" y="5535870"/>
                    <a:ext cx="242862" cy="342168"/>
                  </a:xfrm>
                  <a:custGeom>
                    <a:avLst/>
                    <a:gdLst>
                      <a:gd name="connsiteX0" fmla="*/ 72860 w 72859"/>
                      <a:gd name="connsiteY0" fmla="*/ 68938 h 108203"/>
                      <a:gd name="connsiteX1" fmla="*/ 72860 w 72859"/>
                      <a:gd name="connsiteY1" fmla="*/ 101588 h 108203"/>
                      <a:gd name="connsiteX2" fmla="*/ 66245 w 72859"/>
                      <a:gd name="connsiteY2" fmla="*/ 108203 h 108203"/>
                      <a:gd name="connsiteX3" fmla="*/ 66221 w 72859"/>
                      <a:gd name="connsiteY3" fmla="*/ 108203 h 108203"/>
                      <a:gd name="connsiteX4" fmla="*/ 6710 w 72859"/>
                      <a:gd name="connsiteY4" fmla="*/ 108203 h 108203"/>
                      <a:gd name="connsiteX5" fmla="*/ 1 w 72859"/>
                      <a:gd name="connsiteY5" fmla="*/ 101683 h 108203"/>
                      <a:gd name="connsiteX6" fmla="*/ 0 w 72859"/>
                      <a:gd name="connsiteY6" fmla="*/ 101588 h 108203"/>
                      <a:gd name="connsiteX7" fmla="*/ 0 w 72859"/>
                      <a:gd name="connsiteY7" fmla="*/ 6545 h 108203"/>
                      <a:gd name="connsiteX8" fmla="*/ 6685 w 72859"/>
                      <a:gd name="connsiteY8" fmla="*/ 0 h 108203"/>
                      <a:gd name="connsiteX9" fmla="*/ 6710 w 72859"/>
                      <a:gd name="connsiteY9" fmla="*/ 1 h 108203"/>
                      <a:gd name="connsiteX10" fmla="*/ 66221 w 72859"/>
                      <a:gd name="connsiteY10" fmla="*/ 1 h 108203"/>
                      <a:gd name="connsiteX11" fmla="*/ 72860 w 72859"/>
                      <a:gd name="connsiteY11" fmla="*/ 6545 h 108203"/>
                      <a:gd name="connsiteX12" fmla="*/ 72860 w 72859"/>
                      <a:gd name="connsiteY12" fmla="*/ 37801 h 108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2859" h="108203">
                        <a:moveTo>
                          <a:pt x="72860" y="68938"/>
                        </a:moveTo>
                        <a:lnTo>
                          <a:pt x="72860" y="101588"/>
                        </a:lnTo>
                        <a:cubicBezTo>
                          <a:pt x="72860" y="105242"/>
                          <a:pt x="69898" y="108203"/>
                          <a:pt x="66245" y="108203"/>
                        </a:cubicBezTo>
                        <a:cubicBezTo>
                          <a:pt x="66237" y="108203"/>
                          <a:pt x="66229" y="108203"/>
                          <a:pt x="66221" y="108203"/>
                        </a:cubicBezTo>
                        <a:lnTo>
                          <a:pt x="6710" y="108203"/>
                        </a:lnTo>
                        <a:cubicBezTo>
                          <a:pt x="3057" y="108255"/>
                          <a:pt x="53" y="105336"/>
                          <a:pt x="1" y="101683"/>
                        </a:cubicBezTo>
                        <a:cubicBezTo>
                          <a:pt x="0" y="101652"/>
                          <a:pt x="0" y="101620"/>
                          <a:pt x="0" y="101588"/>
                        </a:cubicBezTo>
                        <a:lnTo>
                          <a:pt x="0" y="6545"/>
                        </a:lnTo>
                        <a:cubicBezTo>
                          <a:pt x="39" y="2892"/>
                          <a:pt x="3032" y="-38"/>
                          <a:pt x="6685" y="0"/>
                        </a:cubicBezTo>
                        <a:cubicBezTo>
                          <a:pt x="6693" y="0"/>
                          <a:pt x="6701" y="1"/>
                          <a:pt x="6710" y="1"/>
                        </a:cubicBezTo>
                        <a:lnTo>
                          <a:pt x="66221" y="1"/>
                        </a:lnTo>
                        <a:cubicBezTo>
                          <a:pt x="69856" y="-12"/>
                          <a:pt x="72821" y="2910"/>
                          <a:pt x="72860" y="6545"/>
                        </a:cubicBezTo>
                        <a:lnTo>
                          <a:pt x="72860" y="37801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001"/>
                  </a:p>
                </p:txBody>
              </p:sp>
            </p:grp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DFE0718-E682-2532-95E0-891D31E66E6B}"/>
                </a:ext>
              </a:extLst>
            </p:cNvPr>
            <p:cNvSpPr txBox="1"/>
            <p:nvPr/>
          </p:nvSpPr>
          <p:spPr>
            <a:xfrm>
              <a:off x="7728293" y="5495555"/>
              <a:ext cx="21563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/>
                <a:t>outstanding requests</a:t>
              </a:r>
              <a:endParaRPr lang="en-001" sz="1802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469F4C78-5C02-406A-37B2-164B997E43F0}"/>
              </a:ext>
            </a:extLst>
          </p:cNvPr>
          <p:cNvSpPr txBox="1">
            <a:spLocks/>
          </p:cNvSpPr>
          <p:nvPr/>
        </p:nvSpPr>
        <p:spPr>
          <a:xfrm>
            <a:off x="838199" y="1815759"/>
            <a:ext cx="8004049" cy="1777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Just one client-side user-space “request queue”</a:t>
            </a:r>
          </a:p>
          <a:p>
            <a:pPr lvl="1"/>
            <a:r>
              <a:rPr lang="en-US" dirty="0"/>
              <a:t>Same Little’s law-based algorithms in user-space</a:t>
            </a:r>
          </a:p>
          <a:p>
            <a:pPr lvl="1"/>
            <a:r>
              <a:rPr lang="en-US" dirty="0"/>
              <a:t>State shared via send() metadata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CBD68457-7094-B525-F28B-0E7EE249FF49}"/>
              </a:ext>
            </a:extLst>
          </p:cNvPr>
          <p:cNvSpPr txBox="1">
            <a:spLocks/>
          </p:cNvSpPr>
          <p:nvPr/>
        </p:nvSpPr>
        <p:spPr>
          <a:xfrm>
            <a:off x="838200" y="5382940"/>
            <a:ext cx="6239256" cy="100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Easy adoption into </a:t>
            </a:r>
            <a:r>
              <a:rPr lang="en-US" dirty="0" err="1"/>
              <a:t>libc</a:t>
            </a:r>
            <a:r>
              <a:rPr lang="en-US" dirty="0"/>
              <a:t>, </a:t>
            </a:r>
            <a:r>
              <a:rPr lang="en-US" dirty="0" err="1"/>
              <a:t>gRPC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8029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B881-C319-341F-56CA-CB78FD250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2FC9-1244-2B96-4EF7-3F77893B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BCFF3-EF6A-67C4-6923-9986596C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15650" cy="4794631"/>
          </a:xfrm>
        </p:spPr>
        <p:txBody>
          <a:bodyPr>
            <a:normAutofit/>
          </a:bodyPr>
          <a:lstStyle/>
          <a:p>
            <a:r>
              <a:rPr lang="en-US" i="1" dirty="0"/>
              <a:t>Offline prototype – shows potential</a:t>
            </a:r>
          </a:p>
          <a:p>
            <a:pPr lvl="1"/>
            <a:r>
              <a:rPr lang="en-US" dirty="0"/>
              <a:t>Bytes as units</a:t>
            </a:r>
          </a:p>
          <a:p>
            <a:pPr lvl="1"/>
            <a:r>
              <a:rPr lang="en-US" dirty="0"/>
              <a:t>No exchange</a:t>
            </a:r>
          </a:p>
          <a:p>
            <a:pPr lvl="1"/>
            <a:r>
              <a:rPr lang="en-US" dirty="0"/>
              <a:t>No dynamic toggling – workload runs twice</a:t>
            </a:r>
          </a:p>
          <a:p>
            <a:pPr lvl="3"/>
            <a:endParaRPr lang="en-US" dirty="0"/>
          </a:p>
          <a:p>
            <a:r>
              <a:rPr lang="en-US" dirty="0"/>
              <a:t>Nagle as batching algorithm</a:t>
            </a:r>
          </a:p>
          <a:p>
            <a:r>
              <a:rPr lang="en-US" dirty="0"/>
              <a:t>Redis as server app</a:t>
            </a:r>
          </a:p>
          <a:p>
            <a:pPr lvl="1"/>
            <a:r>
              <a:rPr lang="en-US" dirty="0"/>
              <a:t>Hardcoded to disable Nagle</a:t>
            </a:r>
          </a:p>
          <a:p>
            <a:r>
              <a:rPr lang="en-US" dirty="0"/>
              <a:t>Lancet as client app</a:t>
            </a:r>
            <a:endParaRPr lang="en-US" sz="2400" dirty="0"/>
          </a:p>
          <a:p>
            <a:pPr lvl="1"/>
            <a:r>
              <a:rPr lang="en-US" dirty="0"/>
              <a:t>Measures latency for varying load rates</a:t>
            </a:r>
          </a:p>
        </p:txBody>
      </p:sp>
    </p:spTree>
    <p:extLst>
      <p:ext uri="{BB962C8B-B14F-4D97-AF65-F5344CB8AC3E}">
        <p14:creationId xmlns:p14="http://schemas.microsoft.com/office/powerpoint/2010/main" val="36551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2D554-6C3B-43CB-A21B-8732054A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F1281-33B1-10D4-3F0F-B3683C40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Background: batching in networking</a:t>
            </a:r>
            <a:endParaRPr lang="en-0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7F2CD-DA0A-585A-9611-BFBFAFAD04D5}"/>
              </a:ext>
            </a:extLst>
          </p:cNvPr>
          <p:cNvGrpSpPr/>
          <p:nvPr/>
        </p:nvGrpSpPr>
        <p:grpSpPr>
          <a:xfrm>
            <a:off x="850816" y="1835023"/>
            <a:ext cx="10108268" cy="3450012"/>
            <a:chOff x="850816" y="2709667"/>
            <a:chExt cx="10108268" cy="34500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52FEE6D-6C54-F401-4938-CCA316138B9E}"/>
                </a:ext>
              </a:extLst>
            </p:cNvPr>
            <p:cNvSpPr/>
            <p:nvPr/>
          </p:nvSpPr>
          <p:spPr>
            <a:xfrm>
              <a:off x="3291840" y="4507410"/>
              <a:ext cx="4792980" cy="8763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15BE76-0653-0F19-C685-E163ABA65480}"/>
                </a:ext>
              </a:extLst>
            </p:cNvPr>
            <p:cNvGrpSpPr/>
            <p:nvPr/>
          </p:nvGrpSpPr>
          <p:grpSpPr>
            <a:xfrm>
              <a:off x="3291840" y="3363281"/>
              <a:ext cx="2506980" cy="876300"/>
              <a:chOff x="3291840" y="3464881"/>
              <a:chExt cx="2506980" cy="87630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BF262C2-EA5C-FB07-3C29-F9CAD17D1ABF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AB6EA3B-08A2-82F2-05D0-40FBA50472A4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bytes</a:t>
                </a:r>
                <a:endParaRPr lang="en-001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962E5C9-1A17-5AE8-8C53-FCF9DB5C3BDA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C714A7-1F9D-59D2-0076-758D4E4D8384}"/>
                </a:ext>
              </a:extLst>
            </p:cNvPr>
            <p:cNvSpPr/>
            <p:nvPr/>
          </p:nvSpPr>
          <p:spPr>
            <a:xfrm>
              <a:off x="3395470" y="4614203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bytes</a:t>
              </a:r>
              <a:endParaRPr lang="en-00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B8BDED-317A-AC5C-D974-10540A65BA20}"/>
                </a:ext>
              </a:extLst>
            </p:cNvPr>
            <p:cNvSpPr/>
            <p:nvPr/>
          </p:nvSpPr>
          <p:spPr>
            <a:xfrm>
              <a:off x="4526280" y="4614202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bytes</a:t>
              </a:r>
              <a:endParaRPr lang="en-001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E96665C-715C-B840-A5F1-A3AAC322EF4D}"/>
                </a:ext>
              </a:extLst>
            </p:cNvPr>
            <p:cNvSpPr/>
            <p:nvPr/>
          </p:nvSpPr>
          <p:spPr>
            <a:xfrm>
              <a:off x="5657090" y="4614201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bytes</a:t>
              </a:r>
              <a:endParaRPr lang="en-001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1A7E04A-102A-A458-8962-F95E00D1ED4F}"/>
                </a:ext>
              </a:extLst>
            </p:cNvPr>
            <p:cNvSpPr/>
            <p:nvPr/>
          </p:nvSpPr>
          <p:spPr>
            <a:xfrm>
              <a:off x="6790187" y="4614200"/>
              <a:ext cx="1180084" cy="6583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expensive operation</a:t>
              </a:r>
              <a:endParaRPr lang="en-00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F04743-CB5D-72AD-EB9A-F07413F7D986}"/>
                </a:ext>
              </a:extLst>
            </p:cNvPr>
            <p:cNvSpPr txBox="1"/>
            <p:nvPr/>
          </p:nvSpPr>
          <p:spPr>
            <a:xfrm>
              <a:off x="850816" y="3607426"/>
              <a:ext cx="205430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without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A079CD3-4E9F-5637-B736-42C7521A20D0}"/>
                </a:ext>
              </a:extLst>
            </p:cNvPr>
            <p:cNvSpPr txBox="1"/>
            <p:nvPr/>
          </p:nvSpPr>
          <p:spPr>
            <a:xfrm>
              <a:off x="1261839" y="4720628"/>
              <a:ext cx="164328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EC5D4C1-D8F7-303F-F0FB-7726D0021741}"/>
                </a:ext>
              </a:extLst>
            </p:cNvPr>
            <p:cNvGrpSpPr/>
            <p:nvPr/>
          </p:nvGrpSpPr>
          <p:grpSpPr>
            <a:xfrm>
              <a:off x="5871972" y="3363281"/>
              <a:ext cx="2506980" cy="876300"/>
              <a:chOff x="3291840" y="3464881"/>
              <a:chExt cx="2506980" cy="87630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EA7C874F-9190-145F-A731-1B8751C6B797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EAE3AAF-F93F-E7C3-E674-16A8E1A58931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bytes</a:t>
                </a:r>
                <a:endParaRPr lang="en-001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10B08F7-81FB-8C46-5082-DF445CDAEFE4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896AD40-8632-A20B-BE83-2FA4D535DB4B}"/>
                </a:ext>
              </a:extLst>
            </p:cNvPr>
            <p:cNvGrpSpPr/>
            <p:nvPr/>
          </p:nvGrpSpPr>
          <p:grpSpPr>
            <a:xfrm>
              <a:off x="8452104" y="3363281"/>
              <a:ext cx="2506980" cy="876300"/>
              <a:chOff x="3291840" y="3464881"/>
              <a:chExt cx="2506980" cy="876300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D4E1740-3737-3B14-19E4-0EA96C3A4740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BD07C41-1C3A-3875-BED3-BB85E0131B85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bytes</a:t>
                </a:r>
                <a:endParaRPr lang="en-001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BFE3BB9-FB23-61FB-4676-D720C4546E23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877A90-780D-E077-8E8D-ECC0D1D488A8}"/>
                </a:ext>
              </a:extLst>
            </p:cNvPr>
            <p:cNvSpPr txBox="1"/>
            <p:nvPr/>
          </p:nvSpPr>
          <p:spPr>
            <a:xfrm>
              <a:off x="2465135" y="2709667"/>
              <a:ext cx="1987992" cy="34051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per-byte cost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FDE3EC-3639-C94C-0E1A-654BA7A1D10E}"/>
                </a:ext>
              </a:extLst>
            </p:cNvPr>
            <p:cNvSpPr txBox="1"/>
            <p:nvPr/>
          </p:nvSpPr>
          <p:spPr>
            <a:xfrm>
              <a:off x="4545330" y="2709667"/>
              <a:ext cx="1987992" cy="340519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 per-batch cost 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9341F3A-8F3F-1C8B-C469-E496BD30E7B2}"/>
                </a:ext>
              </a:extLst>
            </p:cNvPr>
            <p:cNvCxnSpPr/>
            <p:nvPr/>
          </p:nvCxnSpPr>
          <p:spPr>
            <a:xfrm>
              <a:off x="3511495" y="3047708"/>
              <a:ext cx="251791" cy="4373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8410642-DA9D-3F5D-5884-5DA2836EC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5583" y="3057178"/>
              <a:ext cx="256563" cy="44139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9B3F43B0-B520-7F90-0C85-6C10A2DBB345}"/>
                </a:ext>
              </a:extLst>
            </p:cNvPr>
            <p:cNvSpPr/>
            <p:nvPr/>
          </p:nvSpPr>
          <p:spPr>
            <a:xfrm rot="5400000">
              <a:off x="5510946" y="3254044"/>
              <a:ext cx="340519" cy="4778734"/>
            </a:xfrm>
            <a:prstGeom prst="rightBrace">
              <a:avLst>
                <a:gd name="adj1" fmla="val 81747"/>
                <a:gd name="adj2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8647A0-F463-22BE-E7F9-E003A4B74ADA}"/>
                </a:ext>
              </a:extLst>
            </p:cNvPr>
            <p:cNvSpPr txBox="1"/>
            <p:nvPr/>
          </p:nvSpPr>
          <p:spPr>
            <a:xfrm>
              <a:off x="4686999" y="5819160"/>
              <a:ext cx="1987992" cy="340519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batch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4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80E3F-A9CC-6B47-7342-CEE8D92FA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DF6C143-A9EB-92AF-A5A0-5846E47B0A5F}"/>
              </a:ext>
            </a:extLst>
          </p:cNvPr>
          <p:cNvGrpSpPr/>
          <p:nvPr/>
        </p:nvGrpSpPr>
        <p:grpSpPr>
          <a:xfrm>
            <a:off x="2801680" y="1450977"/>
            <a:ext cx="5480706" cy="3449638"/>
            <a:chOff x="2801680" y="1450977"/>
            <a:chExt cx="5480706" cy="3449638"/>
          </a:xfrm>
        </p:grpSpPr>
        <p:sp>
          <p:nvSpPr>
            <p:cNvPr id="4241" name="Rectangle 3370">
              <a:extLst>
                <a:ext uri="{FF2B5EF4-FFF2-40B4-BE49-F238E27FC236}">
                  <a16:creationId xmlns:a16="http://schemas.microsoft.com/office/drawing/2014/main" id="{85FB725C-1C4C-993F-43BB-EC1840091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680" y="2880233"/>
              <a:ext cx="7703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l</a:t>
              </a: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atency</a:t>
              </a:r>
              <a:endParaRPr kumimoji="0" lang="en-US" altLang="en-001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[</a:t>
              </a:r>
              <a:r>
                <a:rPr kumimoji="0" lang="el-GR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μ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s]</a:t>
              </a:r>
              <a:endParaRPr kumimoji="0" lang="en-001" altLang="en-001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3" name="Rectangle 3372">
              <a:extLst>
                <a:ext uri="{FF2B5EF4-FFF2-40B4-BE49-F238E27FC236}">
                  <a16:creationId xmlns:a16="http://schemas.microsoft.com/office/drawing/2014/main" id="{D1436AD7-6744-7C43-231F-28CADDD20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573" y="1450977"/>
              <a:ext cx="15494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(a) 100% SET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325" name="Group 4324">
              <a:extLst>
                <a:ext uri="{FF2B5EF4-FFF2-40B4-BE49-F238E27FC236}">
                  <a16:creationId xmlns:a16="http://schemas.microsoft.com/office/drawing/2014/main" id="{D70C0F05-9A28-B089-CFB7-D704DE7530B9}"/>
                </a:ext>
              </a:extLst>
            </p:cNvPr>
            <p:cNvGrpSpPr/>
            <p:nvPr/>
          </p:nvGrpSpPr>
          <p:grpSpPr>
            <a:xfrm>
              <a:off x="3986611" y="4502152"/>
              <a:ext cx="4295775" cy="398463"/>
              <a:chOff x="2107011" y="4640265"/>
              <a:chExt cx="4295775" cy="398463"/>
            </a:xfrm>
          </p:grpSpPr>
          <p:sp>
            <p:nvSpPr>
              <p:cNvPr id="4190" name="Rectangle 3319">
                <a:extLst>
                  <a:ext uri="{FF2B5EF4-FFF2-40B4-BE49-F238E27FC236}">
                    <a16:creationId xmlns:a16="http://schemas.microsoft.com/office/drawing/2014/main" id="{0B2E7D18-A94B-4AEB-592F-812519363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011" y="4640265"/>
                <a:ext cx="32702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6" name="Rectangle 3325">
                <a:extLst>
                  <a:ext uri="{FF2B5EF4-FFF2-40B4-BE49-F238E27FC236}">
                    <a16:creationId xmlns:a16="http://schemas.microsoft.com/office/drawing/2014/main" id="{570DA12F-92FC-9323-BFA1-5C0DBEC80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111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10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2" name="Rectangle 3331">
                <a:extLst>
                  <a:ext uri="{FF2B5EF4-FFF2-40B4-BE49-F238E27FC236}">
                    <a16:creationId xmlns:a16="http://schemas.microsoft.com/office/drawing/2014/main" id="{A073A5A0-8506-4E3A-21A7-76A4F0AED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061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20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8" name="Rectangle 3337">
                <a:extLst>
                  <a:ext uri="{FF2B5EF4-FFF2-40B4-BE49-F238E27FC236}">
                    <a16:creationId xmlns:a16="http://schemas.microsoft.com/office/drawing/2014/main" id="{F59AFEEF-7CEE-992E-0A42-A261DBC3C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423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30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4" name="Rectangle 3343">
                <a:extLst>
                  <a:ext uri="{FF2B5EF4-FFF2-40B4-BE49-F238E27FC236}">
                    <a16:creationId xmlns:a16="http://schemas.microsoft.com/office/drawing/2014/main" id="{CC2D26E3-0B40-A12E-30E9-ED73443C6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9786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40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0" name="Rectangle 3349">
                <a:extLst>
                  <a:ext uri="{FF2B5EF4-FFF2-40B4-BE49-F238E27FC236}">
                    <a16:creationId xmlns:a16="http://schemas.microsoft.com/office/drawing/2014/main" id="{BFD444A4-2493-AB14-139F-A996F97A6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7148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50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6" name="Rectangle 3355">
                <a:extLst>
                  <a:ext uri="{FF2B5EF4-FFF2-40B4-BE49-F238E27FC236}">
                    <a16:creationId xmlns:a16="http://schemas.microsoft.com/office/drawing/2014/main" id="{A09C3784-1209-0735-9396-2F36E7AD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4511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60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2" name="Rectangle 3361">
                <a:extLst>
                  <a:ext uri="{FF2B5EF4-FFF2-40B4-BE49-F238E27FC236}">
                    <a16:creationId xmlns:a16="http://schemas.microsoft.com/office/drawing/2014/main" id="{3088ADFF-ED77-E869-A9BE-314C5FD62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1873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70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8" name="Rectangle 3367">
                <a:extLst>
                  <a:ext uri="{FF2B5EF4-FFF2-40B4-BE49-F238E27FC236}">
                    <a16:creationId xmlns:a16="http://schemas.microsoft.com/office/drawing/2014/main" id="{F583ABC3-9703-09A5-9D78-BA3897AAD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236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80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22" name="Line 3251">
              <a:extLst>
                <a:ext uri="{FF2B5EF4-FFF2-40B4-BE49-F238E27FC236}">
                  <a16:creationId xmlns:a16="http://schemas.microsoft.com/office/drawing/2014/main" id="{86968CFA-8D35-01F5-BD77-054DCA573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44196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3" name="Line 3252">
              <a:extLst>
                <a:ext uri="{FF2B5EF4-FFF2-40B4-BE49-F238E27FC236}">
                  <a16:creationId xmlns:a16="http://schemas.microsoft.com/office/drawing/2014/main" id="{456521D3-858C-C185-8F1B-82891F061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44196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4" name="Line 3253">
              <a:extLst>
                <a:ext uri="{FF2B5EF4-FFF2-40B4-BE49-F238E27FC236}">
                  <a16:creationId xmlns:a16="http://schemas.microsoft.com/office/drawing/2014/main" id="{8FFEF1DA-64BC-C706-E8A5-9E5C67BBC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43148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5" name="Line 3254">
              <a:extLst>
                <a:ext uri="{FF2B5EF4-FFF2-40B4-BE49-F238E27FC236}">
                  <a16:creationId xmlns:a16="http://schemas.microsoft.com/office/drawing/2014/main" id="{078DD401-EBDD-360B-A92D-9047030FE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43148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6" name="Line 3255">
              <a:extLst>
                <a:ext uri="{FF2B5EF4-FFF2-40B4-BE49-F238E27FC236}">
                  <a16:creationId xmlns:a16="http://schemas.microsoft.com/office/drawing/2014/main" id="{E0E69BD5-70F8-C26C-52CC-5DA64ED80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42322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7" name="Line 3256">
              <a:extLst>
                <a:ext uri="{FF2B5EF4-FFF2-40B4-BE49-F238E27FC236}">
                  <a16:creationId xmlns:a16="http://schemas.microsoft.com/office/drawing/2014/main" id="{0D012A5A-6C9F-0BC4-B5D8-83B3D85D0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42322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8" name="Line 3257">
              <a:extLst>
                <a:ext uri="{FF2B5EF4-FFF2-40B4-BE49-F238E27FC236}">
                  <a16:creationId xmlns:a16="http://schemas.microsoft.com/office/drawing/2014/main" id="{95D598FF-9766-8330-553F-5AF6EFAF6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41671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9" name="Line 3258">
              <a:extLst>
                <a:ext uri="{FF2B5EF4-FFF2-40B4-BE49-F238E27FC236}">
                  <a16:creationId xmlns:a16="http://schemas.microsoft.com/office/drawing/2014/main" id="{C03B1DEF-996A-AC6D-02CA-55EB9B5C4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41671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0" name="Line 3259">
              <a:extLst>
                <a:ext uri="{FF2B5EF4-FFF2-40B4-BE49-F238E27FC236}">
                  <a16:creationId xmlns:a16="http://schemas.microsoft.com/office/drawing/2014/main" id="{613A58A9-7B18-0E91-5DFF-351CB3445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41100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1" name="Line 3260">
              <a:extLst>
                <a:ext uri="{FF2B5EF4-FFF2-40B4-BE49-F238E27FC236}">
                  <a16:creationId xmlns:a16="http://schemas.microsoft.com/office/drawing/2014/main" id="{ACB71CFE-4135-47DF-DE8D-13E5C6126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41100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2" name="Line 3261">
              <a:extLst>
                <a:ext uri="{FF2B5EF4-FFF2-40B4-BE49-F238E27FC236}">
                  <a16:creationId xmlns:a16="http://schemas.microsoft.com/office/drawing/2014/main" id="{0F0DE873-7830-6746-33A2-64E075081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40624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3" name="Line 3262">
              <a:extLst>
                <a:ext uri="{FF2B5EF4-FFF2-40B4-BE49-F238E27FC236}">
                  <a16:creationId xmlns:a16="http://schemas.microsoft.com/office/drawing/2014/main" id="{BC5330C5-5CE1-A2E6-3E7D-E502AC68E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40624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4" name="Line 3263">
              <a:extLst>
                <a:ext uri="{FF2B5EF4-FFF2-40B4-BE49-F238E27FC236}">
                  <a16:creationId xmlns:a16="http://schemas.microsoft.com/office/drawing/2014/main" id="{3D106C01-78AD-4615-6F35-98B1F14BB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40195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5" name="Line 3264">
              <a:extLst>
                <a:ext uri="{FF2B5EF4-FFF2-40B4-BE49-F238E27FC236}">
                  <a16:creationId xmlns:a16="http://schemas.microsoft.com/office/drawing/2014/main" id="{D8E05E4A-C813-947F-FCA4-D1F2757EE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40195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6" name="Line 3265">
              <a:extLst>
                <a:ext uri="{FF2B5EF4-FFF2-40B4-BE49-F238E27FC236}">
                  <a16:creationId xmlns:a16="http://schemas.microsoft.com/office/drawing/2014/main" id="{0427601C-CB15-EF2E-7AF0-E96D7F118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981452"/>
              <a:ext cx="3900488" cy="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7" name="Line 3266">
              <a:extLst>
                <a:ext uri="{FF2B5EF4-FFF2-40B4-BE49-F238E27FC236}">
                  <a16:creationId xmlns:a16="http://schemas.microsoft.com/office/drawing/2014/main" id="{20434362-6AC1-A0E3-E249-307188B0E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98145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8" name="Line 3267">
              <a:extLst>
                <a:ext uri="{FF2B5EF4-FFF2-40B4-BE49-F238E27FC236}">
                  <a16:creationId xmlns:a16="http://schemas.microsoft.com/office/drawing/2014/main" id="{568CC9FC-A4D9-5191-F23F-3D4F67F83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9486" y="398145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9" name="Rectangle 3268">
              <a:extLst>
                <a:ext uri="{FF2B5EF4-FFF2-40B4-BE49-F238E27FC236}">
                  <a16:creationId xmlns:a16="http://schemas.microsoft.com/office/drawing/2014/main" id="{B6AE509E-08AA-ECF1-6F1C-B67A30397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448" y="3911602"/>
              <a:ext cx="4127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10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0" name="Rectangle 3269">
              <a:extLst>
                <a:ext uri="{FF2B5EF4-FFF2-40B4-BE49-F238E27FC236}">
                  <a16:creationId xmlns:a16="http://schemas.microsoft.com/office/drawing/2014/main" id="{A9B0F664-0F27-A56F-17AA-4695C1BF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223" y="3833815"/>
              <a:ext cx="2222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2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1" name="Line 3270">
              <a:extLst>
                <a:ext uri="{FF2B5EF4-FFF2-40B4-BE49-F238E27FC236}">
                  <a16:creationId xmlns:a16="http://schemas.microsoft.com/office/drawing/2014/main" id="{D8267900-6A50-05B4-4865-F9AA7D40B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7290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2" name="Line 3271">
              <a:extLst>
                <a:ext uri="{FF2B5EF4-FFF2-40B4-BE49-F238E27FC236}">
                  <a16:creationId xmlns:a16="http://schemas.microsoft.com/office/drawing/2014/main" id="{1783B681-7817-CBC6-1F80-81E9F8B4F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37290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3" name="Line 3272">
              <a:extLst>
                <a:ext uri="{FF2B5EF4-FFF2-40B4-BE49-F238E27FC236}">
                  <a16:creationId xmlns:a16="http://schemas.microsoft.com/office/drawing/2014/main" id="{663D294D-B8B6-34DB-E35B-9D8279A1D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5814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4" name="Line 3273">
              <a:extLst>
                <a:ext uri="{FF2B5EF4-FFF2-40B4-BE49-F238E27FC236}">
                  <a16:creationId xmlns:a16="http://schemas.microsoft.com/office/drawing/2014/main" id="{07807D05-17DF-A9F3-CF48-A7575297D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35814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5" name="Line 3274">
              <a:extLst>
                <a:ext uri="{FF2B5EF4-FFF2-40B4-BE49-F238E27FC236}">
                  <a16:creationId xmlns:a16="http://schemas.microsoft.com/office/drawing/2014/main" id="{7A33A14F-F0B6-633D-6248-48C913269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4766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6" name="Line 3275">
              <a:extLst>
                <a:ext uri="{FF2B5EF4-FFF2-40B4-BE49-F238E27FC236}">
                  <a16:creationId xmlns:a16="http://schemas.microsoft.com/office/drawing/2014/main" id="{6BD6447B-47E4-E358-8AB0-7A5E7AE91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34766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7" name="Line 3276">
              <a:extLst>
                <a:ext uri="{FF2B5EF4-FFF2-40B4-BE49-F238E27FC236}">
                  <a16:creationId xmlns:a16="http://schemas.microsoft.com/office/drawing/2014/main" id="{E68F7B71-CF52-F986-FE30-169756B8F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3940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8" name="Line 3277">
              <a:extLst>
                <a:ext uri="{FF2B5EF4-FFF2-40B4-BE49-F238E27FC236}">
                  <a16:creationId xmlns:a16="http://schemas.microsoft.com/office/drawing/2014/main" id="{EDD3A6A8-C8E0-D2DD-1CDC-6E51AF34B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33940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9" name="Line 3278">
              <a:extLst>
                <a:ext uri="{FF2B5EF4-FFF2-40B4-BE49-F238E27FC236}">
                  <a16:creationId xmlns:a16="http://schemas.microsoft.com/office/drawing/2014/main" id="{92C35719-D3ED-7EDA-3777-8903748D4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3289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0" name="Line 3279">
              <a:extLst>
                <a:ext uri="{FF2B5EF4-FFF2-40B4-BE49-F238E27FC236}">
                  <a16:creationId xmlns:a16="http://schemas.microsoft.com/office/drawing/2014/main" id="{092F45B7-8329-59CF-21AC-57DC02461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33289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1" name="Line 3280">
              <a:extLst>
                <a:ext uri="{FF2B5EF4-FFF2-40B4-BE49-F238E27FC236}">
                  <a16:creationId xmlns:a16="http://schemas.microsoft.com/office/drawing/2014/main" id="{65BA27FB-32A3-7061-D3F0-3FFD43683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2718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2" name="Line 3281">
              <a:extLst>
                <a:ext uri="{FF2B5EF4-FFF2-40B4-BE49-F238E27FC236}">
                  <a16:creationId xmlns:a16="http://schemas.microsoft.com/office/drawing/2014/main" id="{6F4770A8-49F3-1857-E781-7292F57AD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32718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3" name="Line 3282">
              <a:extLst>
                <a:ext uri="{FF2B5EF4-FFF2-40B4-BE49-F238E27FC236}">
                  <a16:creationId xmlns:a16="http://schemas.microsoft.com/office/drawing/2014/main" id="{CA41A5BA-FC35-5A8F-7DEF-800B09F19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2242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4" name="Line 3283">
              <a:extLst>
                <a:ext uri="{FF2B5EF4-FFF2-40B4-BE49-F238E27FC236}">
                  <a16:creationId xmlns:a16="http://schemas.microsoft.com/office/drawing/2014/main" id="{8F7BC379-1C67-02E0-6E9C-43C203A93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32242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5" name="Line 3284">
              <a:extLst>
                <a:ext uri="{FF2B5EF4-FFF2-40B4-BE49-F238E27FC236}">
                  <a16:creationId xmlns:a16="http://schemas.microsoft.com/office/drawing/2014/main" id="{9078ED3F-38E3-6717-8019-7FEE4FBC4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1813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6" name="Line 3285">
              <a:extLst>
                <a:ext uri="{FF2B5EF4-FFF2-40B4-BE49-F238E27FC236}">
                  <a16:creationId xmlns:a16="http://schemas.microsoft.com/office/drawing/2014/main" id="{0666A840-0BA2-D3EC-906B-EBA986A79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31813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7" name="Line 3286">
              <a:extLst>
                <a:ext uri="{FF2B5EF4-FFF2-40B4-BE49-F238E27FC236}">
                  <a16:creationId xmlns:a16="http://schemas.microsoft.com/office/drawing/2014/main" id="{AF0C55C5-AA86-4AF9-0C8A-24D8504AE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143252"/>
              <a:ext cx="3900488" cy="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8" name="Line 3287">
              <a:extLst>
                <a:ext uri="{FF2B5EF4-FFF2-40B4-BE49-F238E27FC236}">
                  <a16:creationId xmlns:a16="http://schemas.microsoft.com/office/drawing/2014/main" id="{7D5146DD-1C23-93D7-0796-5E8078E14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14325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9" name="Line 3288">
              <a:extLst>
                <a:ext uri="{FF2B5EF4-FFF2-40B4-BE49-F238E27FC236}">
                  <a16:creationId xmlns:a16="http://schemas.microsoft.com/office/drawing/2014/main" id="{A37A120C-9CB5-3EBE-7C59-659910450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9486" y="314325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0" name="Rectangle 3289">
              <a:extLst>
                <a:ext uri="{FF2B5EF4-FFF2-40B4-BE49-F238E27FC236}">
                  <a16:creationId xmlns:a16="http://schemas.microsoft.com/office/drawing/2014/main" id="{EEC565AD-178F-4E32-BA1E-65565EB1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161" y="3073402"/>
              <a:ext cx="4127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10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1" name="Rectangle 3290">
              <a:extLst>
                <a:ext uri="{FF2B5EF4-FFF2-40B4-BE49-F238E27FC236}">
                  <a16:creationId xmlns:a16="http://schemas.microsoft.com/office/drawing/2014/main" id="{0ECC7619-B646-AD87-CC26-553550483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936" y="2995615"/>
              <a:ext cx="2222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3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2" name="Line 3291">
              <a:extLst>
                <a:ext uri="{FF2B5EF4-FFF2-40B4-BE49-F238E27FC236}">
                  <a16:creationId xmlns:a16="http://schemas.microsoft.com/office/drawing/2014/main" id="{70267CEB-55B4-8938-00D6-1BDDBAD3E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8908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3" name="Line 3292">
              <a:extLst>
                <a:ext uri="{FF2B5EF4-FFF2-40B4-BE49-F238E27FC236}">
                  <a16:creationId xmlns:a16="http://schemas.microsoft.com/office/drawing/2014/main" id="{0AECB781-51DF-C1EC-2715-34978E5EA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8908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4" name="Line 3293">
              <a:extLst>
                <a:ext uri="{FF2B5EF4-FFF2-40B4-BE49-F238E27FC236}">
                  <a16:creationId xmlns:a16="http://schemas.microsoft.com/office/drawing/2014/main" id="{711C2228-593E-7EB6-9071-77D34BDAB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7432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5" name="Line 3294">
              <a:extLst>
                <a:ext uri="{FF2B5EF4-FFF2-40B4-BE49-F238E27FC236}">
                  <a16:creationId xmlns:a16="http://schemas.microsoft.com/office/drawing/2014/main" id="{FD85CCE0-D5C3-4FD2-3918-F79E154A3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7432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6" name="Line 3295">
              <a:extLst>
                <a:ext uri="{FF2B5EF4-FFF2-40B4-BE49-F238E27FC236}">
                  <a16:creationId xmlns:a16="http://schemas.microsoft.com/office/drawing/2014/main" id="{F03A39C9-88D2-6879-996D-5E1EBDB9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6384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7" name="Line 3296">
              <a:extLst>
                <a:ext uri="{FF2B5EF4-FFF2-40B4-BE49-F238E27FC236}">
                  <a16:creationId xmlns:a16="http://schemas.microsoft.com/office/drawing/2014/main" id="{5D97D2BC-8D8B-0CAE-AC84-A3D5201F0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6384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8" name="Line 3297">
              <a:extLst>
                <a:ext uri="{FF2B5EF4-FFF2-40B4-BE49-F238E27FC236}">
                  <a16:creationId xmlns:a16="http://schemas.microsoft.com/office/drawing/2014/main" id="{CCCC0125-B231-E31E-C22A-C1C393CA9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5558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9" name="Line 3298">
              <a:extLst>
                <a:ext uri="{FF2B5EF4-FFF2-40B4-BE49-F238E27FC236}">
                  <a16:creationId xmlns:a16="http://schemas.microsoft.com/office/drawing/2014/main" id="{DBF15E72-54B2-D8B2-CD46-FBFB03AB4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5558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0" name="Line 3299">
              <a:extLst>
                <a:ext uri="{FF2B5EF4-FFF2-40B4-BE49-F238E27FC236}">
                  <a16:creationId xmlns:a16="http://schemas.microsoft.com/office/drawing/2014/main" id="{1D6F78C0-11FA-626C-572F-51F091559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4907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1" name="Line 3300">
              <a:extLst>
                <a:ext uri="{FF2B5EF4-FFF2-40B4-BE49-F238E27FC236}">
                  <a16:creationId xmlns:a16="http://schemas.microsoft.com/office/drawing/2014/main" id="{F639AA54-F165-3DEF-B1AA-E0A77691A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4907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2" name="Line 3301">
              <a:extLst>
                <a:ext uri="{FF2B5EF4-FFF2-40B4-BE49-F238E27FC236}">
                  <a16:creationId xmlns:a16="http://schemas.microsoft.com/office/drawing/2014/main" id="{5FBECE25-446D-6989-4905-9E29F5DF0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4336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3" name="Line 3302">
              <a:extLst>
                <a:ext uri="{FF2B5EF4-FFF2-40B4-BE49-F238E27FC236}">
                  <a16:creationId xmlns:a16="http://schemas.microsoft.com/office/drawing/2014/main" id="{6F05D3AE-CCB5-C2C5-D56A-127B800E4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4336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4" name="Line 3303">
              <a:extLst>
                <a:ext uri="{FF2B5EF4-FFF2-40B4-BE49-F238E27FC236}">
                  <a16:creationId xmlns:a16="http://schemas.microsoft.com/office/drawing/2014/main" id="{30BEF4CC-72CB-0F66-B2A3-128748D56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3860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5" name="Line 3304">
              <a:extLst>
                <a:ext uri="{FF2B5EF4-FFF2-40B4-BE49-F238E27FC236}">
                  <a16:creationId xmlns:a16="http://schemas.microsoft.com/office/drawing/2014/main" id="{451D1C9B-3261-6BE0-36F1-C1BB08321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3860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6" name="Line 3305">
              <a:extLst>
                <a:ext uri="{FF2B5EF4-FFF2-40B4-BE49-F238E27FC236}">
                  <a16:creationId xmlns:a16="http://schemas.microsoft.com/office/drawing/2014/main" id="{51B3316A-535B-C6E8-9C52-7864B903E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3431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7" name="Line 3306">
              <a:extLst>
                <a:ext uri="{FF2B5EF4-FFF2-40B4-BE49-F238E27FC236}">
                  <a16:creationId xmlns:a16="http://schemas.microsoft.com/office/drawing/2014/main" id="{366A2772-E8D6-A834-50F3-76993B78D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3431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8" name="Line 3307">
              <a:extLst>
                <a:ext uri="{FF2B5EF4-FFF2-40B4-BE49-F238E27FC236}">
                  <a16:creationId xmlns:a16="http://schemas.microsoft.com/office/drawing/2014/main" id="{4EB4A3A3-51BE-A1FA-3A8D-66009CFA3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303465"/>
              <a:ext cx="3900488" cy="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9" name="Line 3308">
              <a:extLst>
                <a:ext uri="{FF2B5EF4-FFF2-40B4-BE49-F238E27FC236}">
                  <a16:creationId xmlns:a16="http://schemas.microsoft.com/office/drawing/2014/main" id="{A185AABE-0D4D-F43C-05EA-79ACBA956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303465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0" name="Line 3309">
              <a:extLst>
                <a:ext uri="{FF2B5EF4-FFF2-40B4-BE49-F238E27FC236}">
                  <a16:creationId xmlns:a16="http://schemas.microsoft.com/office/drawing/2014/main" id="{28DC2AE2-11CF-1E1F-EB2D-54114AB02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9486" y="2303465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1" name="Rectangle 3310">
              <a:extLst>
                <a:ext uri="{FF2B5EF4-FFF2-40B4-BE49-F238E27FC236}">
                  <a16:creationId xmlns:a16="http://schemas.microsoft.com/office/drawing/2014/main" id="{DA5A55BE-E2FF-E060-103F-849B6F9FD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161" y="2233615"/>
              <a:ext cx="4127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10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2" name="Rectangle 3311">
              <a:extLst>
                <a:ext uri="{FF2B5EF4-FFF2-40B4-BE49-F238E27FC236}">
                  <a16:creationId xmlns:a16="http://schemas.microsoft.com/office/drawing/2014/main" id="{D132750E-3B66-7713-D030-95D17ED2C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936" y="2157415"/>
              <a:ext cx="2222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4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3" name="Line 3312">
              <a:extLst>
                <a:ext uri="{FF2B5EF4-FFF2-40B4-BE49-F238E27FC236}">
                  <a16:creationId xmlns:a16="http://schemas.microsoft.com/office/drawing/2014/main" id="{16D45D49-D71B-01C3-ABED-72962DDA0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20526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4" name="Line 3313">
              <a:extLst>
                <a:ext uri="{FF2B5EF4-FFF2-40B4-BE49-F238E27FC236}">
                  <a16:creationId xmlns:a16="http://schemas.microsoft.com/office/drawing/2014/main" id="{B5E9A7E5-73BB-D75C-9226-95661D59C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20526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5" name="Line 3314">
              <a:extLst>
                <a:ext uri="{FF2B5EF4-FFF2-40B4-BE49-F238E27FC236}">
                  <a16:creationId xmlns:a16="http://schemas.microsoft.com/office/drawing/2014/main" id="{76CD2D90-6392-00CF-A7A8-9B3EC44DD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19050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6" name="Line 3315">
              <a:extLst>
                <a:ext uri="{FF2B5EF4-FFF2-40B4-BE49-F238E27FC236}">
                  <a16:creationId xmlns:a16="http://schemas.microsoft.com/office/drawing/2014/main" id="{D7007F64-6E8A-C470-3F2B-52477B0655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648" y="19050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7" name="Line 3316">
              <a:extLst>
                <a:ext uri="{FF2B5EF4-FFF2-40B4-BE49-F238E27FC236}">
                  <a16:creationId xmlns:a16="http://schemas.microsoft.com/office/drawing/2014/main" id="{361D2D86-2C31-7046-79D6-64E2133CE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9323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8" name="Line 3317">
              <a:extLst>
                <a:ext uri="{FF2B5EF4-FFF2-40B4-BE49-F238E27FC236}">
                  <a16:creationId xmlns:a16="http://schemas.microsoft.com/office/drawing/2014/main" id="{95ADE576-77E2-7712-053D-411D4F241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9323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9" name="Line 3318">
              <a:extLst>
                <a:ext uri="{FF2B5EF4-FFF2-40B4-BE49-F238E27FC236}">
                  <a16:creationId xmlns:a16="http://schemas.microsoft.com/office/drawing/2014/main" id="{48C2BA9A-3E86-0B08-B1EE-426855530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1" name="Line 3320">
              <a:extLst>
                <a:ext uri="{FF2B5EF4-FFF2-40B4-BE49-F238E27FC236}">
                  <a16:creationId xmlns:a16="http://schemas.microsoft.com/office/drawing/2014/main" id="{4BC90B12-4846-6A70-1936-05173CA39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798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2" name="Line 3321">
              <a:extLst>
                <a:ext uri="{FF2B5EF4-FFF2-40B4-BE49-F238E27FC236}">
                  <a16:creationId xmlns:a16="http://schemas.microsoft.com/office/drawing/2014/main" id="{FCAD8B63-3AC6-1CF8-B73C-D869E510F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798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3" name="Line 3322">
              <a:extLst>
                <a:ext uri="{FF2B5EF4-FFF2-40B4-BE49-F238E27FC236}">
                  <a16:creationId xmlns:a16="http://schemas.microsoft.com/office/drawing/2014/main" id="{4EC0249A-EE36-B446-F9EB-7CBC8E6F9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686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4" name="Line 3323">
              <a:extLst>
                <a:ext uri="{FF2B5EF4-FFF2-40B4-BE49-F238E27FC236}">
                  <a16:creationId xmlns:a16="http://schemas.microsoft.com/office/drawing/2014/main" id="{C5C75632-6FCB-1F9A-F97A-412388A0B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686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5" name="Line 3324">
              <a:extLst>
                <a:ext uri="{FF2B5EF4-FFF2-40B4-BE49-F238E27FC236}">
                  <a16:creationId xmlns:a16="http://schemas.microsoft.com/office/drawing/2014/main" id="{EF7465DA-5E18-467C-2E38-3C39800C8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686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7" name="Line 3326">
              <a:extLst>
                <a:ext uri="{FF2B5EF4-FFF2-40B4-BE49-F238E27FC236}">
                  <a16:creationId xmlns:a16="http://schemas.microsoft.com/office/drawing/2014/main" id="{62F1C66B-338D-5B6A-6551-F2018F49C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1161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8" name="Line 3327">
              <a:extLst>
                <a:ext uri="{FF2B5EF4-FFF2-40B4-BE49-F238E27FC236}">
                  <a16:creationId xmlns:a16="http://schemas.microsoft.com/office/drawing/2014/main" id="{1E5A206D-A38F-0B99-E2EA-504C8156D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161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9" name="Line 3328">
              <a:extLst>
                <a:ext uri="{FF2B5EF4-FFF2-40B4-BE49-F238E27FC236}">
                  <a16:creationId xmlns:a16="http://schemas.microsoft.com/office/drawing/2014/main" id="{492B2EE4-B7F9-4DF5-8816-68D5114F9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5636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0" name="Line 3329">
              <a:extLst>
                <a:ext uri="{FF2B5EF4-FFF2-40B4-BE49-F238E27FC236}">
                  <a16:creationId xmlns:a16="http://schemas.microsoft.com/office/drawing/2014/main" id="{BEA2AF9A-D71D-0C40-5F27-950A22E2F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5636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1" name="Line 3330">
              <a:extLst>
                <a:ext uri="{FF2B5EF4-FFF2-40B4-BE49-F238E27FC236}">
                  <a16:creationId xmlns:a16="http://schemas.microsoft.com/office/drawing/2014/main" id="{7BF3988D-1E7D-2879-1B34-ED2B91F6D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5636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3" name="Line 3332">
              <a:extLst>
                <a:ext uri="{FF2B5EF4-FFF2-40B4-BE49-F238E27FC236}">
                  <a16:creationId xmlns:a16="http://schemas.microsoft.com/office/drawing/2014/main" id="{06B22B0D-BDDE-A3D0-31B3-683731844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8523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4" name="Line 3333">
              <a:extLst>
                <a:ext uri="{FF2B5EF4-FFF2-40B4-BE49-F238E27FC236}">
                  <a16:creationId xmlns:a16="http://schemas.microsoft.com/office/drawing/2014/main" id="{F766F61F-C370-041F-C4CE-52DD131BE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523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5" name="Line 3334">
              <a:extLst>
                <a:ext uri="{FF2B5EF4-FFF2-40B4-BE49-F238E27FC236}">
                  <a16:creationId xmlns:a16="http://schemas.microsoft.com/office/drawing/2014/main" id="{CA9259D9-FCF4-5A20-A06B-25AAB4197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998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6" name="Line 3335">
              <a:extLst>
                <a:ext uri="{FF2B5EF4-FFF2-40B4-BE49-F238E27FC236}">
                  <a16:creationId xmlns:a16="http://schemas.microsoft.com/office/drawing/2014/main" id="{18FDBA9C-08F8-A0E3-079C-877501C64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998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7" name="Line 3336">
              <a:extLst>
                <a:ext uri="{FF2B5EF4-FFF2-40B4-BE49-F238E27FC236}">
                  <a16:creationId xmlns:a16="http://schemas.microsoft.com/office/drawing/2014/main" id="{E31807A9-052A-A10B-C455-DB97567F1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998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9" name="Line 3338">
              <a:extLst>
                <a:ext uri="{FF2B5EF4-FFF2-40B4-BE49-F238E27FC236}">
                  <a16:creationId xmlns:a16="http://schemas.microsoft.com/office/drawing/2014/main" id="{F714F317-A92B-9C23-15A8-CD982727E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5886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0" name="Line 3339">
              <a:extLst>
                <a:ext uri="{FF2B5EF4-FFF2-40B4-BE49-F238E27FC236}">
                  <a16:creationId xmlns:a16="http://schemas.microsoft.com/office/drawing/2014/main" id="{684CF472-C901-F5AE-57D9-750D74A8C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886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1" name="Line 3340">
              <a:extLst>
                <a:ext uri="{FF2B5EF4-FFF2-40B4-BE49-F238E27FC236}">
                  <a16:creationId xmlns:a16="http://schemas.microsoft.com/office/drawing/2014/main" id="{CDDC9768-913E-E9DF-1423-7B131849F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0361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2" name="Line 3341">
              <a:extLst>
                <a:ext uri="{FF2B5EF4-FFF2-40B4-BE49-F238E27FC236}">
                  <a16:creationId xmlns:a16="http://schemas.microsoft.com/office/drawing/2014/main" id="{F6D58A51-EE5E-198A-5C3E-1879C3CF3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0361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3" name="Line 3342">
              <a:extLst>
                <a:ext uri="{FF2B5EF4-FFF2-40B4-BE49-F238E27FC236}">
                  <a16:creationId xmlns:a16="http://schemas.microsoft.com/office/drawing/2014/main" id="{3A8F5787-0637-3D35-080F-C53C4B45F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0361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5" name="Line 3344">
              <a:extLst>
                <a:ext uri="{FF2B5EF4-FFF2-40B4-BE49-F238E27FC236}">
                  <a16:creationId xmlns:a16="http://schemas.microsoft.com/office/drawing/2014/main" id="{F9917B80-8F68-60B6-41F4-0F3294549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93248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6" name="Line 3345">
              <a:extLst>
                <a:ext uri="{FF2B5EF4-FFF2-40B4-BE49-F238E27FC236}">
                  <a16:creationId xmlns:a16="http://schemas.microsoft.com/office/drawing/2014/main" id="{817F96A7-2E73-F10C-A5E6-B2CBD4995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3248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7" name="Line 3346">
              <a:extLst>
                <a:ext uri="{FF2B5EF4-FFF2-40B4-BE49-F238E27FC236}">
                  <a16:creationId xmlns:a16="http://schemas.microsoft.com/office/drawing/2014/main" id="{83211228-2F52-C833-FF01-2E7916188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7723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8" name="Line 3347">
              <a:extLst>
                <a:ext uri="{FF2B5EF4-FFF2-40B4-BE49-F238E27FC236}">
                  <a16:creationId xmlns:a16="http://schemas.microsoft.com/office/drawing/2014/main" id="{C2B40714-CC6E-8C90-F3A3-250FF36F1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7723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9" name="Line 3348">
              <a:extLst>
                <a:ext uri="{FF2B5EF4-FFF2-40B4-BE49-F238E27FC236}">
                  <a16:creationId xmlns:a16="http://schemas.microsoft.com/office/drawing/2014/main" id="{EB64680D-6926-EB6F-EB72-84175456F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7723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1" name="Line 3350">
              <a:extLst>
                <a:ext uri="{FF2B5EF4-FFF2-40B4-BE49-F238E27FC236}">
                  <a16:creationId xmlns:a16="http://schemas.microsoft.com/office/drawing/2014/main" id="{E665411D-E4A1-9919-C846-9E35BCD70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2198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2" name="Line 3351">
              <a:extLst>
                <a:ext uri="{FF2B5EF4-FFF2-40B4-BE49-F238E27FC236}">
                  <a16:creationId xmlns:a16="http://schemas.microsoft.com/office/drawing/2014/main" id="{8E0046D5-DACB-76CC-072C-501A2E1FC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2198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3" name="Line 3352">
              <a:extLst>
                <a:ext uri="{FF2B5EF4-FFF2-40B4-BE49-F238E27FC236}">
                  <a16:creationId xmlns:a16="http://schemas.microsoft.com/office/drawing/2014/main" id="{43B02389-03C9-6DE1-68A8-95D3FDDDB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5086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4" name="Line 3353">
              <a:extLst>
                <a:ext uri="{FF2B5EF4-FFF2-40B4-BE49-F238E27FC236}">
                  <a16:creationId xmlns:a16="http://schemas.microsoft.com/office/drawing/2014/main" id="{A6C46E74-1BE9-0644-3270-94968C2F3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5086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5" name="Line 3354">
              <a:extLst>
                <a:ext uri="{FF2B5EF4-FFF2-40B4-BE49-F238E27FC236}">
                  <a16:creationId xmlns:a16="http://schemas.microsoft.com/office/drawing/2014/main" id="{B855F65D-B93E-F517-AF25-BE11A89CC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5086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7" name="Line 3356">
              <a:extLst>
                <a:ext uri="{FF2B5EF4-FFF2-40B4-BE49-F238E27FC236}">
                  <a16:creationId xmlns:a16="http://schemas.microsoft.com/office/drawing/2014/main" id="{FFC530A2-AAB4-C5A5-3445-CA0922937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9561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8" name="Line 3357">
              <a:extLst>
                <a:ext uri="{FF2B5EF4-FFF2-40B4-BE49-F238E27FC236}">
                  <a16:creationId xmlns:a16="http://schemas.microsoft.com/office/drawing/2014/main" id="{AA82DF9B-6ECB-5B38-E743-CD7598ED2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9561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9" name="Line 3358">
              <a:extLst>
                <a:ext uri="{FF2B5EF4-FFF2-40B4-BE49-F238E27FC236}">
                  <a16:creationId xmlns:a16="http://schemas.microsoft.com/office/drawing/2014/main" id="{213A401F-FC0C-CCC9-F07A-9D6C7F0EF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2448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0" name="Line 3359">
              <a:extLst>
                <a:ext uri="{FF2B5EF4-FFF2-40B4-BE49-F238E27FC236}">
                  <a16:creationId xmlns:a16="http://schemas.microsoft.com/office/drawing/2014/main" id="{DBC66C8C-DCDA-10C0-0750-648525CDC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2448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1" name="Line 3360">
              <a:extLst>
                <a:ext uri="{FF2B5EF4-FFF2-40B4-BE49-F238E27FC236}">
                  <a16:creationId xmlns:a16="http://schemas.microsoft.com/office/drawing/2014/main" id="{354486DE-F50C-FCFA-8B7F-2FBC4BA4D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2448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3" name="Line 3362">
              <a:extLst>
                <a:ext uri="{FF2B5EF4-FFF2-40B4-BE49-F238E27FC236}">
                  <a16:creationId xmlns:a16="http://schemas.microsoft.com/office/drawing/2014/main" id="{8DE47D1C-6BB6-00EB-4C6A-0CE1108E3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6923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4" name="Line 3363">
              <a:extLst>
                <a:ext uri="{FF2B5EF4-FFF2-40B4-BE49-F238E27FC236}">
                  <a16:creationId xmlns:a16="http://schemas.microsoft.com/office/drawing/2014/main" id="{AD299DB6-1E77-7481-49A3-6CFD0DB8C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6923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5" name="Line 3364">
              <a:extLst>
                <a:ext uri="{FF2B5EF4-FFF2-40B4-BE49-F238E27FC236}">
                  <a16:creationId xmlns:a16="http://schemas.microsoft.com/office/drawing/2014/main" id="{9BA74FA2-46F4-303F-ED4F-5506C8C72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811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6" name="Line 3365">
              <a:extLst>
                <a:ext uri="{FF2B5EF4-FFF2-40B4-BE49-F238E27FC236}">
                  <a16:creationId xmlns:a16="http://schemas.microsoft.com/office/drawing/2014/main" id="{8E8AE55D-DF59-3A61-0E83-00DC82492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811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7" name="Line 3366">
              <a:extLst>
                <a:ext uri="{FF2B5EF4-FFF2-40B4-BE49-F238E27FC236}">
                  <a16:creationId xmlns:a16="http://schemas.microsoft.com/office/drawing/2014/main" id="{36E8ECBB-5A10-CEEC-A51F-6A9D8EDBB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9811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9" name="Rectangle 3368">
              <a:extLst>
                <a:ext uri="{FF2B5EF4-FFF2-40B4-BE49-F238E27FC236}">
                  <a16:creationId xmlns:a16="http://schemas.microsoft.com/office/drawing/2014/main" id="{A7D4AFEE-EC8C-E0EC-4F3B-FF2639D21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323" y="1905002"/>
              <a:ext cx="3900488" cy="2514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0" name="Line 3369">
              <a:extLst>
                <a:ext uri="{FF2B5EF4-FFF2-40B4-BE49-F238E27FC236}">
                  <a16:creationId xmlns:a16="http://schemas.microsoft.com/office/drawing/2014/main" id="{ADFF8C91-EFA6-EFF9-C864-6B8BAFFED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394077"/>
              <a:ext cx="3900488" cy="0"/>
            </a:xfrm>
            <a:prstGeom prst="line">
              <a:avLst/>
            </a:prstGeom>
            <a:noFill/>
            <a:ln w="28575">
              <a:solidFill>
                <a:srgbClr val="696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6" name="Line 3375">
              <a:extLst>
                <a:ext uri="{FF2B5EF4-FFF2-40B4-BE49-F238E27FC236}">
                  <a16:creationId xmlns:a16="http://schemas.microsoft.com/office/drawing/2014/main" id="{0A30958D-805C-FD67-ABF9-51DD1E727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536" y="42449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8" name="Line 3377">
              <a:extLst>
                <a:ext uri="{FF2B5EF4-FFF2-40B4-BE49-F238E27FC236}">
                  <a16:creationId xmlns:a16="http://schemas.microsoft.com/office/drawing/2014/main" id="{A524C449-D9B2-DF80-24AC-ACF56127B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561" y="41941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0" name="Line 3379">
              <a:extLst>
                <a:ext uri="{FF2B5EF4-FFF2-40B4-BE49-F238E27FC236}">
                  <a16:creationId xmlns:a16="http://schemas.microsoft.com/office/drawing/2014/main" id="{C42DD23B-18C0-3489-4BB4-06886FE7C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798" y="40973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2" name="Line 3381">
              <a:extLst>
                <a:ext uri="{FF2B5EF4-FFF2-40B4-BE49-F238E27FC236}">
                  <a16:creationId xmlns:a16="http://schemas.microsoft.com/office/drawing/2014/main" id="{072B5946-CBFC-BA03-B56F-7D7980C1B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036" y="40259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4" name="Line 3383">
              <a:extLst>
                <a:ext uri="{FF2B5EF4-FFF2-40B4-BE49-F238E27FC236}">
                  <a16:creationId xmlns:a16="http://schemas.microsoft.com/office/drawing/2014/main" id="{B6CDD863-52BF-9126-50D3-0E93BA606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686" y="39370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6" name="Line 3385">
              <a:extLst>
                <a:ext uri="{FF2B5EF4-FFF2-40B4-BE49-F238E27FC236}">
                  <a16:creationId xmlns:a16="http://schemas.microsoft.com/office/drawing/2014/main" id="{21BE302A-DBE1-18A5-3CFB-BACB74553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923" y="38639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8" name="Line 3387">
              <a:extLst>
                <a:ext uri="{FF2B5EF4-FFF2-40B4-BE49-F238E27FC236}">
                  <a16:creationId xmlns:a16="http://schemas.microsoft.com/office/drawing/2014/main" id="{0B9B86D5-D22D-3B77-3833-AB1C09453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161" y="378936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0" name="Line 3389">
              <a:extLst>
                <a:ext uri="{FF2B5EF4-FFF2-40B4-BE49-F238E27FC236}">
                  <a16:creationId xmlns:a16="http://schemas.microsoft.com/office/drawing/2014/main" id="{69AC9CAC-8FC5-72F3-FADE-E41F4094E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398" y="372586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2" name="Line 3391">
              <a:extLst>
                <a:ext uri="{FF2B5EF4-FFF2-40B4-BE49-F238E27FC236}">
                  <a16:creationId xmlns:a16="http://schemas.microsoft.com/office/drawing/2014/main" id="{592B96FE-F10B-C90D-130C-B73EA3B80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048" y="36718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4" name="Line 3393">
              <a:extLst>
                <a:ext uri="{FF2B5EF4-FFF2-40B4-BE49-F238E27FC236}">
                  <a16:creationId xmlns:a16="http://schemas.microsoft.com/office/drawing/2014/main" id="{E7E4598E-5FBF-07BE-6B8E-F1D955AAC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6286" y="361791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6" name="Line 3395">
              <a:extLst>
                <a:ext uri="{FF2B5EF4-FFF2-40B4-BE49-F238E27FC236}">
                  <a16:creationId xmlns:a16="http://schemas.microsoft.com/office/drawing/2014/main" id="{9AFF4F21-992D-FDED-FC02-E5DB9D435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6936" y="356076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8" name="Line 3397">
              <a:extLst>
                <a:ext uri="{FF2B5EF4-FFF2-40B4-BE49-F238E27FC236}">
                  <a16:creationId xmlns:a16="http://schemas.microsoft.com/office/drawing/2014/main" id="{15E2EAE6-73DE-D156-7906-D6EA56981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9173" y="35083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0" name="Line 3399">
              <a:extLst>
                <a:ext uri="{FF2B5EF4-FFF2-40B4-BE49-F238E27FC236}">
                  <a16:creationId xmlns:a16="http://schemas.microsoft.com/office/drawing/2014/main" id="{915E9F9A-2ECB-750D-A6A9-86D1166CA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411" y="34496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4" name="Line 3403">
              <a:extLst>
                <a:ext uri="{FF2B5EF4-FFF2-40B4-BE49-F238E27FC236}">
                  <a16:creationId xmlns:a16="http://schemas.microsoft.com/office/drawing/2014/main" id="{D14156C1-1C88-0701-97BC-D7E8DB969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886" y="33623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6" name="Line 3405">
              <a:extLst>
                <a:ext uri="{FF2B5EF4-FFF2-40B4-BE49-F238E27FC236}">
                  <a16:creationId xmlns:a16="http://schemas.microsoft.com/office/drawing/2014/main" id="{8C02C30D-7F6B-FE5B-1EC0-499A1E7AF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8123" y="33210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8" name="Line 3407">
              <a:extLst>
                <a:ext uri="{FF2B5EF4-FFF2-40B4-BE49-F238E27FC236}">
                  <a16:creationId xmlns:a16="http://schemas.microsoft.com/office/drawing/2014/main" id="{7E3033C2-06E8-A25F-44E6-743964F02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0361" y="32797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0" name="Line 3409">
              <a:extLst>
                <a:ext uri="{FF2B5EF4-FFF2-40B4-BE49-F238E27FC236}">
                  <a16:creationId xmlns:a16="http://schemas.microsoft.com/office/drawing/2014/main" id="{1BF09161-4C61-59BF-F5E3-D55D6AA5F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1011" y="32353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2" name="Line 3411">
              <a:extLst>
                <a:ext uri="{FF2B5EF4-FFF2-40B4-BE49-F238E27FC236}">
                  <a16:creationId xmlns:a16="http://schemas.microsoft.com/office/drawing/2014/main" id="{0CF5956A-AB0D-898C-FC8E-BFEC4F5A7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4836" y="32004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4" name="Line 3413">
              <a:extLst>
                <a:ext uri="{FF2B5EF4-FFF2-40B4-BE49-F238E27FC236}">
                  <a16:creationId xmlns:a16="http://schemas.microsoft.com/office/drawing/2014/main" id="{67E2B36A-1A92-FFF1-50DF-B9998F27C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7073" y="27844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6" name="Line 3415">
              <a:extLst>
                <a:ext uri="{FF2B5EF4-FFF2-40B4-BE49-F238E27FC236}">
                  <a16:creationId xmlns:a16="http://schemas.microsoft.com/office/drawing/2014/main" id="{57E88369-D7A8-7DE2-D0CD-C2846AA05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7723" y="22875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8" name="Line 3417">
              <a:extLst>
                <a:ext uri="{FF2B5EF4-FFF2-40B4-BE49-F238E27FC236}">
                  <a16:creationId xmlns:a16="http://schemas.microsoft.com/office/drawing/2014/main" id="{1B7DA0E3-9D2F-793D-A9BD-6496B56C1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8373" y="21732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0" name="Line 3419">
              <a:extLst>
                <a:ext uri="{FF2B5EF4-FFF2-40B4-BE49-F238E27FC236}">
                  <a16:creationId xmlns:a16="http://schemas.microsoft.com/office/drawing/2014/main" id="{C042580B-3A22-20E0-03E7-3E1E00AE4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23" y="213201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2" name="Line 3421">
              <a:extLst>
                <a:ext uri="{FF2B5EF4-FFF2-40B4-BE49-F238E27FC236}">
                  <a16:creationId xmlns:a16="http://schemas.microsoft.com/office/drawing/2014/main" id="{5FF96520-9BF8-52FC-0FD9-3B30771F0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5386" y="21526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4" name="Line 3423">
              <a:extLst>
                <a:ext uri="{FF2B5EF4-FFF2-40B4-BE49-F238E27FC236}">
                  <a16:creationId xmlns:a16="http://schemas.microsoft.com/office/drawing/2014/main" id="{72D622CD-2606-566C-EFF3-D12CFB6AB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4286" y="21351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6" name="Line 3425">
              <a:extLst>
                <a:ext uri="{FF2B5EF4-FFF2-40B4-BE49-F238E27FC236}">
                  <a16:creationId xmlns:a16="http://schemas.microsoft.com/office/drawing/2014/main" id="{604892E7-C6A2-41E2-802A-334028EAB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998" y="21367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8" name="Line 3427">
              <a:extLst>
                <a:ext uri="{FF2B5EF4-FFF2-40B4-BE49-F238E27FC236}">
                  <a16:creationId xmlns:a16="http://schemas.microsoft.com/office/drawing/2014/main" id="{443EB065-A756-1AD8-2FA9-E092F5076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2248" y="21367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0" name="Line 3429">
              <a:extLst>
                <a:ext uri="{FF2B5EF4-FFF2-40B4-BE49-F238E27FC236}">
                  <a16:creationId xmlns:a16="http://schemas.microsoft.com/office/drawing/2014/main" id="{19109D31-731D-B567-4A4E-06404BAE5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5586" y="21336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0" name="Line 3560">
              <a:extLst>
                <a:ext uri="{FF2B5EF4-FFF2-40B4-BE49-F238E27FC236}">
                  <a16:creationId xmlns:a16="http://schemas.microsoft.com/office/drawing/2014/main" id="{39A35E65-7190-4626-41F9-80DE75686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535" y="313214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2" name="Line 3562">
              <a:extLst>
                <a:ext uri="{FF2B5EF4-FFF2-40B4-BE49-F238E27FC236}">
                  <a16:creationId xmlns:a16="http://schemas.microsoft.com/office/drawing/2014/main" id="{F44E6CC7-CA0B-1E9D-2E6D-A5A459A29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560" y="344011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4" name="Line 3564">
              <a:extLst>
                <a:ext uri="{FF2B5EF4-FFF2-40B4-BE49-F238E27FC236}">
                  <a16:creationId xmlns:a16="http://schemas.microsoft.com/office/drawing/2014/main" id="{FFC5E2D8-77D6-4EA2-00FD-733B286C0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798" y="36576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6" name="Line 3566">
              <a:extLst>
                <a:ext uri="{FF2B5EF4-FFF2-40B4-BE49-F238E27FC236}">
                  <a16:creationId xmlns:a16="http://schemas.microsoft.com/office/drawing/2014/main" id="{45240F1F-6347-B244-7C11-C625C5329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448" y="37655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8" name="Line 3568">
              <a:extLst>
                <a:ext uri="{FF2B5EF4-FFF2-40B4-BE49-F238E27FC236}">
                  <a16:creationId xmlns:a16="http://schemas.microsoft.com/office/drawing/2014/main" id="{F624D60E-5B3D-711C-2742-3D00211C5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273" y="38163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0" name="Line 3570">
              <a:extLst>
                <a:ext uri="{FF2B5EF4-FFF2-40B4-BE49-F238E27FC236}">
                  <a16:creationId xmlns:a16="http://schemas.microsoft.com/office/drawing/2014/main" id="{6C0E6ACE-ABE1-AD1E-1C2B-DBDFCFA1D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923" y="38512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2" name="Line 3572">
              <a:extLst>
                <a:ext uri="{FF2B5EF4-FFF2-40B4-BE49-F238E27FC236}">
                  <a16:creationId xmlns:a16="http://schemas.microsoft.com/office/drawing/2014/main" id="{879E0D86-F560-3D27-FAEE-06B29FF0A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160" y="3843340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4" name="Line 3574">
              <a:extLst>
                <a:ext uri="{FF2B5EF4-FFF2-40B4-BE49-F238E27FC236}">
                  <a16:creationId xmlns:a16="http://schemas.microsoft.com/office/drawing/2014/main" id="{81A7B202-A607-A07E-6860-2066BD2AF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398" y="383381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6" name="Line 3576">
              <a:extLst>
                <a:ext uri="{FF2B5EF4-FFF2-40B4-BE49-F238E27FC236}">
                  <a16:creationId xmlns:a16="http://schemas.microsoft.com/office/drawing/2014/main" id="{7980A295-EB94-40B6-4ECF-32952E191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048" y="380841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2" name="Line 3582">
              <a:extLst>
                <a:ext uri="{FF2B5EF4-FFF2-40B4-BE49-F238E27FC236}">
                  <a16:creationId xmlns:a16="http://schemas.microsoft.com/office/drawing/2014/main" id="{01F173AE-CF5E-0F40-FC67-5776A5F1C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760" y="37750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6" name="Line 3586">
              <a:extLst>
                <a:ext uri="{FF2B5EF4-FFF2-40B4-BE49-F238E27FC236}">
                  <a16:creationId xmlns:a16="http://schemas.microsoft.com/office/drawing/2014/main" id="{C3760274-250E-9F18-86BE-E09B30CF4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2060" y="372904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8" name="Line 3588">
              <a:extLst>
                <a:ext uri="{FF2B5EF4-FFF2-40B4-BE49-F238E27FC236}">
                  <a16:creationId xmlns:a16="http://schemas.microsoft.com/office/drawing/2014/main" id="{33038832-0931-7F2E-86A5-3F01D19D5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885" y="36988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0" name="Line 3590">
              <a:extLst>
                <a:ext uri="{FF2B5EF4-FFF2-40B4-BE49-F238E27FC236}">
                  <a16:creationId xmlns:a16="http://schemas.microsoft.com/office/drawing/2014/main" id="{9C4FC2BB-2614-FA01-A23E-F19BB203B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6535" y="369252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2" name="Line 3592">
              <a:extLst>
                <a:ext uri="{FF2B5EF4-FFF2-40B4-BE49-F238E27FC236}">
                  <a16:creationId xmlns:a16="http://schemas.microsoft.com/office/drawing/2014/main" id="{B3E96174-0D7E-8B04-C54D-22107F38E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8773" y="36734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4" name="Line 3594">
              <a:extLst>
                <a:ext uri="{FF2B5EF4-FFF2-40B4-BE49-F238E27FC236}">
                  <a16:creationId xmlns:a16="http://schemas.microsoft.com/office/drawing/2014/main" id="{00BEB2F5-B5D7-FF62-DB4D-CF8CD29C7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598" y="36512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6" name="Line 3596">
              <a:extLst>
                <a:ext uri="{FF2B5EF4-FFF2-40B4-BE49-F238E27FC236}">
                  <a16:creationId xmlns:a16="http://schemas.microsoft.com/office/drawing/2014/main" id="{F0915583-19AE-6C27-BE79-1625952FA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4835" y="36480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8" name="Line 3598">
              <a:extLst>
                <a:ext uri="{FF2B5EF4-FFF2-40B4-BE49-F238E27FC236}">
                  <a16:creationId xmlns:a16="http://schemas.microsoft.com/office/drawing/2014/main" id="{0D5C5F00-3DEA-46CF-E33C-E4A2DDD56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8660" y="361474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2" name="Line 3602">
              <a:extLst>
                <a:ext uri="{FF2B5EF4-FFF2-40B4-BE49-F238E27FC236}">
                  <a16:creationId xmlns:a16="http://schemas.microsoft.com/office/drawing/2014/main" id="{4754FD58-E508-983D-8471-665D236BD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9960" y="358616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4" name="Line 3604">
              <a:extLst>
                <a:ext uri="{FF2B5EF4-FFF2-40B4-BE49-F238E27FC236}">
                  <a16:creationId xmlns:a16="http://schemas.microsoft.com/office/drawing/2014/main" id="{083D8A49-9434-14C4-B187-05CAC660E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2198" y="360839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6" name="Line 3606">
              <a:extLst>
                <a:ext uri="{FF2B5EF4-FFF2-40B4-BE49-F238E27FC236}">
                  <a16:creationId xmlns:a16="http://schemas.microsoft.com/office/drawing/2014/main" id="{DBCD3A67-4E7F-587B-4D64-4F1BDB0E7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2848" y="35814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0" name="Line 3610">
              <a:extLst>
                <a:ext uri="{FF2B5EF4-FFF2-40B4-BE49-F238E27FC236}">
                  <a16:creationId xmlns:a16="http://schemas.microsoft.com/office/drawing/2014/main" id="{3E236DAB-60C8-C486-A3DC-6B8714C7D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7323" y="357346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4" name="Line 3614">
              <a:extLst>
                <a:ext uri="{FF2B5EF4-FFF2-40B4-BE49-F238E27FC236}">
                  <a16:creationId xmlns:a16="http://schemas.microsoft.com/office/drawing/2014/main" id="{441B763A-0F0C-BB85-D4DA-6341C4C6C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8623" y="35464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6" name="Line 3616">
              <a:extLst>
                <a:ext uri="{FF2B5EF4-FFF2-40B4-BE49-F238E27FC236}">
                  <a16:creationId xmlns:a16="http://schemas.microsoft.com/office/drawing/2014/main" id="{AF1EE1EA-AE16-7A10-FF8B-A256D9022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0860" y="347662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8" name="Line 3618">
              <a:extLst>
                <a:ext uri="{FF2B5EF4-FFF2-40B4-BE49-F238E27FC236}">
                  <a16:creationId xmlns:a16="http://schemas.microsoft.com/office/drawing/2014/main" id="{2A1CD3EA-9D16-C262-A222-5D5ABA7CF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1510" y="34798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2" name="Line 3622">
              <a:extLst>
                <a:ext uri="{FF2B5EF4-FFF2-40B4-BE49-F238E27FC236}">
                  <a16:creationId xmlns:a16="http://schemas.microsoft.com/office/drawing/2014/main" id="{3A0B74B7-06FE-27EA-9F0A-F3F9A380D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7248" y="219869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4" name="Line 3624">
              <a:extLst>
                <a:ext uri="{FF2B5EF4-FFF2-40B4-BE49-F238E27FC236}">
                  <a16:creationId xmlns:a16="http://schemas.microsoft.com/office/drawing/2014/main" id="{564D0D8D-79E8-A2E6-770B-1D83F80CF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9785" y="2198690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6" name="Line 3626">
              <a:extLst>
                <a:ext uri="{FF2B5EF4-FFF2-40B4-BE49-F238E27FC236}">
                  <a16:creationId xmlns:a16="http://schemas.microsoft.com/office/drawing/2014/main" id="{ED80B37B-7CA8-AF1D-4975-FD54536B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5973" y="219392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2" name="Line 3632">
              <a:extLst>
                <a:ext uri="{FF2B5EF4-FFF2-40B4-BE49-F238E27FC236}">
                  <a16:creationId xmlns:a16="http://schemas.microsoft.com/office/drawing/2014/main" id="{E32D0B50-064C-093A-B79A-F78D00F8E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535" y="31273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5" name="Line 3635">
              <a:extLst>
                <a:ext uri="{FF2B5EF4-FFF2-40B4-BE49-F238E27FC236}">
                  <a16:creationId xmlns:a16="http://schemas.microsoft.com/office/drawing/2014/main" id="{9525F137-8A8F-30DF-9B4A-E7C0C5551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560" y="34321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8" name="Line 3638">
              <a:extLst>
                <a:ext uri="{FF2B5EF4-FFF2-40B4-BE49-F238E27FC236}">
                  <a16:creationId xmlns:a16="http://schemas.microsoft.com/office/drawing/2014/main" id="{13A2EDFB-E4FE-1696-835A-0080F9536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798" y="364331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1" name="Line 3641">
              <a:extLst>
                <a:ext uri="{FF2B5EF4-FFF2-40B4-BE49-F238E27FC236}">
                  <a16:creationId xmlns:a16="http://schemas.microsoft.com/office/drawing/2014/main" id="{4E24D9F0-538A-B73B-871C-FDEEB4C73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448" y="375126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4" name="Line 3644">
              <a:extLst>
                <a:ext uri="{FF2B5EF4-FFF2-40B4-BE49-F238E27FC236}">
                  <a16:creationId xmlns:a16="http://schemas.microsoft.com/office/drawing/2014/main" id="{1EE0E358-239B-D09B-E105-EEE26FD68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273" y="381159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7" name="Line 3647">
              <a:extLst>
                <a:ext uri="{FF2B5EF4-FFF2-40B4-BE49-F238E27FC236}">
                  <a16:creationId xmlns:a16="http://schemas.microsoft.com/office/drawing/2014/main" id="{7364CBEB-D7E9-8DD8-E083-E4C83D130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923" y="38544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0" name="Line 3650">
              <a:extLst>
                <a:ext uri="{FF2B5EF4-FFF2-40B4-BE49-F238E27FC236}">
                  <a16:creationId xmlns:a16="http://schemas.microsoft.com/office/drawing/2014/main" id="{3C6B0E73-416F-9E50-6E3B-061C10CBF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160" y="386397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3" name="Line 3654">
              <a:extLst>
                <a:ext uri="{FF2B5EF4-FFF2-40B4-BE49-F238E27FC236}">
                  <a16:creationId xmlns:a16="http://schemas.microsoft.com/office/drawing/2014/main" id="{CC5A1A43-A7E9-1443-AD0D-94D392A82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398" y="38766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6" name="Line 3657">
              <a:extLst>
                <a:ext uri="{FF2B5EF4-FFF2-40B4-BE49-F238E27FC236}">
                  <a16:creationId xmlns:a16="http://schemas.microsoft.com/office/drawing/2014/main" id="{1FE38E2B-22D8-CA7E-1408-66E3E5B23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048" y="38862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9" name="Line 3660">
              <a:extLst>
                <a:ext uri="{FF2B5EF4-FFF2-40B4-BE49-F238E27FC236}">
                  <a16:creationId xmlns:a16="http://schemas.microsoft.com/office/drawing/2014/main" id="{EC010B30-D9C6-91C2-1808-BB02BD1E6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6286" y="3897314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2" name="Line 3663">
              <a:extLst>
                <a:ext uri="{FF2B5EF4-FFF2-40B4-BE49-F238E27FC236}">
                  <a16:creationId xmlns:a16="http://schemas.microsoft.com/office/drawing/2014/main" id="{A0E5F26B-281F-F7B8-26C5-480377B08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5348" y="3868739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5" name="Line 3666">
              <a:extLst>
                <a:ext uri="{FF2B5EF4-FFF2-40B4-BE49-F238E27FC236}">
                  <a16:creationId xmlns:a16="http://schemas.microsoft.com/office/drawing/2014/main" id="{59D154AA-1969-0B07-64A5-AE22333CE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761" y="38655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8" name="Line 3669">
              <a:extLst>
                <a:ext uri="{FF2B5EF4-FFF2-40B4-BE49-F238E27FC236}">
                  <a16:creationId xmlns:a16="http://schemas.microsoft.com/office/drawing/2014/main" id="{DC3A14FD-059F-2AFF-7450-ACB096319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9823" y="3856039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1" name="Line 3672">
              <a:extLst>
                <a:ext uri="{FF2B5EF4-FFF2-40B4-BE49-F238E27FC236}">
                  <a16:creationId xmlns:a16="http://schemas.microsoft.com/office/drawing/2014/main" id="{59669BA0-B98F-4EC8-5787-D547FC7D9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2061" y="383222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4" name="Line 3675">
              <a:extLst>
                <a:ext uri="{FF2B5EF4-FFF2-40B4-BE49-F238E27FC236}">
                  <a16:creationId xmlns:a16="http://schemas.microsoft.com/office/drawing/2014/main" id="{DC32ED4C-95F7-7F4D-3CB1-AC3ACA3E6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886" y="38401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7" name="Line 3678">
              <a:extLst>
                <a:ext uri="{FF2B5EF4-FFF2-40B4-BE49-F238E27FC236}">
                  <a16:creationId xmlns:a16="http://schemas.microsoft.com/office/drawing/2014/main" id="{791F2C12-51ED-8A00-30E9-3D118AEFE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6536" y="37893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0" name="Line 3681">
              <a:extLst>
                <a:ext uri="{FF2B5EF4-FFF2-40B4-BE49-F238E27FC236}">
                  <a16:creationId xmlns:a16="http://schemas.microsoft.com/office/drawing/2014/main" id="{69DEB86E-351A-7B03-4C41-2652EDD24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8773" y="3792539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3" name="Line 3684">
              <a:extLst>
                <a:ext uri="{FF2B5EF4-FFF2-40B4-BE49-F238E27FC236}">
                  <a16:creationId xmlns:a16="http://schemas.microsoft.com/office/drawing/2014/main" id="{85940B42-986E-697A-C667-E2A507441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598" y="3767139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6" name="Line 3687">
              <a:extLst>
                <a:ext uri="{FF2B5EF4-FFF2-40B4-BE49-F238E27FC236}">
                  <a16:creationId xmlns:a16="http://schemas.microsoft.com/office/drawing/2014/main" id="{62CE55A4-6F92-2EA9-ABD5-CA11FAD5F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4836" y="37512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9" name="Line 3690">
              <a:extLst>
                <a:ext uri="{FF2B5EF4-FFF2-40B4-BE49-F238E27FC236}">
                  <a16:creationId xmlns:a16="http://schemas.microsoft.com/office/drawing/2014/main" id="{D811EF31-DD80-3D53-A849-D62224242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8661" y="37512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2" name="Line 3693">
              <a:extLst>
                <a:ext uri="{FF2B5EF4-FFF2-40B4-BE49-F238E27FC236}">
                  <a16:creationId xmlns:a16="http://schemas.microsoft.com/office/drawing/2014/main" id="{BDC4058B-8962-A1A9-3FE8-862A1CBC0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6136" y="3732214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5" name="Line 3696">
              <a:extLst>
                <a:ext uri="{FF2B5EF4-FFF2-40B4-BE49-F238E27FC236}">
                  <a16:creationId xmlns:a16="http://schemas.microsoft.com/office/drawing/2014/main" id="{00C84FA7-3D5D-9EED-1194-1AE6E25B0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9961" y="36861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8" name="Line 3699">
              <a:extLst>
                <a:ext uri="{FF2B5EF4-FFF2-40B4-BE49-F238E27FC236}">
                  <a16:creationId xmlns:a16="http://schemas.microsoft.com/office/drawing/2014/main" id="{2D9BBFD1-C8A3-3A02-49FE-263BD0F8A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2198" y="3716339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1" name="Line 3702">
              <a:extLst>
                <a:ext uri="{FF2B5EF4-FFF2-40B4-BE49-F238E27FC236}">
                  <a16:creationId xmlns:a16="http://schemas.microsoft.com/office/drawing/2014/main" id="{7A27668E-3E4D-5526-0892-43950B959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2848" y="37004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4" name="Line 3705">
              <a:extLst>
                <a:ext uri="{FF2B5EF4-FFF2-40B4-BE49-F238E27FC236}">
                  <a16:creationId xmlns:a16="http://schemas.microsoft.com/office/drawing/2014/main" id="{D176492A-8CBE-3FFC-7F23-E634DE5B8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5086" y="3670302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7" name="Line 3708">
              <a:extLst>
                <a:ext uri="{FF2B5EF4-FFF2-40B4-BE49-F238E27FC236}">
                  <a16:creationId xmlns:a16="http://schemas.microsoft.com/office/drawing/2014/main" id="{C71868CE-7AE1-62D1-0B70-E6C58F97F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7323" y="368141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0" name="Line 3711">
              <a:extLst>
                <a:ext uri="{FF2B5EF4-FFF2-40B4-BE49-F238E27FC236}">
                  <a16:creationId xmlns:a16="http://schemas.microsoft.com/office/drawing/2014/main" id="{1BB74FE9-7508-865C-67C1-4488F20A9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9561" y="366077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3" name="Line 3714">
              <a:extLst>
                <a:ext uri="{FF2B5EF4-FFF2-40B4-BE49-F238E27FC236}">
                  <a16:creationId xmlns:a16="http://schemas.microsoft.com/office/drawing/2014/main" id="{B2B8EFCB-9963-E291-D12D-0775C668F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8623" y="36369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6" name="Line 3717">
              <a:extLst>
                <a:ext uri="{FF2B5EF4-FFF2-40B4-BE49-F238E27FC236}">
                  <a16:creationId xmlns:a16="http://schemas.microsoft.com/office/drawing/2014/main" id="{7DC476E3-8B00-7810-67E5-26A3450C1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0861" y="35496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9" name="Line 3720">
              <a:extLst>
                <a:ext uri="{FF2B5EF4-FFF2-40B4-BE49-F238E27FC236}">
                  <a16:creationId xmlns:a16="http://schemas.microsoft.com/office/drawing/2014/main" id="{99C7230D-D1D6-0625-7136-0C60ABBB4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1511" y="35433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2" name="Line 3723">
              <a:extLst>
                <a:ext uri="{FF2B5EF4-FFF2-40B4-BE49-F238E27FC236}">
                  <a16:creationId xmlns:a16="http://schemas.microsoft.com/office/drawing/2014/main" id="{8B711CF2-AD82-B2EC-ED15-81A59AA4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5336" y="324167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5" name="Line 3726">
              <a:extLst>
                <a:ext uri="{FF2B5EF4-FFF2-40B4-BE49-F238E27FC236}">
                  <a16:creationId xmlns:a16="http://schemas.microsoft.com/office/drawing/2014/main" id="{872D9C27-1877-AF1C-5B9C-0302776F1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7248" y="21971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8" name="Line 3729">
              <a:extLst>
                <a:ext uri="{FF2B5EF4-FFF2-40B4-BE49-F238E27FC236}">
                  <a16:creationId xmlns:a16="http://schemas.microsoft.com/office/drawing/2014/main" id="{B8BD9073-79F4-5505-B0BF-4B955AF27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9786" y="219392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1" name="Line 3732">
              <a:extLst>
                <a:ext uri="{FF2B5EF4-FFF2-40B4-BE49-F238E27FC236}">
                  <a16:creationId xmlns:a16="http://schemas.microsoft.com/office/drawing/2014/main" id="{91A4DCA7-D1E7-99E9-49F0-FF7772F7C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5973" y="219392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42" name="Rectangle 3773">
              <a:extLst>
                <a:ext uri="{FF2B5EF4-FFF2-40B4-BE49-F238E27FC236}">
                  <a16:creationId xmlns:a16="http://schemas.microsoft.com/office/drawing/2014/main" id="{012FEBE3-9739-45BC-EAF4-43566364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323" y="1905002"/>
              <a:ext cx="3900488" cy="2514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87692C-27E6-C78F-4FC3-19F05E49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00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97CDE3-5893-28D5-EDD7-C97AF888E68F}"/>
              </a:ext>
            </a:extLst>
          </p:cNvPr>
          <p:cNvGrpSpPr/>
          <p:nvPr/>
        </p:nvGrpSpPr>
        <p:grpSpPr>
          <a:xfrm>
            <a:off x="3181351" y="5629275"/>
            <a:ext cx="2836862" cy="292388"/>
            <a:chOff x="3181351" y="5629275"/>
            <a:chExt cx="2836862" cy="292388"/>
          </a:xfrm>
        </p:grpSpPr>
        <p:sp>
          <p:nvSpPr>
            <p:cNvPr id="4244" name="Rectangle 3373">
              <a:extLst>
                <a:ext uri="{FF2B5EF4-FFF2-40B4-BE49-F238E27FC236}">
                  <a16:creationId xmlns:a16="http://schemas.microsoft.com/office/drawing/2014/main" id="{4B3D15C3-A94B-0061-820E-63F3B7A59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5629275"/>
              <a:ext cx="249078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nagle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=off approximated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1" name="Oval 3430">
              <a:extLst>
                <a:ext uri="{FF2B5EF4-FFF2-40B4-BE49-F238E27FC236}">
                  <a16:creationId xmlns:a16="http://schemas.microsoft.com/office/drawing/2014/main" id="{72AC538E-099B-A7C2-8E14-A40A00DBB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1" y="5738813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2" name="Line 3431">
              <a:extLst>
                <a:ext uri="{FF2B5EF4-FFF2-40B4-BE49-F238E27FC236}">
                  <a16:creationId xmlns:a16="http://schemas.microsoft.com/office/drawing/2014/main" id="{EDFD7F30-6F6F-38F1-A2AF-7F6F89C99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264" y="5799138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6D6CC-03CF-4CD5-3E38-1F3492EBB827}"/>
              </a:ext>
            </a:extLst>
          </p:cNvPr>
          <p:cNvGrpSpPr/>
          <p:nvPr/>
        </p:nvGrpSpPr>
        <p:grpSpPr>
          <a:xfrm>
            <a:off x="6519864" y="5629276"/>
            <a:ext cx="2825749" cy="292388"/>
            <a:chOff x="6519864" y="5629276"/>
            <a:chExt cx="2825749" cy="292388"/>
          </a:xfrm>
        </p:grpSpPr>
        <p:sp>
          <p:nvSpPr>
            <p:cNvPr id="4028" name="Rectangle 3558">
              <a:extLst>
                <a:ext uri="{FF2B5EF4-FFF2-40B4-BE49-F238E27FC236}">
                  <a16:creationId xmlns:a16="http://schemas.microsoft.com/office/drawing/2014/main" id="{78D80C41-02C5-69D9-1E20-9910BEEE9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351" y="5629276"/>
              <a:ext cx="24812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nagle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=on approximated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97" name="Oval 3627">
              <a:extLst>
                <a:ext uri="{FF2B5EF4-FFF2-40B4-BE49-F238E27FC236}">
                  <a16:creationId xmlns:a16="http://schemas.microsoft.com/office/drawing/2014/main" id="{7550BD3B-4D9A-71C0-9B23-A56122A95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864" y="5738814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8" name="Line 3628">
              <a:extLst>
                <a:ext uri="{FF2B5EF4-FFF2-40B4-BE49-F238E27FC236}">
                  <a16:creationId xmlns:a16="http://schemas.microsoft.com/office/drawing/2014/main" id="{968E9356-B982-0AEE-8E9B-44F92A0CF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189" y="5799139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720B06-926C-AA1B-8DD3-C70735EFE37C}"/>
              </a:ext>
            </a:extLst>
          </p:cNvPr>
          <p:cNvGrpSpPr/>
          <p:nvPr/>
        </p:nvGrpSpPr>
        <p:grpSpPr>
          <a:xfrm>
            <a:off x="3103564" y="5316538"/>
            <a:ext cx="2751137" cy="398463"/>
            <a:chOff x="3103564" y="5316538"/>
            <a:chExt cx="2751137" cy="398463"/>
          </a:xfrm>
        </p:grpSpPr>
        <p:sp>
          <p:nvSpPr>
            <p:cNvPr id="4303" name="Rectangle 3432">
              <a:extLst>
                <a:ext uri="{FF2B5EF4-FFF2-40B4-BE49-F238E27FC236}">
                  <a16:creationId xmlns:a16="http://schemas.microsoft.com/office/drawing/2014/main" id="{2E683BDA-C883-B510-4060-62C9E863D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5316538"/>
              <a:ext cx="23272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nagle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=off measured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4" name="Line 3433">
              <a:extLst>
                <a:ext uri="{FF2B5EF4-FFF2-40B4-BE49-F238E27FC236}">
                  <a16:creationId xmlns:a16="http://schemas.microsoft.com/office/drawing/2014/main" id="{4CA2661F-91B2-1240-AF7F-32DAC3986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64" y="5484813"/>
              <a:ext cx="277813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0" name="Line 3520">
              <a:extLst>
                <a:ext uri="{FF2B5EF4-FFF2-40B4-BE49-F238E27FC236}">
                  <a16:creationId xmlns:a16="http://schemas.microsoft.com/office/drawing/2014/main" id="{A22234C2-F291-5D5A-B421-F63D318B1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263" y="5484813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1" name="Line 3521">
              <a:extLst>
                <a:ext uri="{FF2B5EF4-FFF2-40B4-BE49-F238E27FC236}">
                  <a16:creationId xmlns:a16="http://schemas.microsoft.com/office/drawing/2014/main" id="{142CDCBE-18FE-D896-573F-8FEF8FE4B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813" y="5441950"/>
              <a:ext cx="87313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2" name="Line 3522">
              <a:extLst>
                <a:ext uri="{FF2B5EF4-FFF2-40B4-BE49-F238E27FC236}">
                  <a16:creationId xmlns:a16="http://schemas.microsoft.com/office/drawing/2014/main" id="{8351297E-5253-E394-1634-B75C6BEE5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813" y="5441950"/>
              <a:ext cx="87313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27825C2-ACD2-237F-C6EA-C34F2C1D9A87}"/>
              </a:ext>
            </a:extLst>
          </p:cNvPr>
          <p:cNvGrpSpPr/>
          <p:nvPr/>
        </p:nvGrpSpPr>
        <p:grpSpPr>
          <a:xfrm>
            <a:off x="6440489" y="5316539"/>
            <a:ext cx="2738437" cy="398463"/>
            <a:chOff x="6440489" y="5316539"/>
            <a:chExt cx="2738437" cy="398463"/>
          </a:xfrm>
        </p:grpSpPr>
        <p:sp>
          <p:nvSpPr>
            <p:cNvPr id="4099" name="Rectangle 3629">
              <a:extLst>
                <a:ext uri="{FF2B5EF4-FFF2-40B4-BE49-F238E27FC236}">
                  <a16:creationId xmlns:a16="http://schemas.microsoft.com/office/drawing/2014/main" id="{1544ED24-9A1E-23D2-C2FE-059D0255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351" y="5316539"/>
              <a:ext cx="23145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nagle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=on measured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0" name="Line 3630">
              <a:extLst>
                <a:ext uri="{FF2B5EF4-FFF2-40B4-BE49-F238E27FC236}">
                  <a16:creationId xmlns:a16="http://schemas.microsoft.com/office/drawing/2014/main" id="{ACE36BA3-6FD8-95AC-82F5-0AA40DB6F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89" y="5484814"/>
              <a:ext cx="277813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4" name="Line 3735">
              <a:extLst>
                <a:ext uri="{FF2B5EF4-FFF2-40B4-BE49-F238E27FC236}">
                  <a16:creationId xmlns:a16="http://schemas.microsoft.com/office/drawing/2014/main" id="{BD9E1E45-0332-492A-DED5-F6791C603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189" y="5484813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5" name="Line 3736">
              <a:extLst>
                <a:ext uri="{FF2B5EF4-FFF2-40B4-BE49-F238E27FC236}">
                  <a16:creationId xmlns:a16="http://schemas.microsoft.com/office/drawing/2014/main" id="{AAB0DAAD-74E6-8E03-4C28-60890B244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7327" y="5441951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6" name="Line 3737">
              <a:extLst>
                <a:ext uri="{FF2B5EF4-FFF2-40B4-BE49-F238E27FC236}">
                  <a16:creationId xmlns:a16="http://schemas.microsoft.com/office/drawing/2014/main" id="{3BB02302-4E4F-52C7-E987-D82891395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7327" y="5441951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B3FD8D-CB82-DC7A-588F-6F3325D978A3}"/>
              </a:ext>
            </a:extLst>
          </p:cNvPr>
          <p:cNvGrpSpPr/>
          <p:nvPr/>
        </p:nvGrpSpPr>
        <p:grpSpPr>
          <a:xfrm>
            <a:off x="3103563" y="5954713"/>
            <a:ext cx="2794001" cy="398463"/>
            <a:chOff x="3103563" y="5954713"/>
            <a:chExt cx="2794001" cy="398463"/>
          </a:xfrm>
        </p:grpSpPr>
        <p:sp>
          <p:nvSpPr>
            <p:cNvPr id="3993" name="Rectangle 3523">
              <a:extLst>
                <a:ext uri="{FF2B5EF4-FFF2-40B4-BE49-F238E27FC236}">
                  <a16:creationId xmlns:a16="http://schemas.microsoft.com/office/drawing/2014/main" id="{FC318335-1DB2-85C1-0C35-D64D354A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5954713"/>
              <a:ext cx="237013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approximated cutoff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4" name="Line 3524">
              <a:extLst>
                <a:ext uri="{FF2B5EF4-FFF2-40B4-BE49-F238E27FC236}">
                  <a16:creationId xmlns:a16="http://schemas.microsoft.com/office/drawing/2014/main" id="{50B73509-65F8-09C9-8ACD-3D5A8C588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63" y="6124575"/>
              <a:ext cx="277813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6" name="Line 3556">
              <a:extLst>
                <a:ext uri="{FF2B5EF4-FFF2-40B4-BE49-F238E27FC236}">
                  <a16:creationId xmlns:a16="http://schemas.microsoft.com/office/drawing/2014/main" id="{B5BF480A-807A-0E23-18CA-C04CB80B0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263" y="6124575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7" name="Freeform 3557">
              <a:extLst>
                <a:ext uri="{FF2B5EF4-FFF2-40B4-BE49-F238E27FC236}">
                  <a16:creationId xmlns:a16="http://schemas.microsoft.com/office/drawing/2014/main" id="{1FC1ABC7-881D-1115-F00E-458A0861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6011863"/>
              <a:ext cx="195263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A25132-50A8-5A0F-077A-C1F45CA5E039}"/>
              </a:ext>
            </a:extLst>
          </p:cNvPr>
          <p:cNvGrpSpPr/>
          <p:nvPr/>
        </p:nvGrpSpPr>
        <p:grpSpPr>
          <a:xfrm>
            <a:off x="6440489" y="5954713"/>
            <a:ext cx="2376488" cy="398463"/>
            <a:chOff x="6440489" y="5954713"/>
            <a:chExt cx="2376488" cy="398463"/>
          </a:xfrm>
        </p:grpSpPr>
        <p:sp>
          <p:nvSpPr>
            <p:cNvPr id="3807" name="Rectangle 3738">
              <a:extLst>
                <a:ext uri="{FF2B5EF4-FFF2-40B4-BE49-F238E27FC236}">
                  <a16:creationId xmlns:a16="http://schemas.microsoft.com/office/drawing/2014/main" id="{2CF33A95-0481-CD76-0BDE-36D9D72DE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352" y="5954713"/>
              <a:ext cx="19526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measured cutoff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8" name="Line 3739">
              <a:extLst>
                <a:ext uri="{FF2B5EF4-FFF2-40B4-BE49-F238E27FC236}">
                  <a16:creationId xmlns:a16="http://schemas.microsoft.com/office/drawing/2014/main" id="{31319F90-E04F-29C4-0B16-236D46097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89" y="6124576"/>
              <a:ext cx="277813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40" name="Freeform 3771">
              <a:extLst>
                <a:ext uri="{FF2B5EF4-FFF2-40B4-BE49-F238E27FC236}">
                  <a16:creationId xmlns:a16="http://schemas.microsoft.com/office/drawing/2014/main" id="{DEEF7CFF-029C-7AFB-4C1A-25D099E74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2" y="6086476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41" name="Line 3772">
              <a:extLst>
                <a:ext uri="{FF2B5EF4-FFF2-40B4-BE49-F238E27FC236}">
                  <a16:creationId xmlns:a16="http://schemas.microsoft.com/office/drawing/2014/main" id="{31ADD5FA-0096-545C-B79C-229AB8801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189" y="6124576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4242" name="Rectangle 3371">
            <a:extLst>
              <a:ext uri="{FF2B5EF4-FFF2-40B4-BE49-F238E27FC236}">
                <a16:creationId xmlns:a16="http://schemas.microsoft.com/office/drawing/2014/main" id="{D7967227-0AEB-0726-DA5D-9F317D8DD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6" y="4867050"/>
            <a:ext cx="3260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sustained throughput [kRPS]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FC07D8-D527-D06F-492B-89BB216A0378}"/>
              </a:ext>
            </a:extLst>
          </p:cNvPr>
          <p:cNvGrpSpPr/>
          <p:nvPr/>
        </p:nvGrpSpPr>
        <p:grpSpPr>
          <a:xfrm>
            <a:off x="4088211" y="2071690"/>
            <a:ext cx="3187700" cy="2233612"/>
            <a:chOff x="2259411" y="2071690"/>
            <a:chExt cx="3187700" cy="2233612"/>
          </a:xfrm>
        </p:grpSpPr>
        <p:sp>
          <p:nvSpPr>
            <p:cNvPr id="4245" name="Oval 3374">
              <a:extLst>
                <a:ext uri="{FF2B5EF4-FFF2-40B4-BE49-F238E27FC236}">
                  <a16:creationId xmlns:a16="http://schemas.microsoft.com/office/drawing/2014/main" id="{246024E8-6155-0481-02B7-62F5E3CBB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411" y="418465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7" name="Oval 3376">
              <a:extLst>
                <a:ext uri="{FF2B5EF4-FFF2-40B4-BE49-F238E27FC236}">
                  <a16:creationId xmlns:a16="http://schemas.microsoft.com/office/drawing/2014/main" id="{B8ED7B7B-93E7-5362-B296-4E485F1B9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436" y="413385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9" name="Oval 3378">
              <a:extLst>
                <a:ext uri="{FF2B5EF4-FFF2-40B4-BE49-F238E27FC236}">
                  <a16:creationId xmlns:a16="http://schemas.microsoft.com/office/drawing/2014/main" id="{88CAB3CE-EB7E-60F5-26C4-895C153F2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086" y="4035427"/>
              <a:ext cx="122238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1" name="Oval 3380">
              <a:extLst>
                <a:ext uri="{FF2B5EF4-FFF2-40B4-BE49-F238E27FC236}">
                  <a16:creationId xmlns:a16="http://schemas.microsoft.com/office/drawing/2014/main" id="{54DC13D3-054B-4333-81BD-BC5160EEA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323" y="3965577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3" name="Oval 3382">
              <a:extLst>
                <a:ext uri="{FF2B5EF4-FFF2-40B4-BE49-F238E27FC236}">
                  <a16:creationId xmlns:a16="http://schemas.microsoft.com/office/drawing/2014/main" id="{6DEA612F-C05B-9137-19B0-F615ADA3E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561" y="3876677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5" name="Oval 3384">
              <a:extLst>
                <a:ext uri="{FF2B5EF4-FFF2-40B4-BE49-F238E27FC236}">
                  <a16:creationId xmlns:a16="http://schemas.microsoft.com/office/drawing/2014/main" id="{063A8126-8E31-5BD5-B4E9-F08455212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798" y="3803652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7" name="Oval 3386">
              <a:extLst>
                <a:ext uri="{FF2B5EF4-FFF2-40B4-BE49-F238E27FC236}">
                  <a16:creationId xmlns:a16="http://schemas.microsoft.com/office/drawing/2014/main" id="{CD32D2AC-2865-223C-F10D-23331F456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036" y="3729040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9" name="Oval 3388">
              <a:extLst>
                <a:ext uri="{FF2B5EF4-FFF2-40B4-BE49-F238E27FC236}">
                  <a16:creationId xmlns:a16="http://schemas.microsoft.com/office/drawing/2014/main" id="{F7DBA5C1-296F-AB04-E517-CF90306F9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73" y="3665540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1" name="Oval 3390">
              <a:extLst>
                <a:ext uri="{FF2B5EF4-FFF2-40B4-BE49-F238E27FC236}">
                  <a16:creationId xmlns:a16="http://schemas.microsoft.com/office/drawing/2014/main" id="{B1A1857C-1983-894A-C76D-2EBD86BDF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336" y="3611565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3" name="Oval 3392">
              <a:extLst>
                <a:ext uri="{FF2B5EF4-FFF2-40B4-BE49-F238E27FC236}">
                  <a16:creationId xmlns:a16="http://schemas.microsoft.com/office/drawing/2014/main" id="{6E94EBBE-B7A8-A2E8-38A0-6F02DAAC4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161" y="3557590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5" name="Oval 3394">
              <a:extLst>
                <a:ext uri="{FF2B5EF4-FFF2-40B4-BE49-F238E27FC236}">
                  <a16:creationId xmlns:a16="http://schemas.microsoft.com/office/drawing/2014/main" id="{488C51A3-59CF-5DB3-71F8-FDD73174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811" y="3500440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7" name="Oval 3396">
              <a:extLst>
                <a:ext uri="{FF2B5EF4-FFF2-40B4-BE49-F238E27FC236}">
                  <a16:creationId xmlns:a16="http://schemas.microsoft.com/office/drawing/2014/main" id="{D38297BB-D285-FE02-6C4D-6BFCFE3C9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048" y="3446465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9" name="Oval 3398">
              <a:extLst>
                <a:ext uri="{FF2B5EF4-FFF2-40B4-BE49-F238E27FC236}">
                  <a16:creationId xmlns:a16="http://schemas.microsoft.com/office/drawing/2014/main" id="{4A47D665-5582-CD26-5BFA-001F4D7B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286" y="3387727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1" name="Oval 3400">
              <a:extLst>
                <a:ext uri="{FF2B5EF4-FFF2-40B4-BE49-F238E27FC236}">
                  <a16:creationId xmlns:a16="http://schemas.microsoft.com/office/drawing/2014/main" id="{B81BE626-483F-CB6C-F8B4-2A623D56A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523" y="3338515"/>
              <a:ext cx="122238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3" name="Oval 3402">
              <a:extLst>
                <a:ext uri="{FF2B5EF4-FFF2-40B4-BE49-F238E27FC236}">
                  <a16:creationId xmlns:a16="http://schemas.microsoft.com/office/drawing/2014/main" id="{88513504-FD4E-9C96-85AF-7B437CFAB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761" y="3300415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5" name="Oval 3404">
              <a:extLst>
                <a:ext uri="{FF2B5EF4-FFF2-40B4-BE49-F238E27FC236}">
                  <a16:creationId xmlns:a16="http://schemas.microsoft.com/office/drawing/2014/main" id="{0E780E33-0991-119E-1989-6F6A80BE0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998" y="3260727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7" name="Oval 3406">
              <a:extLst>
                <a:ext uri="{FF2B5EF4-FFF2-40B4-BE49-F238E27FC236}">
                  <a16:creationId xmlns:a16="http://schemas.microsoft.com/office/drawing/2014/main" id="{CEF8A48E-B998-FAFD-23E6-6BE36586B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236" y="3217865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9" name="Oval 3408">
              <a:extLst>
                <a:ext uri="{FF2B5EF4-FFF2-40B4-BE49-F238E27FC236}">
                  <a16:creationId xmlns:a16="http://schemas.microsoft.com/office/drawing/2014/main" id="{6A62A8B9-AC49-BFBD-F7EC-C6B0E160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886" y="317500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1" name="Oval 3410">
              <a:extLst>
                <a:ext uri="{FF2B5EF4-FFF2-40B4-BE49-F238E27FC236}">
                  <a16:creationId xmlns:a16="http://schemas.microsoft.com/office/drawing/2014/main" id="{4A020103-920B-79E7-A2D9-F47A23A9B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123" y="3140077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3" name="Oval 3412">
              <a:extLst>
                <a:ext uri="{FF2B5EF4-FFF2-40B4-BE49-F238E27FC236}">
                  <a16:creationId xmlns:a16="http://schemas.microsoft.com/office/drawing/2014/main" id="{0BA6F3C0-4B71-FA64-7E87-4E4BD1666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948" y="272415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5" name="Oval 3414">
              <a:extLst>
                <a:ext uri="{FF2B5EF4-FFF2-40B4-BE49-F238E27FC236}">
                  <a16:creationId xmlns:a16="http://schemas.microsoft.com/office/drawing/2014/main" id="{47372C5D-BAB5-371A-FC89-43B567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598" y="2225677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7" name="Oval 3416">
              <a:extLst>
                <a:ext uri="{FF2B5EF4-FFF2-40B4-BE49-F238E27FC236}">
                  <a16:creationId xmlns:a16="http://schemas.microsoft.com/office/drawing/2014/main" id="{0E277D99-B9F4-24E0-08AE-41E77873A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248" y="2112965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9" name="Oval 3418">
              <a:extLst>
                <a:ext uri="{FF2B5EF4-FFF2-40B4-BE49-F238E27FC236}">
                  <a16:creationId xmlns:a16="http://schemas.microsoft.com/office/drawing/2014/main" id="{78ED3BDB-5864-202B-B46B-9AB0D817A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611" y="2071690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1" name="Oval 3420">
              <a:extLst>
                <a:ext uri="{FF2B5EF4-FFF2-40B4-BE49-F238E27FC236}">
                  <a16:creationId xmlns:a16="http://schemas.microsoft.com/office/drawing/2014/main" id="{6FAF5CC5-C9C8-51D9-1283-EF9F77FF3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261" y="2092327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3" name="Oval 3422">
              <a:extLst>
                <a:ext uri="{FF2B5EF4-FFF2-40B4-BE49-F238E27FC236}">
                  <a16:creationId xmlns:a16="http://schemas.microsoft.com/office/drawing/2014/main" id="{F7FBBD8E-D12E-3E64-F9EC-BE80B451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161" y="2073277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5" name="Oval 3424">
              <a:extLst>
                <a:ext uri="{FF2B5EF4-FFF2-40B4-BE49-F238E27FC236}">
                  <a16:creationId xmlns:a16="http://schemas.microsoft.com/office/drawing/2014/main" id="{7C47C476-69E0-9937-CF5E-B51EB975B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286" y="2076452"/>
              <a:ext cx="122238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7" name="Oval 3426">
              <a:extLst>
                <a:ext uri="{FF2B5EF4-FFF2-40B4-BE49-F238E27FC236}">
                  <a16:creationId xmlns:a16="http://schemas.microsoft.com/office/drawing/2014/main" id="{186BECA8-D210-1EAE-5366-195B7BAA5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123" y="207645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9" name="Oval 3428">
              <a:extLst>
                <a:ext uri="{FF2B5EF4-FFF2-40B4-BE49-F238E27FC236}">
                  <a16:creationId xmlns:a16="http://schemas.microsoft.com/office/drawing/2014/main" id="{0717A4AE-433D-2696-DD08-DEB658187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873" y="2073277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4D1276-5C2A-A0E5-22CC-E8B8F03BF045}"/>
              </a:ext>
            </a:extLst>
          </p:cNvPr>
          <p:cNvGrpSpPr/>
          <p:nvPr/>
        </p:nvGrpSpPr>
        <p:grpSpPr>
          <a:xfrm>
            <a:off x="4105673" y="2084390"/>
            <a:ext cx="3152775" cy="2105025"/>
            <a:chOff x="2276873" y="2084390"/>
            <a:chExt cx="3152775" cy="2105025"/>
          </a:xfrm>
        </p:grpSpPr>
        <p:sp>
          <p:nvSpPr>
            <p:cNvPr id="4305" name="Freeform 3434">
              <a:extLst>
                <a:ext uri="{FF2B5EF4-FFF2-40B4-BE49-F238E27FC236}">
                  <a16:creationId xmlns:a16="http://schemas.microsoft.com/office/drawing/2014/main" id="{0506A3BC-1213-0A9D-A483-A0A9555D3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736" y="2127252"/>
              <a:ext cx="3067050" cy="2019300"/>
            </a:xfrm>
            <a:custGeom>
              <a:avLst/>
              <a:gdLst>
                <a:gd name="T0" fmla="*/ 0 w 8489"/>
                <a:gd name="T1" fmla="*/ 5590 h 5590"/>
                <a:gd name="T2" fmla="*/ 202 w 8489"/>
                <a:gd name="T3" fmla="*/ 5527 h 5590"/>
                <a:gd name="T4" fmla="*/ 538 w 8489"/>
                <a:gd name="T5" fmla="*/ 5310 h 5590"/>
                <a:gd name="T6" fmla="*/ 877 w 8489"/>
                <a:gd name="T7" fmla="*/ 5178 h 5590"/>
                <a:gd name="T8" fmla="*/ 1212 w 8489"/>
                <a:gd name="T9" fmla="*/ 5018 h 5590"/>
                <a:gd name="T10" fmla="*/ 1551 w 8489"/>
                <a:gd name="T11" fmla="*/ 4895 h 5590"/>
                <a:gd name="T12" fmla="*/ 1889 w 8489"/>
                <a:gd name="T13" fmla="*/ 4720 h 5590"/>
                <a:gd name="T14" fmla="*/ 2228 w 8489"/>
                <a:gd name="T15" fmla="*/ 4605 h 5590"/>
                <a:gd name="T16" fmla="*/ 2560 w 8489"/>
                <a:gd name="T17" fmla="*/ 4527 h 5590"/>
                <a:gd name="T18" fmla="*/ 2900 w 8489"/>
                <a:gd name="T19" fmla="*/ 4452 h 5590"/>
                <a:gd name="T20" fmla="*/ 3235 w 8489"/>
                <a:gd name="T21" fmla="*/ 4264 h 5590"/>
                <a:gd name="T22" fmla="*/ 3573 w 8489"/>
                <a:gd name="T23" fmla="*/ 4177 h 5590"/>
                <a:gd name="T24" fmla="*/ 3912 w 8489"/>
                <a:gd name="T25" fmla="*/ 3970 h 5590"/>
                <a:gd name="T26" fmla="*/ 4251 w 8489"/>
                <a:gd name="T27" fmla="*/ 3839 h 5590"/>
                <a:gd name="T28" fmla="*/ 4588 w 8489"/>
                <a:gd name="T29" fmla="*/ 3733 h 5590"/>
                <a:gd name="T30" fmla="*/ 4926 w 8489"/>
                <a:gd name="T31" fmla="*/ 3577 h 5590"/>
                <a:gd name="T32" fmla="*/ 5265 w 8489"/>
                <a:gd name="T33" fmla="*/ 3429 h 5590"/>
                <a:gd name="T34" fmla="*/ 5600 w 8489"/>
                <a:gd name="T35" fmla="*/ 3242 h 5590"/>
                <a:gd name="T36" fmla="*/ 5940 w 8489"/>
                <a:gd name="T37" fmla="*/ 3132 h 5590"/>
                <a:gd name="T38" fmla="*/ 6281 w 8489"/>
                <a:gd name="T39" fmla="*/ 2040 h 5590"/>
                <a:gd name="T40" fmla="*/ 6615 w 8489"/>
                <a:gd name="T41" fmla="*/ 531 h 5590"/>
                <a:gd name="T42" fmla="*/ 6948 w 8489"/>
                <a:gd name="T43" fmla="*/ 167 h 5590"/>
                <a:gd name="T44" fmla="*/ 7245 w 8489"/>
                <a:gd name="T45" fmla="*/ 52 h 5590"/>
                <a:gd name="T46" fmla="*/ 7576 w 8489"/>
                <a:gd name="T47" fmla="*/ 176 h 5590"/>
                <a:gd name="T48" fmla="*/ 7822 w 8489"/>
                <a:gd name="T49" fmla="*/ 0 h 5590"/>
                <a:gd name="T50" fmla="*/ 8133 w 8489"/>
                <a:gd name="T51" fmla="*/ 100 h 5590"/>
                <a:gd name="T52" fmla="*/ 8398 w 8489"/>
                <a:gd name="T53" fmla="*/ 121 h 5590"/>
                <a:gd name="T54" fmla="*/ 8489 w 8489"/>
                <a:gd name="T55" fmla="*/ 85 h 5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89" h="5590">
                  <a:moveTo>
                    <a:pt x="0" y="5590"/>
                  </a:moveTo>
                  <a:lnTo>
                    <a:pt x="202" y="5527"/>
                  </a:lnTo>
                  <a:lnTo>
                    <a:pt x="538" y="5310"/>
                  </a:lnTo>
                  <a:lnTo>
                    <a:pt x="877" y="5178"/>
                  </a:lnTo>
                  <a:lnTo>
                    <a:pt x="1212" y="5018"/>
                  </a:lnTo>
                  <a:lnTo>
                    <a:pt x="1551" y="4895"/>
                  </a:lnTo>
                  <a:lnTo>
                    <a:pt x="1889" y="4720"/>
                  </a:lnTo>
                  <a:lnTo>
                    <a:pt x="2228" y="4605"/>
                  </a:lnTo>
                  <a:lnTo>
                    <a:pt x="2560" y="4527"/>
                  </a:lnTo>
                  <a:lnTo>
                    <a:pt x="2900" y="4452"/>
                  </a:lnTo>
                  <a:lnTo>
                    <a:pt x="3235" y="4264"/>
                  </a:lnTo>
                  <a:lnTo>
                    <a:pt x="3573" y="4177"/>
                  </a:lnTo>
                  <a:lnTo>
                    <a:pt x="3912" y="3970"/>
                  </a:lnTo>
                  <a:lnTo>
                    <a:pt x="4251" y="3839"/>
                  </a:lnTo>
                  <a:lnTo>
                    <a:pt x="4588" y="3733"/>
                  </a:lnTo>
                  <a:lnTo>
                    <a:pt x="4926" y="3577"/>
                  </a:lnTo>
                  <a:lnTo>
                    <a:pt x="5265" y="3429"/>
                  </a:lnTo>
                  <a:lnTo>
                    <a:pt x="5600" y="3242"/>
                  </a:lnTo>
                  <a:lnTo>
                    <a:pt x="5940" y="3132"/>
                  </a:lnTo>
                  <a:lnTo>
                    <a:pt x="6281" y="2040"/>
                  </a:lnTo>
                  <a:lnTo>
                    <a:pt x="6615" y="531"/>
                  </a:lnTo>
                  <a:lnTo>
                    <a:pt x="6948" y="167"/>
                  </a:lnTo>
                  <a:lnTo>
                    <a:pt x="7245" y="52"/>
                  </a:lnTo>
                  <a:lnTo>
                    <a:pt x="7576" y="176"/>
                  </a:lnTo>
                  <a:lnTo>
                    <a:pt x="7822" y="0"/>
                  </a:lnTo>
                  <a:lnTo>
                    <a:pt x="8133" y="100"/>
                  </a:lnTo>
                  <a:lnTo>
                    <a:pt x="8398" y="121"/>
                  </a:lnTo>
                  <a:lnTo>
                    <a:pt x="8489" y="85"/>
                  </a:lnTo>
                </a:path>
              </a:pathLst>
            </a:cu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6" name="Line 3435">
              <a:extLst>
                <a:ext uri="{FF2B5EF4-FFF2-40B4-BE49-F238E27FC236}">
                  <a16:creationId xmlns:a16="http://schemas.microsoft.com/office/drawing/2014/main" id="{F5BE7C26-F974-106C-084A-D5ABC2CBE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736" y="41465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7" name="Line 3436">
              <a:extLst>
                <a:ext uri="{FF2B5EF4-FFF2-40B4-BE49-F238E27FC236}">
                  <a16:creationId xmlns:a16="http://schemas.microsoft.com/office/drawing/2014/main" id="{6A1A4C66-F277-655C-F304-DB6E1BF1F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873" y="41036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8" name="Line 3437">
              <a:extLst>
                <a:ext uri="{FF2B5EF4-FFF2-40B4-BE49-F238E27FC236}">
                  <a16:creationId xmlns:a16="http://schemas.microsoft.com/office/drawing/2014/main" id="{A3514C9E-FB69-BEDF-77F9-D24C12194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6873" y="41036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9" name="Line 3438">
              <a:extLst>
                <a:ext uri="{FF2B5EF4-FFF2-40B4-BE49-F238E27FC236}">
                  <a16:creationId xmlns:a16="http://schemas.microsoft.com/office/drawing/2014/main" id="{3481B99D-E8BB-40A5-9D0D-AFFDD4298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761" y="41243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0" name="Line 3439">
              <a:extLst>
                <a:ext uri="{FF2B5EF4-FFF2-40B4-BE49-F238E27FC236}">
                  <a16:creationId xmlns:a16="http://schemas.microsoft.com/office/drawing/2014/main" id="{3D9F445E-C2AA-706D-F166-B699E4C57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9898" y="40814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1" name="Line 3440">
              <a:extLst>
                <a:ext uri="{FF2B5EF4-FFF2-40B4-BE49-F238E27FC236}">
                  <a16:creationId xmlns:a16="http://schemas.microsoft.com/office/drawing/2014/main" id="{F4F599A8-F5D4-CBBF-06B3-34F0E39A4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898" y="40814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2" name="Line 3441">
              <a:extLst>
                <a:ext uri="{FF2B5EF4-FFF2-40B4-BE49-F238E27FC236}">
                  <a16:creationId xmlns:a16="http://schemas.microsoft.com/office/drawing/2014/main" id="{CBEF18DA-692A-63B2-1043-3F360C81C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998" y="40449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3" name="Line 3442">
              <a:extLst>
                <a:ext uri="{FF2B5EF4-FFF2-40B4-BE49-F238E27FC236}">
                  <a16:creationId xmlns:a16="http://schemas.microsoft.com/office/drawing/2014/main" id="{F7ACBBEC-6B04-E5F9-93B4-494BB3760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0548" y="4002090"/>
              <a:ext cx="87313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4" name="Line 3443">
              <a:extLst>
                <a:ext uri="{FF2B5EF4-FFF2-40B4-BE49-F238E27FC236}">
                  <a16:creationId xmlns:a16="http://schemas.microsoft.com/office/drawing/2014/main" id="{02CE8158-87C9-0B78-62BF-6B7596A15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548" y="4002090"/>
              <a:ext cx="87313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5" name="Line 3444">
              <a:extLst>
                <a:ext uri="{FF2B5EF4-FFF2-40B4-BE49-F238E27FC236}">
                  <a16:creationId xmlns:a16="http://schemas.microsoft.com/office/drawing/2014/main" id="{ACA0D34F-C280-D61A-8CE2-8C883CFE2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7236" y="39973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6" name="Line 3445">
              <a:extLst>
                <a:ext uri="{FF2B5EF4-FFF2-40B4-BE49-F238E27FC236}">
                  <a16:creationId xmlns:a16="http://schemas.microsoft.com/office/drawing/2014/main" id="{79FC378D-CF61-83A5-6FE8-E35C3226F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4373" y="39544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7" name="Line 3446">
              <a:extLst>
                <a:ext uri="{FF2B5EF4-FFF2-40B4-BE49-F238E27FC236}">
                  <a16:creationId xmlns:a16="http://schemas.microsoft.com/office/drawing/2014/main" id="{A86BDEC9-F5F5-DDA3-1065-5F12CAE0D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373" y="39544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8" name="Line 3447">
              <a:extLst>
                <a:ext uri="{FF2B5EF4-FFF2-40B4-BE49-F238E27FC236}">
                  <a16:creationId xmlns:a16="http://schemas.microsoft.com/office/drawing/2014/main" id="{029802D1-A720-2E48-21CE-D2E0E76C2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886" y="39401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9" name="Line 3448">
              <a:extLst>
                <a:ext uri="{FF2B5EF4-FFF2-40B4-BE49-F238E27FC236}">
                  <a16:creationId xmlns:a16="http://schemas.microsoft.com/office/drawing/2014/main" id="{F0932953-7E02-9298-98A5-DBFE9CD2F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5023" y="38973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20" name="Line 3449">
              <a:extLst>
                <a:ext uri="{FF2B5EF4-FFF2-40B4-BE49-F238E27FC236}">
                  <a16:creationId xmlns:a16="http://schemas.microsoft.com/office/drawing/2014/main" id="{3A45FC21-1381-F76F-D025-19B68CA9E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023" y="38973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21" name="Line 3450">
              <a:extLst>
                <a:ext uri="{FF2B5EF4-FFF2-40B4-BE49-F238E27FC236}">
                  <a16:creationId xmlns:a16="http://schemas.microsoft.com/office/drawing/2014/main" id="{4A969406-8DAC-A96E-DFDA-87E6B997F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123" y="38957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2" name="Line 3452">
              <a:extLst>
                <a:ext uri="{FF2B5EF4-FFF2-40B4-BE49-F238E27FC236}">
                  <a16:creationId xmlns:a16="http://schemas.microsoft.com/office/drawing/2014/main" id="{718BDEE7-9702-3E24-7AA8-B7BE8F094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260" y="38528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3" name="Line 3453">
              <a:extLst>
                <a:ext uri="{FF2B5EF4-FFF2-40B4-BE49-F238E27FC236}">
                  <a16:creationId xmlns:a16="http://schemas.microsoft.com/office/drawing/2014/main" id="{68582E03-5C49-CAEC-06E3-55DE53A47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260" y="38528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4" name="Line 3454">
              <a:extLst>
                <a:ext uri="{FF2B5EF4-FFF2-40B4-BE49-F238E27FC236}">
                  <a16:creationId xmlns:a16="http://schemas.microsoft.com/office/drawing/2014/main" id="{A2C5D746-FEB8-F8F1-054F-AE0DFC94F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8322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5" name="Line 3455">
              <a:extLst>
                <a:ext uri="{FF2B5EF4-FFF2-40B4-BE49-F238E27FC236}">
                  <a16:creationId xmlns:a16="http://schemas.microsoft.com/office/drawing/2014/main" id="{E03A1DDD-81CD-7AD9-0EE4-73ED90B68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9498" y="37893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6" name="Line 3456">
              <a:extLst>
                <a:ext uri="{FF2B5EF4-FFF2-40B4-BE49-F238E27FC236}">
                  <a16:creationId xmlns:a16="http://schemas.microsoft.com/office/drawing/2014/main" id="{86EBDCE8-DFE1-87DE-C087-C9B6F74E8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498" y="37893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7" name="Line 3457">
              <a:extLst>
                <a:ext uri="{FF2B5EF4-FFF2-40B4-BE49-F238E27FC236}">
                  <a16:creationId xmlns:a16="http://schemas.microsoft.com/office/drawing/2014/main" id="{82400AD7-4FDB-E158-E8C1-27268C2EB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598" y="37909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8" name="Line 3458">
              <a:extLst>
                <a:ext uri="{FF2B5EF4-FFF2-40B4-BE49-F238E27FC236}">
                  <a16:creationId xmlns:a16="http://schemas.microsoft.com/office/drawing/2014/main" id="{06DFDB06-A2F8-4BE4-C8B6-37F489324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735" y="37480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9" name="Line 3459">
              <a:extLst>
                <a:ext uri="{FF2B5EF4-FFF2-40B4-BE49-F238E27FC236}">
                  <a16:creationId xmlns:a16="http://schemas.microsoft.com/office/drawing/2014/main" id="{955F623C-5A0D-69A6-6E3D-3E383E45F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735" y="37480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0" name="Line 3460">
              <a:extLst>
                <a:ext uri="{FF2B5EF4-FFF2-40B4-BE49-F238E27FC236}">
                  <a16:creationId xmlns:a16="http://schemas.microsoft.com/office/drawing/2014/main" id="{04F24DF0-21BC-94C6-5134-3D1DF98C7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5248" y="37623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1" name="Line 3461">
              <a:extLst>
                <a:ext uri="{FF2B5EF4-FFF2-40B4-BE49-F238E27FC236}">
                  <a16:creationId xmlns:a16="http://schemas.microsoft.com/office/drawing/2014/main" id="{D91E6F05-E546-CA1C-0B88-8344357FA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2385" y="37195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2" name="Line 3462">
              <a:extLst>
                <a:ext uri="{FF2B5EF4-FFF2-40B4-BE49-F238E27FC236}">
                  <a16:creationId xmlns:a16="http://schemas.microsoft.com/office/drawing/2014/main" id="{98B579CC-79A4-4F2A-1955-E04253200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2385" y="37195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3" name="Line 3463">
              <a:extLst>
                <a:ext uri="{FF2B5EF4-FFF2-40B4-BE49-F238E27FC236}">
                  <a16:creationId xmlns:a16="http://schemas.microsoft.com/office/drawing/2014/main" id="{0D2D5870-02AD-F8AA-2365-4FC1F6F8B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485" y="37353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4" name="Line 3464">
              <a:extLst>
                <a:ext uri="{FF2B5EF4-FFF2-40B4-BE49-F238E27FC236}">
                  <a16:creationId xmlns:a16="http://schemas.microsoft.com/office/drawing/2014/main" id="{9D38F9DF-67AA-95B1-2145-F38C53AF6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623" y="369252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5" name="Line 3465">
              <a:extLst>
                <a:ext uri="{FF2B5EF4-FFF2-40B4-BE49-F238E27FC236}">
                  <a16:creationId xmlns:a16="http://schemas.microsoft.com/office/drawing/2014/main" id="{96275351-8736-A66D-620D-3B98CD2D5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623" y="369252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6" name="Line 3466">
              <a:extLst>
                <a:ext uri="{FF2B5EF4-FFF2-40B4-BE49-F238E27FC236}">
                  <a16:creationId xmlns:a16="http://schemas.microsoft.com/office/drawing/2014/main" id="{964C4158-21A9-5EAB-32AE-599F2BC26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8135" y="36671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7" name="Line 3467">
              <a:extLst>
                <a:ext uri="{FF2B5EF4-FFF2-40B4-BE49-F238E27FC236}">
                  <a16:creationId xmlns:a16="http://schemas.microsoft.com/office/drawing/2014/main" id="{853324C7-3244-7948-6ED0-3385EDC7F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5273" y="36242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8" name="Line 3468">
              <a:extLst>
                <a:ext uri="{FF2B5EF4-FFF2-40B4-BE49-F238E27FC236}">
                  <a16:creationId xmlns:a16="http://schemas.microsoft.com/office/drawing/2014/main" id="{CA1EDA0A-8246-DBE3-5985-DFF1AA6E1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5273" y="36242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9" name="Line 3469">
              <a:extLst>
                <a:ext uri="{FF2B5EF4-FFF2-40B4-BE49-F238E27FC236}">
                  <a16:creationId xmlns:a16="http://schemas.microsoft.com/office/drawing/2014/main" id="{F45226ED-68A8-8E62-A4C3-D63BE96A0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0373" y="36353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0" name="Line 3470">
              <a:extLst>
                <a:ext uri="{FF2B5EF4-FFF2-40B4-BE49-F238E27FC236}">
                  <a16:creationId xmlns:a16="http://schemas.microsoft.com/office/drawing/2014/main" id="{35A2AE42-7715-9966-4D12-CED6A202F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7510" y="3592515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1" name="Line 3471">
              <a:extLst>
                <a:ext uri="{FF2B5EF4-FFF2-40B4-BE49-F238E27FC236}">
                  <a16:creationId xmlns:a16="http://schemas.microsoft.com/office/drawing/2014/main" id="{E4F87CE2-0DD1-7D2C-5C75-AF40981E8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7510" y="3592515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2" name="Line 3472">
              <a:extLst>
                <a:ext uri="{FF2B5EF4-FFF2-40B4-BE49-F238E27FC236}">
                  <a16:creationId xmlns:a16="http://schemas.microsoft.com/office/drawing/2014/main" id="{63F7CE8A-878D-67EC-0B63-D14D88827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610" y="356076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3" name="Line 3473">
              <a:extLst>
                <a:ext uri="{FF2B5EF4-FFF2-40B4-BE49-F238E27FC236}">
                  <a16:creationId xmlns:a16="http://schemas.microsoft.com/office/drawing/2014/main" id="{409FA7C4-405E-3B89-A109-3F9481343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9748" y="351790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4" name="Line 3474">
              <a:extLst>
                <a:ext uri="{FF2B5EF4-FFF2-40B4-BE49-F238E27FC236}">
                  <a16:creationId xmlns:a16="http://schemas.microsoft.com/office/drawing/2014/main" id="{1359768D-A669-DA01-E0F5-CB1925C35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748" y="351790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5" name="Line 3475">
              <a:extLst>
                <a:ext uri="{FF2B5EF4-FFF2-40B4-BE49-F238E27FC236}">
                  <a16:creationId xmlns:a16="http://schemas.microsoft.com/office/drawing/2014/main" id="{9B3D1826-71F1-E675-54C1-2B1E4E18D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848" y="3514727"/>
              <a:ext cx="1588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6" name="Line 3476">
              <a:extLst>
                <a:ext uri="{FF2B5EF4-FFF2-40B4-BE49-F238E27FC236}">
                  <a16:creationId xmlns:a16="http://schemas.microsoft.com/office/drawing/2014/main" id="{8E365447-98FE-08BF-B79D-293C28B14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1985" y="3470277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7" name="Line 3477">
              <a:extLst>
                <a:ext uri="{FF2B5EF4-FFF2-40B4-BE49-F238E27FC236}">
                  <a16:creationId xmlns:a16="http://schemas.microsoft.com/office/drawing/2014/main" id="{E488255C-21A0-3805-A778-43FD7F808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985" y="3470277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8" name="Line 3478">
              <a:extLst>
                <a:ext uri="{FF2B5EF4-FFF2-40B4-BE49-F238E27FC236}">
                  <a16:creationId xmlns:a16="http://schemas.microsoft.com/office/drawing/2014/main" id="{51FB65CC-F1D8-4BA8-1417-5DA42E5BF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085" y="34750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9" name="Line 3479">
              <a:extLst>
                <a:ext uri="{FF2B5EF4-FFF2-40B4-BE49-F238E27FC236}">
                  <a16:creationId xmlns:a16="http://schemas.microsoft.com/office/drawing/2014/main" id="{0893CC63-9CBD-0AD1-B4C8-DD5EA79B5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4223" y="34321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0" name="Line 3480">
              <a:extLst>
                <a:ext uri="{FF2B5EF4-FFF2-40B4-BE49-F238E27FC236}">
                  <a16:creationId xmlns:a16="http://schemas.microsoft.com/office/drawing/2014/main" id="{E24D9690-E4F7-F792-C7F6-47E8C8E13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4223" y="34321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1" name="Line 3481">
              <a:extLst>
                <a:ext uri="{FF2B5EF4-FFF2-40B4-BE49-F238E27FC236}">
                  <a16:creationId xmlns:a16="http://schemas.microsoft.com/office/drawing/2014/main" id="{A1E23780-C4C0-3D10-3FF9-A8FDB5CA1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4194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2" name="Line 3482">
              <a:extLst>
                <a:ext uri="{FF2B5EF4-FFF2-40B4-BE49-F238E27FC236}">
                  <a16:creationId xmlns:a16="http://schemas.microsoft.com/office/drawing/2014/main" id="{62650D62-EB1B-1F4D-5EF5-0F57238AA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6460" y="33766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3" name="Line 3483">
              <a:extLst>
                <a:ext uri="{FF2B5EF4-FFF2-40B4-BE49-F238E27FC236}">
                  <a16:creationId xmlns:a16="http://schemas.microsoft.com/office/drawing/2014/main" id="{3C6A067D-58A2-9266-C51D-E61FF6DBA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460" y="33766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4" name="Line 3484">
              <a:extLst>
                <a:ext uri="{FF2B5EF4-FFF2-40B4-BE49-F238E27FC236}">
                  <a16:creationId xmlns:a16="http://schemas.microsoft.com/office/drawing/2014/main" id="{6BBB1DFB-8439-0EE4-DA50-7CA96A2FB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560" y="33655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5" name="Line 3485">
              <a:extLst>
                <a:ext uri="{FF2B5EF4-FFF2-40B4-BE49-F238E27FC236}">
                  <a16:creationId xmlns:a16="http://schemas.microsoft.com/office/drawing/2014/main" id="{B6D0CA20-8B61-6349-B4D6-3548718FD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698" y="332264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6" name="Line 3486">
              <a:extLst>
                <a:ext uri="{FF2B5EF4-FFF2-40B4-BE49-F238E27FC236}">
                  <a16:creationId xmlns:a16="http://schemas.microsoft.com/office/drawing/2014/main" id="{9B4B1CF1-5F79-4C8D-626C-28EF89DF9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8698" y="332264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7" name="Line 3487">
              <a:extLst>
                <a:ext uri="{FF2B5EF4-FFF2-40B4-BE49-F238E27FC236}">
                  <a16:creationId xmlns:a16="http://schemas.microsoft.com/office/drawing/2014/main" id="{8F38688D-0AC5-DFEB-0A03-6511FF33B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2210" y="32988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8" name="Line 3488">
              <a:extLst>
                <a:ext uri="{FF2B5EF4-FFF2-40B4-BE49-F238E27FC236}">
                  <a16:creationId xmlns:a16="http://schemas.microsoft.com/office/drawing/2014/main" id="{1B117CED-0DEE-9C78-DF60-D1C3AFECB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9348" y="32559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9" name="Line 3489">
              <a:extLst>
                <a:ext uri="{FF2B5EF4-FFF2-40B4-BE49-F238E27FC236}">
                  <a16:creationId xmlns:a16="http://schemas.microsoft.com/office/drawing/2014/main" id="{348A8C38-9FD8-CB67-27DF-271D1BB4E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9348" y="32559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0" name="Line 3490">
              <a:extLst>
                <a:ext uri="{FF2B5EF4-FFF2-40B4-BE49-F238E27FC236}">
                  <a16:creationId xmlns:a16="http://schemas.microsoft.com/office/drawing/2014/main" id="{47B1B1F7-2C06-59BF-A992-DBDC14CDC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035" y="32591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1" name="Line 3491">
              <a:extLst>
                <a:ext uri="{FF2B5EF4-FFF2-40B4-BE49-F238E27FC236}">
                  <a16:creationId xmlns:a16="http://schemas.microsoft.com/office/drawing/2014/main" id="{161C8B71-6C6F-2E2F-60E7-FA7E833BA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3173" y="32162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2" name="Line 3492">
              <a:extLst>
                <a:ext uri="{FF2B5EF4-FFF2-40B4-BE49-F238E27FC236}">
                  <a16:creationId xmlns:a16="http://schemas.microsoft.com/office/drawing/2014/main" id="{B5374D93-9167-83B9-0E60-F6CE9164D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173" y="32162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3" name="Line 3493">
              <a:extLst>
                <a:ext uri="{FF2B5EF4-FFF2-40B4-BE49-F238E27FC236}">
                  <a16:creationId xmlns:a16="http://schemas.microsoft.com/office/drawing/2014/main" id="{E7DA64EF-E1B8-89AE-9F62-A0742EF15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273" y="28638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4" name="Line 3494">
              <a:extLst>
                <a:ext uri="{FF2B5EF4-FFF2-40B4-BE49-F238E27FC236}">
                  <a16:creationId xmlns:a16="http://schemas.microsoft.com/office/drawing/2014/main" id="{E87185D4-54F9-2794-AB7C-A16A45675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5410" y="28209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5" name="Line 3495">
              <a:extLst>
                <a:ext uri="{FF2B5EF4-FFF2-40B4-BE49-F238E27FC236}">
                  <a16:creationId xmlns:a16="http://schemas.microsoft.com/office/drawing/2014/main" id="{F01F5BA3-8C90-DA99-4376-93B4B4198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410" y="28209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6" name="Line 3496">
              <a:extLst>
                <a:ext uri="{FF2B5EF4-FFF2-40B4-BE49-F238E27FC236}">
                  <a16:creationId xmlns:a16="http://schemas.microsoft.com/office/drawing/2014/main" id="{FC128A98-08F6-FBDD-C0A3-2F29447DA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923" y="23193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7" name="Line 3497">
              <a:extLst>
                <a:ext uri="{FF2B5EF4-FFF2-40B4-BE49-F238E27FC236}">
                  <a16:creationId xmlns:a16="http://schemas.microsoft.com/office/drawing/2014/main" id="{0791D098-E5F6-97D9-599B-B2A8D66D03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6060" y="22764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8" name="Line 3498">
              <a:extLst>
                <a:ext uri="{FF2B5EF4-FFF2-40B4-BE49-F238E27FC236}">
                  <a16:creationId xmlns:a16="http://schemas.microsoft.com/office/drawing/2014/main" id="{CD483554-E288-A8BF-9EA3-7E3F73E36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060" y="22764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9" name="Line 3499">
              <a:extLst>
                <a:ext uri="{FF2B5EF4-FFF2-40B4-BE49-F238E27FC236}">
                  <a16:creationId xmlns:a16="http://schemas.microsoft.com/office/drawing/2014/main" id="{38513767-F167-C4DD-B773-5D75B53EF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9573" y="21875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0" name="Line 3500">
              <a:extLst>
                <a:ext uri="{FF2B5EF4-FFF2-40B4-BE49-F238E27FC236}">
                  <a16:creationId xmlns:a16="http://schemas.microsoft.com/office/drawing/2014/main" id="{EBA3EA75-2B51-4B2F-4899-68424F1EB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6710" y="21447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1" name="Line 3501">
              <a:extLst>
                <a:ext uri="{FF2B5EF4-FFF2-40B4-BE49-F238E27FC236}">
                  <a16:creationId xmlns:a16="http://schemas.microsoft.com/office/drawing/2014/main" id="{45EDE23C-2111-386D-0B27-F90C2B533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6710" y="21447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2" name="Line 3502">
              <a:extLst>
                <a:ext uri="{FF2B5EF4-FFF2-40B4-BE49-F238E27FC236}">
                  <a16:creationId xmlns:a16="http://schemas.microsoft.com/office/drawing/2014/main" id="{98D67933-E290-C6ED-6A41-E82E17DF1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7523" y="21463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3" name="Line 3503">
              <a:extLst>
                <a:ext uri="{FF2B5EF4-FFF2-40B4-BE49-F238E27FC236}">
                  <a16:creationId xmlns:a16="http://schemas.microsoft.com/office/drawing/2014/main" id="{31D4C15B-B235-5D6A-F887-7CCF34FC1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3073" y="2101852"/>
              <a:ext cx="87313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4" name="Line 3504">
              <a:extLst>
                <a:ext uri="{FF2B5EF4-FFF2-40B4-BE49-F238E27FC236}">
                  <a16:creationId xmlns:a16="http://schemas.microsoft.com/office/drawing/2014/main" id="{C69B2DE7-DE37-662E-22FE-61C2D516F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3073" y="2101852"/>
              <a:ext cx="87313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5" name="Line 3505">
              <a:extLst>
                <a:ext uri="{FF2B5EF4-FFF2-40B4-BE49-F238E27FC236}">
                  <a16:creationId xmlns:a16="http://schemas.microsoft.com/office/drawing/2014/main" id="{51D68C20-408E-178F-A555-E526853BA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585" y="21907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6" name="Line 3506">
              <a:extLst>
                <a:ext uri="{FF2B5EF4-FFF2-40B4-BE49-F238E27FC236}">
                  <a16:creationId xmlns:a16="http://schemas.microsoft.com/office/drawing/2014/main" id="{38C21E0B-6332-00AF-D536-15AD45737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3723" y="21478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7" name="Line 3507">
              <a:extLst>
                <a:ext uri="{FF2B5EF4-FFF2-40B4-BE49-F238E27FC236}">
                  <a16:creationId xmlns:a16="http://schemas.microsoft.com/office/drawing/2014/main" id="{BF926B8A-7793-55DA-FDFE-04B20EC38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723" y="21478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8" name="Line 3508">
              <a:extLst>
                <a:ext uri="{FF2B5EF4-FFF2-40B4-BE49-F238E27FC236}">
                  <a16:creationId xmlns:a16="http://schemas.microsoft.com/office/drawing/2014/main" id="{41247FFF-C4DD-C75B-03FE-09694BC86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485" y="21272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9" name="Line 3509">
              <a:extLst>
                <a:ext uri="{FF2B5EF4-FFF2-40B4-BE49-F238E27FC236}">
                  <a16:creationId xmlns:a16="http://schemas.microsoft.com/office/drawing/2014/main" id="{4F7963C5-DD7C-87E7-DEE1-8CC98A758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2623" y="20843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0" name="Line 3510">
              <a:extLst>
                <a:ext uri="{FF2B5EF4-FFF2-40B4-BE49-F238E27FC236}">
                  <a16:creationId xmlns:a16="http://schemas.microsoft.com/office/drawing/2014/main" id="{A3E08D6F-E7F9-D1E7-44C3-2EA66BE52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2623" y="20843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1" name="Line 3511">
              <a:extLst>
                <a:ext uri="{FF2B5EF4-FFF2-40B4-BE49-F238E27FC236}">
                  <a16:creationId xmlns:a16="http://schemas.microsoft.com/office/drawing/2014/main" id="{F4338962-6FAD-84E2-2F10-FDD4D163E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8198" y="21621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2" name="Line 3512">
              <a:extLst>
                <a:ext uri="{FF2B5EF4-FFF2-40B4-BE49-F238E27FC236}">
                  <a16:creationId xmlns:a16="http://schemas.microsoft.com/office/drawing/2014/main" id="{1932740C-04E2-5FE9-237D-0C05C0D53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5335" y="2119315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3" name="Line 3513">
              <a:extLst>
                <a:ext uri="{FF2B5EF4-FFF2-40B4-BE49-F238E27FC236}">
                  <a16:creationId xmlns:a16="http://schemas.microsoft.com/office/drawing/2014/main" id="{E18BEECA-2098-BEF7-0E0D-14A70FC42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5335" y="2119315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4" name="Line 3514">
              <a:extLst>
                <a:ext uri="{FF2B5EF4-FFF2-40B4-BE49-F238E27FC236}">
                  <a16:creationId xmlns:a16="http://schemas.microsoft.com/office/drawing/2014/main" id="{64D7C124-6FD4-2643-9CC0-1C7463423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448" y="217011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5" name="Line 3515">
              <a:extLst>
                <a:ext uri="{FF2B5EF4-FFF2-40B4-BE49-F238E27FC236}">
                  <a16:creationId xmlns:a16="http://schemas.microsoft.com/office/drawing/2014/main" id="{CA10540F-C525-FE2F-98CF-3DFB5EB42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585" y="212725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6" name="Line 3516">
              <a:extLst>
                <a:ext uri="{FF2B5EF4-FFF2-40B4-BE49-F238E27FC236}">
                  <a16:creationId xmlns:a16="http://schemas.microsoft.com/office/drawing/2014/main" id="{616666BE-9CE8-BD9C-99D4-EB554F708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0585" y="212725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7" name="Line 3517">
              <a:extLst>
                <a:ext uri="{FF2B5EF4-FFF2-40B4-BE49-F238E27FC236}">
                  <a16:creationId xmlns:a16="http://schemas.microsoft.com/office/drawing/2014/main" id="{E673F768-BB35-D004-8992-3FCE64AA4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6785" y="215741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8" name="Line 3518">
              <a:extLst>
                <a:ext uri="{FF2B5EF4-FFF2-40B4-BE49-F238E27FC236}">
                  <a16:creationId xmlns:a16="http://schemas.microsoft.com/office/drawing/2014/main" id="{AD6D587A-3658-803F-3D04-D1A418479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3923" y="211455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9" name="Line 3519">
              <a:extLst>
                <a:ext uri="{FF2B5EF4-FFF2-40B4-BE49-F238E27FC236}">
                  <a16:creationId xmlns:a16="http://schemas.microsoft.com/office/drawing/2014/main" id="{29CF3F89-02E0-E1C1-C88F-4B97946E2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3923" y="211455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C6F5E3-D649-D7F7-49A9-9B29AA545075}"/>
              </a:ext>
            </a:extLst>
          </p:cNvPr>
          <p:cNvGrpSpPr/>
          <p:nvPr/>
        </p:nvGrpSpPr>
        <p:grpSpPr>
          <a:xfrm>
            <a:off x="4732735" y="1905002"/>
            <a:ext cx="196850" cy="2546350"/>
            <a:chOff x="2903935" y="1905002"/>
            <a:chExt cx="196850" cy="2546350"/>
          </a:xfrm>
        </p:grpSpPr>
        <p:sp>
          <p:nvSpPr>
            <p:cNvPr id="3995" name="Freeform 3525">
              <a:extLst>
                <a:ext uri="{FF2B5EF4-FFF2-40B4-BE49-F238E27FC236}">
                  <a16:creationId xmlns:a16="http://schemas.microsoft.com/office/drawing/2014/main" id="{3D24DED6-F8D9-488E-A00C-4DABE6201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360" y="1905002"/>
              <a:ext cx="0" cy="2514600"/>
            </a:xfrm>
            <a:custGeom>
              <a:avLst/>
              <a:gdLst>
                <a:gd name="T0" fmla="*/ 6960 h 6960"/>
                <a:gd name="T1" fmla="*/ 6895 h 6960"/>
                <a:gd name="T2" fmla="*/ 6427 h 6960"/>
                <a:gd name="T3" fmla="*/ 5958 h 6960"/>
                <a:gd name="T4" fmla="*/ 5489 h 6960"/>
                <a:gd name="T5" fmla="*/ 5020 h 6960"/>
                <a:gd name="T6" fmla="*/ 4552 h 6960"/>
                <a:gd name="T7" fmla="*/ 4083 h 6960"/>
                <a:gd name="T8" fmla="*/ 3614 h 6960"/>
                <a:gd name="T9" fmla="*/ 3146 h 6960"/>
                <a:gd name="T10" fmla="*/ 2677 h 6960"/>
                <a:gd name="T11" fmla="*/ 2208 h 6960"/>
                <a:gd name="T12" fmla="*/ 1740 h 6960"/>
                <a:gd name="T13" fmla="*/ 1271 h 6960"/>
                <a:gd name="T14" fmla="*/ 802 h 6960"/>
                <a:gd name="T15" fmla="*/ 334 h 6960"/>
                <a:gd name="T16" fmla="*/ 0 h 69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6960">
                  <a:moveTo>
                    <a:pt x="0" y="6960"/>
                  </a:moveTo>
                  <a:lnTo>
                    <a:pt x="0" y="6895"/>
                  </a:lnTo>
                  <a:lnTo>
                    <a:pt x="0" y="6427"/>
                  </a:lnTo>
                  <a:lnTo>
                    <a:pt x="0" y="5958"/>
                  </a:lnTo>
                  <a:lnTo>
                    <a:pt x="0" y="5489"/>
                  </a:lnTo>
                  <a:lnTo>
                    <a:pt x="0" y="5020"/>
                  </a:lnTo>
                  <a:lnTo>
                    <a:pt x="0" y="4552"/>
                  </a:lnTo>
                  <a:lnTo>
                    <a:pt x="0" y="4083"/>
                  </a:lnTo>
                  <a:lnTo>
                    <a:pt x="0" y="3614"/>
                  </a:lnTo>
                  <a:lnTo>
                    <a:pt x="0" y="3146"/>
                  </a:lnTo>
                  <a:lnTo>
                    <a:pt x="0" y="2677"/>
                  </a:lnTo>
                  <a:lnTo>
                    <a:pt x="0" y="2208"/>
                  </a:lnTo>
                  <a:lnTo>
                    <a:pt x="0" y="1740"/>
                  </a:lnTo>
                  <a:lnTo>
                    <a:pt x="0" y="1271"/>
                  </a:lnTo>
                  <a:lnTo>
                    <a:pt x="0" y="802"/>
                  </a:lnTo>
                  <a:lnTo>
                    <a:pt x="0" y="33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6" name="Line 3526">
              <a:extLst>
                <a:ext uri="{FF2B5EF4-FFF2-40B4-BE49-F238E27FC236}">
                  <a16:creationId xmlns:a16="http://schemas.microsoft.com/office/drawing/2014/main" id="{1F35CA44-DDEB-EA3A-F962-8679A88C9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4395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7" name="Freeform 3527">
              <a:extLst>
                <a:ext uri="{FF2B5EF4-FFF2-40B4-BE49-F238E27FC236}">
                  <a16:creationId xmlns:a16="http://schemas.microsoft.com/office/drawing/2014/main" id="{5780EA3B-64A7-A33D-BEAF-9392BE6C2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4283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8" name="Line 3528">
              <a:extLst>
                <a:ext uri="{FF2B5EF4-FFF2-40B4-BE49-F238E27FC236}">
                  <a16:creationId xmlns:a16="http://schemas.microsoft.com/office/drawing/2014/main" id="{114CC501-499E-FE85-EB96-665FFEBDD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4225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9" name="Freeform 3529">
              <a:extLst>
                <a:ext uri="{FF2B5EF4-FFF2-40B4-BE49-F238E27FC236}">
                  <a16:creationId xmlns:a16="http://schemas.microsoft.com/office/drawing/2014/main" id="{63219169-1DF1-4730-E338-E9E4B70F4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4113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0" name="Line 3530">
              <a:extLst>
                <a:ext uri="{FF2B5EF4-FFF2-40B4-BE49-F238E27FC236}">
                  <a16:creationId xmlns:a16="http://schemas.microsoft.com/office/drawing/2014/main" id="{1D655A80-1A6A-C479-A545-DF8838B4C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4057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1" name="Freeform 3531">
              <a:extLst>
                <a:ext uri="{FF2B5EF4-FFF2-40B4-BE49-F238E27FC236}">
                  <a16:creationId xmlns:a16="http://schemas.microsoft.com/office/drawing/2014/main" id="{F90BAB77-3A1E-D3A9-C1A7-8B246DD9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944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2" name="Line 3532">
              <a:extLst>
                <a:ext uri="{FF2B5EF4-FFF2-40B4-BE49-F238E27FC236}">
                  <a16:creationId xmlns:a16="http://schemas.microsoft.com/office/drawing/2014/main" id="{5B263CC3-4F6E-FB5A-E924-C267DAA89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887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3" name="Freeform 3533">
              <a:extLst>
                <a:ext uri="{FF2B5EF4-FFF2-40B4-BE49-F238E27FC236}">
                  <a16:creationId xmlns:a16="http://schemas.microsoft.com/office/drawing/2014/main" id="{1E5AD2CF-6CEC-BCC3-1649-19E5243CF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775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4" name="Line 3534">
              <a:extLst>
                <a:ext uri="{FF2B5EF4-FFF2-40B4-BE49-F238E27FC236}">
                  <a16:creationId xmlns:a16="http://schemas.microsoft.com/office/drawing/2014/main" id="{9FFB103A-3A58-AB3C-4008-EA2ACAB4E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717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5" name="Freeform 3535">
              <a:extLst>
                <a:ext uri="{FF2B5EF4-FFF2-40B4-BE49-F238E27FC236}">
                  <a16:creationId xmlns:a16="http://schemas.microsoft.com/office/drawing/2014/main" id="{81DCA191-8550-2812-92B1-0BBC8A928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605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6" name="Line 3536">
              <a:extLst>
                <a:ext uri="{FF2B5EF4-FFF2-40B4-BE49-F238E27FC236}">
                  <a16:creationId xmlns:a16="http://schemas.microsoft.com/office/drawing/2014/main" id="{B699D372-F2FB-4805-80CF-89E8738B4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549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7" name="Freeform 3537">
              <a:extLst>
                <a:ext uri="{FF2B5EF4-FFF2-40B4-BE49-F238E27FC236}">
                  <a16:creationId xmlns:a16="http://schemas.microsoft.com/office/drawing/2014/main" id="{067775A2-435D-6E66-7C29-B6B00731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436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8" name="Line 3538">
              <a:extLst>
                <a:ext uri="{FF2B5EF4-FFF2-40B4-BE49-F238E27FC236}">
                  <a16:creationId xmlns:a16="http://schemas.microsoft.com/office/drawing/2014/main" id="{0914A8D6-FE12-DE00-47D4-6DF1A0008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379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9" name="Freeform 3539">
              <a:extLst>
                <a:ext uri="{FF2B5EF4-FFF2-40B4-BE49-F238E27FC236}">
                  <a16:creationId xmlns:a16="http://schemas.microsoft.com/office/drawing/2014/main" id="{564BE9B3-8CC7-99B4-4575-916040BC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267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0" name="Line 3540">
              <a:extLst>
                <a:ext uri="{FF2B5EF4-FFF2-40B4-BE49-F238E27FC236}">
                  <a16:creationId xmlns:a16="http://schemas.microsoft.com/office/drawing/2014/main" id="{79E7C14F-06EA-93ED-E859-D1B5EDBDC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209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1" name="Freeform 3541">
              <a:extLst>
                <a:ext uri="{FF2B5EF4-FFF2-40B4-BE49-F238E27FC236}">
                  <a16:creationId xmlns:a16="http://schemas.microsoft.com/office/drawing/2014/main" id="{6A7D08EB-8AA4-0252-E66E-5C11B90A6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097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2" name="Line 3542">
              <a:extLst>
                <a:ext uri="{FF2B5EF4-FFF2-40B4-BE49-F238E27FC236}">
                  <a16:creationId xmlns:a16="http://schemas.microsoft.com/office/drawing/2014/main" id="{743154A0-49B3-BDCC-CD33-12E110E91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041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3" name="Freeform 3543">
              <a:extLst>
                <a:ext uri="{FF2B5EF4-FFF2-40B4-BE49-F238E27FC236}">
                  <a16:creationId xmlns:a16="http://schemas.microsoft.com/office/drawing/2014/main" id="{5E05DF5B-D728-3E3A-DD0C-C71D50802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928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4" name="Line 3544">
              <a:extLst>
                <a:ext uri="{FF2B5EF4-FFF2-40B4-BE49-F238E27FC236}">
                  <a16:creationId xmlns:a16="http://schemas.microsoft.com/office/drawing/2014/main" id="{64A24B22-A7A1-611C-DF7B-ADE4754DF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871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5" name="Freeform 3545">
              <a:extLst>
                <a:ext uri="{FF2B5EF4-FFF2-40B4-BE49-F238E27FC236}">
                  <a16:creationId xmlns:a16="http://schemas.microsoft.com/office/drawing/2014/main" id="{0B281544-6EE5-7A08-59E3-AB69C1010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759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6" name="Line 3546">
              <a:extLst>
                <a:ext uri="{FF2B5EF4-FFF2-40B4-BE49-F238E27FC236}">
                  <a16:creationId xmlns:a16="http://schemas.microsoft.com/office/drawing/2014/main" id="{20588F28-8587-009E-7DF6-BE17C922F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701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7" name="Freeform 3547">
              <a:extLst>
                <a:ext uri="{FF2B5EF4-FFF2-40B4-BE49-F238E27FC236}">
                  <a16:creationId xmlns:a16="http://schemas.microsoft.com/office/drawing/2014/main" id="{06D99486-047F-06B5-FED1-DCF2A625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589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8" name="Line 3548">
              <a:extLst>
                <a:ext uri="{FF2B5EF4-FFF2-40B4-BE49-F238E27FC236}">
                  <a16:creationId xmlns:a16="http://schemas.microsoft.com/office/drawing/2014/main" id="{BF887DAC-1898-7004-BDD3-599AA5F1E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533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9" name="Freeform 3549">
              <a:extLst>
                <a:ext uri="{FF2B5EF4-FFF2-40B4-BE49-F238E27FC236}">
                  <a16:creationId xmlns:a16="http://schemas.microsoft.com/office/drawing/2014/main" id="{2D1C1F6E-96FE-5346-BF79-5E9732FD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420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0" name="Line 3550">
              <a:extLst>
                <a:ext uri="{FF2B5EF4-FFF2-40B4-BE49-F238E27FC236}">
                  <a16:creationId xmlns:a16="http://schemas.microsoft.com/office/drawing/2014/main" id="{3E619790-8330-5CE6-92AE-152D63C83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363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1" name="Freeform 3551">
              <a:extLst>
                <a:ext uri="{FF2B5EF4-FFF2-40B4-BE49-F238E27FC236}">
                  <a16:creationId xmlns:a16="http://schemas.microsoft.com/office/drawing/2014/main" id="{D28DCC1F-D946-6115-CFE9-D14956DE5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251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2" name="Line 3552">
              <a:extLst>
                <a:ext uri="{FF2B5EF4-FFF2-40B4-BE49-F238E27FC236}">
                  <a16:creationId xmlns:a16="http://schemas.microsoft.com/office/drawing/2014/main" id="{32F09913-CDB7-A51A-3951-1D378AA90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193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3" name="Freeform 3553">
              <a:extLst>
                <a:ext uri="{FF2B5EF4-FFF2-40B4-BE49-F238E27FC236}">
                  <a16:creationId xmlns:a16="http://schemas.microsoft.com/office/drawing/2014/main" id="{62E53A0C-E405-15E1-6D57-EB7FAAD50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081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4" name="Line 3554">
              <a:extLst>
                <a:ext uri="{FF2B5EF4-FFF2-40B4-BE49-F238E27FC236}">
                  <a16:creationId xmlns:a16="http://schemas.microsoft.com/office/drawing/2014/main" id="{35099E59-94AC-36E5-3EED-11E517EA0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025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5" name="Freeform 3555">
              <a:extLst>
                <a:ext uri="{FF2B5EF4-FFF2-40B4-BE49-F238E27FC236}">
                  <a16:creationId xmlns:a16="http://schemas.microsoft.com/office/drawing/2014/main" id="{29E1CE94-0FC6-A02E-E03E-3C1302FA6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1912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2A9A9A4-F88D-70E0-97A0-B4E5B06FDEE3}"/>
              </a:ext>
            </a:extLst>
          </p:cNvPr>
          <p:cNvGrpSpPr/>
          <p:nvPr/>
        </p:nvGrpSpPr>
        <p:grpSpPr>
          <a:xfrm>
            <a:off x="4088210" y="2133602"/>
            <a:ext cx="3789363" cy="1778000"/>
            <a:chOff x="2259410" y="2133602"/>
            <a:chExt cx="3789363" cy="1778000"/>
          </a:xfrm>
        </p:grpSpPr>
        <p:sp>
          <p:nvSpPr>
            <p:cNvPr id="4029" name="Oval 3559">
              <a:extLst>
                <a:ext uri="{FF2B5EF4-FFF2-40B4-BE49-F238E27FC236}">
                  <a16:creationId xmlns:a16="http://schemas.microsoft.com/office/drawing/2014/main" id="{9907F75B-8D89-CF43-3697-407FF91AA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410" y="3071815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1" name="Oval 3561">
              <a:extLst>
                <a:ext uri="{FF2B5EF4-FFF2-40B4-BE49-F238E27FC236}">
                  <a16:creationId xmlns:a16="http://schemas.microsoft.com/office/drawing/2014/main" id="{3B3B4023-1CCA-2AC0-EBF0-D25254AC9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435" y="3379790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3" name="Oval 3563">
              <a:extLst>
                <a:ext uri="{FF2B5EF4-FFF2-40B4-BE49-F238E27FC236}">
                  <a16:creationId xmlns:a16="http://schemas.microsoft.com/office/drawing/2014/main" id="{56F614DD-F38F-9B48-0587-26B4D6DB3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673" y="3597277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5" name="Oval 3565">
              <a:extLst>
                <a:ext uri="{FF2B5EF4-FFF2-40B4-BE49-F238E27FC236}">
                  <a16:creationId xmlns:a16="http://schemas.microsoft.com/office/drawing/2014/main" id="{91036602-6982-C8AC-3A56-7B397B436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323" y="3705227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7" name="Oval 3567">
              <a:extLst>
                <a:ext uri="{FF2B5EF4-FFF2-40B4-BE49-F238E27FC236}">
                  <a16:creationId xmlns:a16="http://schemas.microsoft.com/office/drawing/2014/main" id="{7949E1F7-1386-9978-EE57-8D8971955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560" y="3756027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9" name="Oval 3569">
              <a:extLst>
                <a:ext uri="{FF2B5EF4-FFF2-40B4-BE49-F238E27FC236}">
                  <a16:creationId xmlns:a16="http://schemas.microsoft.com/office/drawing/2014/main" id="{6263830F-278D-0791-83CD-ABCBF5F3D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798" y="37909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1" name="Oval 3571">
              <a:extLst>
                <a:ext uri="{FF2B5EF4-FFF2-40B4-BE49-F238E27FC236}">
                  <a16:creationId xmlns:a16="http://schemas.microsoft.com/office/drawing/2014/main" id="{90A210B4-91D5-3B4C-29C6-8ABA01FE7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035" y="378142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3" name="Oval 3573">
              <a:extLst>
                <a:ext uri="{FF2B5EF4-FFF2-40B4-BE49-F238E27FC236}">
                  <a16:creationId xmlns:a16="http://schemas.microsoft.com/office/drawing/2014/main" id="{C6E451A8-593F-6A48-7F0C-ECD45EDA1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73" y="3771902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5" name="Oval 3575">
              <a:extLst>
                <a:ext uri="{FF2B5EF4-FFF2-40B4-BE49-F238E27FC236}">
                  <a16:creationId xmlns:a16="http://schemas.microsoft.com/office/drawing/2014/main" id="{A1B02B3A-4625-C732-E84C-3A5F21515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335" y="3746502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7" name="Oval 3577">
              <a:extLst>
                <a:ext uri="{FF2B5EF4-FFF2-40B4-BE49-F238E27FC236}">
                  <a16:creationId xmlns:a16="http://schemas.microsoft.com/office/drawing/2014/main" id="{0B3A78B8-5995-E8E2-B18B-392CF1C7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160" y="3756027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9" name="Oval 3579">
              <a:extLst>
                <a:ext uri="{FF2B5EF4-FFF2-40B4-BE49-F238E27FC236}">
                  <a16:creationId xmlns:a16="http://schemas.microsoft.com/office/drawing/2014/main" id="{D31323AD-A812-C751-FD8D-5080297C3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223" y="3725865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1" name="Oval 3581">
              <a:extLst>
                <a:ext uri="{FF2B5EF4-FFF2-40B4-BE49-F238E27FC236}">
                  <a16:creationId xmlns:a16="http://schemas.microsoft.com/office/drawing/2014/main" id="{C4560F0C-FD28-347C-14F9-0181293D2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35" y="37147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3" name="Oval 3583">
              <a:extLst>
                <a:ext uri="{FF2B5EF4-FFF2-40B4-BE49-F238E27FC236}">
                  <a16:creationId xmlns:a16="http://schemas.microsoft.com/office/drawing/2014/main" id="{04AB5FD1-35FC-8D39-8043-16C84C093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98" y="367347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5" name="Oval 3585">
              <a:extLst>
                <a:ext uri="{FF2B5EF4-FFF2-40B4-BE49-F238E27FC236}">
                  <a16:creationId xmlns:a16="http://schemas.microsoft.com/office/drawing/2014/main" id="{1D15E48A-078C-E6C8-CA5A-D3871805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935" y="3668715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7" name="Oval 3587">
              <a:extLst>
                <a:ext uri="{FF2B5EF4-FFF2-40B4-BE49-F238E27FC236}">
                  <a16:creationId xmlns:a16="http://schemas.microsoft.com/office/drawing/2014/main" id="{80EC682A-D3E7-EA68-F763-0C0ABCC36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760" y="36385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9" name="Oval 3589">
              <a:extLst>
                <a:ext uri="{FF2B5EF4-FFF2-40B4-BE49-F238E27FC236}">
                  <a16:creationId xmlns:a16="http://schemas.microsoft.com/office/drawing/2014/main" id="{EC717048-5AED-318D-0B71-111AC99B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410" y="363220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1" name="Oval 3591">
              <a:extLst>
                <a:ext uri="{FF2B5EF4-FFF2-40B4-BE49-F238E27FC236}">
                  <a16:creationId xmlns:a16="http://schemas.microsoft.com/office/drawing/2014/main" id="{9DE6E04D-D729-3607-C474-8DD060DE8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648" y="36131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3" name="Oval 3593">
              <a:extLst>
                <a:ext uri="{FF2B5EF4-FFF2-40B4-BE49-F238E27FC236}">
                  <a16:creationId xmlns:a16="http://schemas.microsoft.com/office/drawing/2014/main" id="{4C929A5D-BEC1-53CF-0796-14DA5CDE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473" y="3590927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5" name="Oval 3595">
              <a:extLst>
                <a:ext uri="{FF2B5EF4-FFF2-40B4-BE49-F238E27FC236}">
                  <a16:creationId xmlns:a16="http://schemas.microsoft.com/office/drawing/2014/main" id="{F3C69FDD-CBAF-E341-3DEF-56E309A97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123" y="3586165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7" name="Oval 3597">
              <a:extLst>
                <a:ext uri="{FF2B5EF4-FFF2-40B4-BE49-F238E27FC236}">
                  <a16:creationId xmlns:a16="http://schemas.microsoft.com/office/drawing/2014/main" id="{8E452092-4C1B-8718-DF31-F772B6557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948" y="3554415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9" name="Oval 3599">
              <a:extLst>
                <a:ext uri="{FF2B5EF4-FFF2-40B4-BE49-F238E27FC236}">
                  <a16:creationId xmlns:a16="http://schemas.microsoft.com/office/drawing/2014/main" id="{99856949-ADC2-F34E-F1B3-8884B1694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010" y="3560765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1" name="Oval 3601">
              <a:extLst>
                <a:ext uri="{FF2B5EF4-FFF2-40B4-BE49-F238E27FC236}">
                  <a16:creationId xmlns:a16="http://schemas.microsoft.com/office/drawing/2014/main" id="{C7616DC3-A852-934C-E4C5-F55BAD5A3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248" y="3525840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3" name="Oval 3603">
              <a:extLst>
                <a:ext uri="{FF2B5EF4-FFF2-40B4-BE49-F238E27FC236}">
                  <a16:creationId xmlns:a16="http://schemas.microsoft.com/office/drawing/2014/main" id="{D51CE3A2-F4D8-DECD-879B-DEB88FA8A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073" y="3548065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5" name="Oval 3605">
              <a:extLst>
                <a:ext uri="{FF2B5EF4-FFF2-40B4-BE49-F238E27FC236}">
                  <a16:creationId xmlns:a16="http://schemas.microsoft.com/office/drawing/2014/main" id="{C9BC8E10-0EAC-7510-AD9C-BC043E358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723" y="3521077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7" name="Oval 3607">
              <a:extLst>
                <a:ext uri="{FF2B5EF4-FFF2-40B4-BE49-F238E27FC236}">
                  <a16:creationId xmlns:a16="http://schemas.microsoft.com/office/drawing/2014/main" id="{7BDC54E1-4F89-6881-9D41-1BCF4FD4F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960" y="352742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9" name="Oval 3609">
              <a:extLst>
                <a:ext uri="{FF2B5EF4-FFF2-40B4-BE49-F238E27FC236}">
                  <a16:creationId xmlns:a16="http://schemas.microsoft.com/office/drawing/2014/main" id="{69CEBD7C-2051-8AEE-7080-09C8065AA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8198" y="3511552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1" name="Oval 3611">
              <a:extLst>
                <a:ext uri="{FF2B5EF4-FFF2-40B4-BE49-F238E27FC236}">
                  <a16:creationId xmlns:a16="http://schemas.microsoft.com/office/drawing/2014/main" id="{FDAF411D-4112-7395-0544-E50EFC426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435" y="350202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3" name="Oval 3613">
              <a:extLst>
                <a:ext uri="{FF2B5EF4-FFF2-40B4-BE49-F238E27FC236}">
                  <a16:creationId xmlns:a16="http://schemas.microsoft.com/office/drawing/2014/main" id="{178AD503-6688-CBB2-B09D-7FD89C49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498" y="34861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5" name="Oval 3615">
              <a:extLst>
                <a:ext uri="{FF2B5EF4-FFF2-40B4-BE49-F238E27FC236}">
                  <a16:creationId xmlns:a16="http://schemas.microsoft.com/office/drawing/2014/main" id="{0AC6D742-BC8E-0D1F-91B5-592D25B10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735" y="341630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7" name="Oval 3617">
              <a:extLst>
                <a:ext uri="{FF2B5EF4-FFF2-40B4-BE49-F238E27FC236}">
                  <a16:creationId xmlns:a16="http://schemas.microsoft.com/office/drawing/2014/main" id="{DB0DC7F4-E37B-21DE-3F6A-44BF46C93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385" y="3417890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9" name="Oval 3619">
              <a:extLst>
                <a:ext uri="{FF2B5EF4-FFF2-40B4-BE49-F238E27FC236}">
                  <a16:creationId xmlns:a16="http://schemas.microsoft.com/office/drawing/2014/main" id="{6C2F52BE-C701-2E36-B1BD-F7B1B6A55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210" y="3309940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1" name="Oval 3621">
              <a:extLst>
                <a:ext uri="{FF2B5EF4-FFF2-40B4-BE49-F238E27FC236}">
                  <a16:creationId xmlns:a16="http://schemas.microsoft.com/office/drawing/2014/main" id="{4D3DB8AA-E5B5-1A7B-2E6A-D598EDB59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8123" y="2138365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3" name="Oval 3623">
              <a:extLst>
                <a:ext uri="{FF2B5EF4-FFF2-40B4-BE49-F238E27FC236}">
                  <a16:creationId xmlns:a16="http://schemas.microsoft.com/office/drawing/2014/main" id="{92C44636-172E-C1F6-45D7-7E0295B1D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660" y="213677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5" name="Oval 3625">
              <a:extLst>
                <a:ext uri="{FF2B5EF4-FFF2-40B4-BE49-F238E27FC236}">
                  <a16:creationId xmlns:a16="http://schemas.microsoft.com/office/drawing/2014/main" id="{49C41E5B-26B7-2F8A-E220-C0DA55E55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848" y="2133602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3E1237-5E02-7C62-015A-77428D34645B}"/>
              </a:ext>
            </a:extLst>
          </p:cNvPr>
          <p:cNvGrpSpPr/>
          <p:nvPr/>
        </p:nvGrpSpPr>
        <p:grpSpPr>
          <a:xfrm>
            <a:off x="4105673" y="2151064"/>
            <a:ext cx="3754438" cy="1789113"/>
            <a:chOff x="2276873" y="2151064"/>
            <a:chExt cx="3754438" cy="1789113"/>
          </a:xfrm>
        </p:grpSpPr>
        <p:sp>
          <p:nvSpPr>
            <p:cNvPr id="4101" name="Freeform 3631">
              <a:extLst>
                <a:ext uri="{FF2B5EF4-FFF2-40B4-BE49-F238E27FC236}">
                  <a16:creationId xmlns:a16="http://schemas.microsoft.com/office/drawing/2014/main" id="{690DED54-F771-6ECC-B791-9793A98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735" y="2193927"/>
              <a:ext cx="3668713" cy="1703388"/>
            </a:xfrm>
            <a:custGeom>
              <a:avLst/>
              <a:gdLst>
                <a:gd name="T0" fmla="*/ 0 w 10156"/>
                <a:gd name="T1" fmla="*/ 2583 h 4712"/>
                <a:gd name="T2" fmla="*/ 201 w 10156"/>
                <a:gd name="T3" fmla="*/ 3428 h 4712"/>
                <a:gd name="T4" fmla="*/ 539 w 10156"/>
                <a:gd name="T5" fmla="*/ 4009 h 4712"/>
                <a:gd name="T6" fmla="*/ 873 w 10156"/>
                <a:gd name="T7" fmla="*/ 4311 h 4712"/>
                <a:gd name="T8" fmla="*/ 1215 w 10156"/>
                <a:gd name="T9" fmla="*/ 4477 h 4712"/>
                <a:gd name="T10" fmla="*/ 1551 w 10156"/>
                <a:gd name="T11" fmla="*/ 4594 h 4712"/>
                <a:gd name="T12" fmla="*/ 1891 w 10156"/>
                <a:gd name="T13" fmla="*/ 4620 h 4712"/>
                <a:gd name="T14" fmla="*/ 2228 w 10156"/>
                <a:gd name="T15" fmla="*/ 4656 h 4712"/>
                <a:gd name="T16" fmla="*/ 2560 w 10156"/>
                <a:gd name="T17" fmla="*/ 4684 h 4712"/>
                <a:gd name="T18" fmla="*/ 2902 w 10156"/>
                <a:gd name="T19" fmla="*/ 4712 h 4712"/>
                <a:gd name="T20" fmla="*/ 3232 w 10156"/>
                <a:gd name="T21" fmla="*/ 4634 h 4712"/>
                <a:gd name="T22" fmla="*/ 3576 w 10156"/>
                <a:gd name="T23" fmla="*/ 4628 h 4712"/>
                <a:gd name="T24" fmla="*/ 3908 w 10156"/>
                <a:gd name="T25" fmla="*/ 4600 h 4712"/>
                <a:gd name="T26" fmla="*/ 4246 w 10156"/>
                <a:gd name="T27" fmla="*/ 4532 h 4712"/>
                <a:gd name="T28" fmla="*/ 4587 w 10156"/>
                <a:gd name="T29" fmla="*/ 4556 h 4712"/>
                <a:gd name="T30" fmla="*/ 4923 w 10156"/>
                <a:gd name="T31" fmla="*/ 4417 h 4712"/>
                <a:gd name="T32" fmla="*/ 5261 w 10156"/>
                <a:gd name="T33" fmla="*/ 4423 h 4712"/>
                <a:gd name="T34" fmla="*/ 5603 w 10156"/>
                <a:gd name="T35" fmla="*/ 4355 h 4712"/>
                <a:gd name="T36" fmla="*/ 5940 w 10156"/>
                <a:gd name="T37" fmla="*/ 4308 h 4712"/>
                <a:gd name="T38" fmla="*/ 6283 w 10156"/>
                <a:gd name="T39" fmla="*/ 4310 h 4712"/>
                <a:gd name="T40" fmla="*/ 6611 w 10156"/>
                <a:gd name="T41" fmla="*/ 4255 h 4712"/>
                <a:gd name="T42" fmla="*/ 6951 w 10156"/>
                <a:gd name="T43" fmla="*/ 4131 h 4712"/>
                <a:gd name="T44" fmla="*/ 7291 w 10156"/>
                <a:gd name="T45" fmla="*/ 4212 h 4712"/>
                <a:gd name="T46" fmla="*/ 7625 w 10156"/>
                <a:gd name="T47" fmla="*/ 4169 h 4712"/>
                <a:gd name="T48" fmla="*/ 7965 w 10156"/>
                <a:gd name="T49" fmla="*/ 4087 h 4712"/>
                <a:gd name="T50" fmla="*/ 8301 w 10156"/>
                <a:gd name="T51" fmla="*/ 4118 h 4712"/>
                <a:gd name="T52" fmla="*/ 8642 w 10156"/>
                <a:gd name="T53" fmla="*/ 4060 h 4712"/>
                <a:gd name="T54" fmla="*/ 8971 w 10156"/>
                <a:gd name="T55" fmla="*/ 3995 h 4712"/>
                <a:gd name="T56" fmla="*/ 9308 w 10156"/>
                <a:gd name="T57" fmla="*/ 3751 h 4712"/>
                <a:gd name="T58" fmla="*/ 9643 w 10156"/>
                <a:gd name="T59" fmla="*/ 3733 h 4712"/>
                <a:gd name="T60" fmla="*/ 9987 w 10156"/>
                <a:gd name="T61" fmla="*/ 2899 h 4712"/>
                <a:gd name="T62" fmla="*/ 10156 w 10156"/>
                <a:gd name="T63" fmla="*/ 10 h 4712"/>
                <a:gd name="T64" fmla="*/ 10110 w 10156"/>
                <a:gd name="T65" fmla="*/ 0 h 4712"/>
                <a:gd name="T66" fmla="*/ 10044 w 10156"/>
                <a:gd name="T67" fmla="*/ 0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56" h="4712">
                  <a:moveTo>
                    <a:pt x="0" y="2583"/>
                  </a:moveTo>
                  <a:lnTo>
                    <a:pt x="201" y="3428"/>
                  </a:lnTo>
                  <a:lnTo>
                    <a:pt x="539" y="4009"/>
                  </a:lnTo>
                  <a:lnTo>
                    <a:pt x="873" y="4311"/>
                  </a:lnTo>
                  <a:lnTo>
                    <a:pt x="1215" y="4477"/>
                  </a:lnTo>
                  <a:lnTo>
                    <a:pt x="1551" y="4594"/>
                  </a:lnTo>
                  <a:lnTo>
                    <a:pt x="1891" y="4620"/>
                  </a:lnTo>
                  <a:lnTo>
                    <a:pt x="2228" y="4656"/>
                  </a:lnTo>
                  <a:lnTo>
                    <a:pt x="2560" y="4684"/>
                  </a:lnTo>
                  <a:lnTo>
                    <a:pt x="2902" y="4712"/>
                  </a:lnTo>
                  <a:lnTo>
                    <a:pt x="3232" y="4634"/>
                  </a:lnTo>
                  <a:lnTo>
                    <a:pt x="3576" y="4628"/>
                  </a:lnTo>
                  <a:lnTo>
                    <a:pt x="3908" y="4600"/>
                  </a:lnTo>
                  <a:lnTo>
                    <a:pt x="4246" y="4532"/>
                  </a:lnTo>
                  <a:lnTo>
                    <a:pt x="4587" y="4556"/>
                  </a:lnTo>
                  <a:lnTo>
                    <a:pt x="4923" y="4417"/>
                  </a:lnTo>
                  <a:lnTo>
                    <a:pt x="5261" y="4423"/>
                  </a:lnTo>
                  <a:lnTo>
                    <a:pt x="5603" y="4355"/>
                  </a:lnTo>
                  <a:lnTo>
                    <a:pt x="5940" y="4308"/>
                  </a:lnTo>
                  <a:lnTo>
                    <a:pt x="6283" y="4310"/>
                  </a:lnTo>
                  <a:lnTo>
                    <a:pt x="6611" y="4255"/>
                  </a:lnTo>
                  <a:lnTo>
                    <a:pt x="6951" y="4131"/>
                  </a:lnTo>
                  <a:lnTo>
                    <a:pt x="7291" y="4212"/>
                  </a:lnTo>
                  <a:lnTo>
                    <a:pt x="7625" y="4169"/>
                  </a:lnTo>
                  <a:lnTo>
                    <a:pt x="7965" y="4087"/>
                  </a:lnTo>
                  <a:lnTo>
                    <a:pt x="8301" y="4118"/>
                  </a:lnTo>
                  <a:lnTo>
                    <a:pt x="8642" y="4060"/>
                  </a:lnTo>
                  <a:lnTo>
                    <a:pt x="8971" y="3995"/>
                  </a:lnTo>
                  <a:lnTo>
                    <a:pt x="9308" y="3751"/>
                  </a:lnTo>
                  <a:lnTo>
                    <a:pt x="9643" y="3733"/>
                  </a:lnTo>
                  <a:lnTo>
                    <a:pt x="9987" y="2899"/>
                  </a:lnTo>
                  <a:lnTo>
                    <a:pt x="10156" y="10"/>
                  </a:lnTo>
                  <a:lnTo>
                    <a:pt x="10110" y="0"/>
                  </a:lnTo>
                  <a:lnTo>
                    <a:pt x="10044" y="0"/>
                  </a:lnTo>
                </a:path>
              </a:pathLst>
            </a:cu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3" name="Line 3633">
              <a:extLst>
                <a:ext uri="{FF2B5EF4-FFF2-40B4-BE49-F238E27FC236}">
                  <a16:creationId xmlns:a16="http://schemas.microsoft.com/office/drawing/2014/main" id="{9366815D-2D03-B9D0-E648-58E8E7A24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873" y="30845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4" name="Line 3634">
              <a:extLst>
                <a:ext uri="{FF2B5EF4-FFF2-40B4-BE49-F238E27FC236}">
                  <a16:creationId xmlns:a16="http://schemas.microsoft.com/office/drawing/2014/main" id="{45962D57-6E62-E1F0-D8EA-0CB24F449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6873" y="30845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6" name="Line 3636">
              <a:extLst>
                <a:ext uri="{FF2B5EF4-FFF2-40B4-BE49-F238E27FC236}">
                  <a16:creationId xmlns:a16="http://schemas.microsoft.com/office/drawing/2014/main" id="{B18F5819-1847-39AD-F506-BF18E3681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9898" y="33893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7" name="Line 3637">
              <a:extLst>
                <a:ext uri="{FF2B5EF4-FFF2-40B4-BE49-F238E27FC236}">
                  <a16:creationId xmlns:a16="http://schemas.microsoft.com/office/drawing/2014/main" id="{84E62BAD-0E13-AB07-42BF-CC8B4BA4C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898" y="33893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9" name="Line 3639">
              <a:extLst>
                <a:ext uri="{FF2B5EF4-FFF2-40B4-BE49-F238E27FC236}">
                  <a16:creationId xmlns:a16="http://schemas.microsoft.com/office/drawing/2014/main" id="{B983CD58-6D0F-815D-A584-C9044A449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135" y="3598865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0" name="Line 3640">
              <a:extLst>
                <a:ext uri="{FF2B5EF4-FFF2-40B4-BE49-F238E27FC236}">
                  <a16:creationId xmlns:a16="http://schemas.microsoft.com/office/drawing/2014/main" id="{9A48FDF6-697D-648D-9F8F-104671C16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135" y="3598865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2" name="Line 3642">
              <a:extLst>
                <a:ext uri="{FF2B5EF4-FFF2-40B4-BE49-F238E27FC236}">
                  <a16:creationId xmlns:a16="http://schemas.microsoft.com/office/drawing/2014/main" id="{A0111A71-0BC6-EA0C-D0FF-5CE4AD425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785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3" name="Line 3643">
              <a:extLst>
                <a:ext uri="{FF2B5EF4-FFF2-40B4-BE49-F238E27FC236}">
                  <a16:creationId xmlns:a16="http://schemas.microsoft.com/office/drawing/2014/main" id="{9A5E9323-E2C7-FB23-49D9-9088EBEDA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785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5" name="Line 3645">
              <a:extLst>
                <a:ext uri="{FF2B5EF4-FFF2-40B4-BE49-F238E27FC236}">
                  <a16:creationId xmlns:a16="http://schemas.microsoft.com/office/drawing/2014/main" id="{41445B28-4A94-F012-8357-89C70F3BD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6610" y="376872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6" name="Line 3646">
              <a:extLst>
                <a:ext uri="{FF2B5EF4-FFF2-40B4-BE49-F238E27FC236}">
                  <a16:creationId xmlns:a16="http://schemas.microsoft.com/office/drawing/2014/main" id="{EB5A1338-E5AD-A51E-8293-1F3831CCD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6610" y="376872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8" name="Line 3648">
              <a:extLst>
                <a:ext uri="{FF2B5EF4-FFF2-40B4-BE49-F238E27FC236}">
                  <a16:creationId xmlns:a16="http://schemas.microsoft.com/office/drawing/2014/main" id="{8407665C-21ED-A607-579D-285C22A39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260" y="3811590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9" name="Line 3649">
              <a:extLst>
                <a:ext uri="{FF2B5EF4-FFF2-40B4-BE49-F238E27FC236}">
                  <a16:creationId xmlns:a16="http://schemas.microsoft.com/office/drawing/2014/main" id="{42D558BA-0067-1FEB-944D-385568CE1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260" y="3811590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1" name="Line 3651">
              <a:extLst>
                <a:ext uri="{FF2B5EF4-FFF2-40B4-BE49-F238E27FC236}">
                  <a16:creationId xmlns:a16="http://schemas.microsoft.com/office/drawing/2014/main" id="{6983E0E3-F527-A20B-1E91-241519764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9498" y="38211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2" name="Line 3653">
              <a:extLst>
                <a:ext uri="{FF2B5EF4-FFF2-40B4-BE49-F238E27FC236}">
                  <a16:creationId xmlns:a16="http://schemas.microsoft.com/office/drawing/2014/main" id="{461C7928-91D1-1386-9796-23201C021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498" y="38211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4" name="Line 3655">
              <a:extLst>
                <a:ext uri="{FF2B5EF4-FFF2-40B4-BE49-F238E27FC236}">
                  <a16:creationId xmlns:a16="http://schemas.microsoft.com/office/drawing/2014/main" id="{2B331BDC-BD88-12FE-C7AB-EB5B91939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736" y="38338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5" name="Line 3656">
              <a:extLst>
                <a:ext uri="{FF2B5EF4-FFF2-40B4-BE49-F238E27FC236}">
                  <a16:creationId xmlns:a16="http://schemas.microsoft.com/office/drawing/2014/main" id="{39F91C70-8B5A-0BC7-5009-6A71C58C3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736" y="38338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7" name="Line 3658">
              <a:extLst>
                <a:ext uri="{FF2B5EF4-FFF2-40B4-BE49-F238E27FC236}">
                  <a16:creationId xmlns:a16="http://schemas.microsoft.com/office/drawing/2014/main" id="{0566E653-DF34-D52D-2E8F-AB337C3EA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2386" y="38433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8" name="Line 3659">
              <a:extLst>
                <a:ext uri="{FF2B5EF4-FFF2-40B4-BE49-F238E27FC236}">
                  <a16:creationId xmlns:a16="http://schemas.microsoft.com/office/drawing/2014/main" id="{EDDB0782-57AC-3FC5-25EB-74EA05441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2386" y="38433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0" name="Line 3661">
              <a:extLst>
                <a:ext uri="{FF2B5EF4-FFF2-40B4-BE49-F238E27FC236}">
                  <a16:creationId xmlns:a16="http://schemas.microsoft.com/office/drawing/2014/main" id="{2DD5E805-57CA-C07D-8097-C33BDCE12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623" y="3852864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1" name="Line 3662">
              <a:extLst>
                <a:ext uri="{FF2B5EF4-FFF2-40B4-BE49-F238E27FC236}">
                  <a16:creationId xmlns:a16="http://schemas.microsoft.com/office/drawing/2014/main" id="{B851518A-2A89-DA82-B0AC-5539F4030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623" y="3852864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3" name="Line 3664">
              <a:extLst>
                <a:ext uri="{FF2B5EF4-FFF2-40B4-BE49-F238E27FC236}">
                  <a16:creationId xmlns:a16="http://schemas.microsoft.com/office/drawing/2014/main" id="{6BE68843-B3ED-5D94-5C27-8D112819E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3686" y="3825877"/>
              <a:ext cx="87313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4" name="Line 3665">
              <a:extLst>
                <a:ext uri="{FF2B5EF4-FFF2-40B4-BE49-F238E27FC236}">
                  <a16:creationId xmlns:a16="http://schemas.microsoft.com/office/drawing/2014/main" id="{12D89502-4576-D590-8458-9BBE8F10D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686" y="3825877"/>
              <a:ext cx="87313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6" name="Line 3667">
              <a:extLst>
                <a:ext uri="{FF2B5EF4-FFF2-40B4-BE49-F238E27FC236}">
                  <a16:creationId xmlns:a16="http://schemas.microsoft.com/office/drawing/2014/main" id="{3C3A5CB4-BF4C-3019-0156-F787CFF5C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9098" y="3822702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7" name="Line 3668">
              <a:extLst>
                <a:ext uri="{FF2B5EF4-FFF2-40B4-BE49-F238E27FC236}">
                  <a16:creationId xmlns:a16="http://schemas.microsoft.com/office/drawing/2014/main" id="{33D63BB3-B309-0DF0-9830-466FFA7F5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9098" y="3822702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9" name="Line 3670">
              <a:extLst>
                <a:ext uri="{FF2B5EF4-FFF2-40B4-BE49-F238E27FC236}">
                  <a16:creationId xmlns:a16="http://schemas.microsoft.com/office/drawing/2014/main" id="{438D9733-9B48-F1EA-7B4C-714C3618D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8161" y="38131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0" name="Line 3671">
              <a:extLst>
                <a:ext uri="{FF2B5EF4-FFF2-40B4-BE49-F238E27FC236}">
                  <a16:creationId xmlns:a16="http://schemas.microsoft.com/office/drawing/2014/main" id="{41BAEAE9-8A49-B82D-415D-96961C524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161" y="38131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2" name="Line 3673">
              <a:extLst>
                <a:ext uri="{FF2B5EF4-FFF2-40B4-BE49-F238E27FC236}">
                  <a16:creationId xmlns:a16="http://schemas.microsoft.com/office/drawing/2014/main" id="{80BA87DA-CD9F-BF29-570F-2E3D7242B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398" y="37893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3" name="Line 3674">
              <a:extLst>
                <a:ext uri="{FF2B5EF4-FFF2-40B4-BE49-F238E27FC236}">
                  <a16:creationId xmlns:a16="http://schemas.microsoft.com/office/drawing/2014/main" id="{CE27AF6E-A705-F2D3-9AB5-16AD5C1F9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398" y="37893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5" name="Line 3676">
              <a:extLst>
                <a:ext uri="{FF2B5EF4-FFF2-40B4-BE49-F238E27FC236}">
                  <a16:creationId xmlns:a16="http://schemas.microsoft.com/office/drawing/2014/main" id="{71D890C7-4636-8751-95E1-D194019EA8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4223" y="37973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6" name="Line 3677">
              <a:extLst>
                <a:ext uri="{FF2B5EF4-FFF2-40B4-BE49-F238E27FC236}">
                  <a16:creationId xmlns:a16="http://schemas.microsoft.com/office/drawing/2014/main" id="{702FCD18-EE5B-E877-FDEC-7D5FE49D4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4223" y="37973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8" name="Line 3679">
              <a:extLst>
                <a:ext uri="{FF2B5EF4-FFF2-40B4-BE49-F238E27FC236}">
                  <a16:creationId xmlns:a16="http://schemas.microsoft.com/office/drawing/2014/main" id="{091574B1-FCBA-A33E-FEC9-A18BB680E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4873" y="3746502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9" name="Line 3680">
              <a:extLst>
                <a:ext uri="{FF2B5EF4-FFF2-40B4-BE49-F238E27FC236}">
                  <a16:creationId xmlns:a16="http://schemas.microsoft.com/office/drawing/2014/main" id="{CE2E68FF-782A-FED1-6C67-F965E14B7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873" y="3746502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1" name="Line 3682">
              <a:extLst>
                <a:ext uri="{FF2B5EF4-FFF2-40B4-BE49-F238E27FC236}">
                  <a16:creationId xmlns:a16="http://schemas.microsoft.com/office/drawing/2014/main" id="{54DAE5C2-653D-E5B4-057C-C838F1774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7111" y="37496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2" name="Line 3683">
              <a:extLst>
                <a:ext uri="{FF2B5EF4-FFF2-40B4-BE49-F238E27FC236}">
                  <a16:creationId xmlns:a16="http://schemas.microsoft.com/office/drawing/2014/main" id="{C8C7952B-1368-6476-6234-BF7FA3604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7111" y="37496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4" name="Line 3685">
              <a:extLst>
                <a:ext uri="{FF2B5EF4-FFF2-40B4-BE49-F238E27FC236}">
                  <a16:creationId xmlns:a16="http://schemas.microsoft.com/office/drawing/2014/main" id="{3A68AC42-6802-5A59-59E9-76BCE26C5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0936" y="37242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5" name="Line 3686">
              <a:extLst>
                <a:ext uri="{FF2B5EF4-FFF2-40B4-BE49-F238E27FC236}">
                  <a16:creationId xmlns:a16="http://schemas.microsoft.com/office/drawing/2014/main" id="{89B959D0-F542-82BE-CE09-5B9C9279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936" y="37242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7" name="Line 3688">
              <a:extLst>
                <a:ext uri="{FF2B5EF4-FFF2-40B4-BE49-F238E27FC236}">
                  <a16:creationId xmlns:a16="http://schemas.microsoft.com/office/drawing/2014/main" id="{4C851E36-987C-C569-447B-854005B61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3173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8" name="Line 3689">
              <a:extLst>
                <a:ext uri="{FF2B5EF4-FFF2-40B4-BE49-F238E27FC236}">
                  <a16:creationId xmlns:a16="http://schemas.microsoft.com/office/drawing/2014/main" id="{A2ECA0B3-F297-E35F-DF86-82261FB1F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173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0" name="Line 3691">
              <a:extLst>
                <a:ext uri="{FF2B5EF4-FFF2-40B4-BE49-F238E27FC236}">
                  <a16:creationId xmlns:a16="http://schemas.microsoft.com/office/drawing/2014/main" id="{AAE78173-DB78-C14E-D3AB-645C60768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6998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1" name="Line 3692">
              <a:extLst>
                <a:ext uri="{FF2B5EF4-FFF2-40B4-BE49-F238E27FC236}">
                  <a16:creationId xmlns:a16="http://schemas.microsoft.com/office/drawing/2014/main" id="{594ED3A1-6B96-9E0D-BA64-A2B058E7B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6998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3" name="Line 3694">
              <a:extLst>
                <a:ext uri="{FF2B5EF4-FFF2-40B4-BE49-F238E27FC236}">
                  <a16:creationId xmlns:a16="http://schemas.microsoft.com/office/drawing/2014/main" id="{301AC4FE-489D-1F45-0125-7AD43AC41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473" y="3687764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4" name="Line 3695">
              <a:extLst>
                <a:ext uri="{FF2B5EF4-FFF2-40B4-BE49-F238E27FC236}">
                  <a16:creationId xmlns:a16="http://schemas.microsoft.com/office/drawing/2014/main" id="{35DD2A8D-1119-6B9A-6EC9-9993418AC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4473" y="3687764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6" name="Line 3697">
              <a:extLst>
                <a:ext uri="{FF2B5EF4-FFF2-40B4-BE49-F238E27FC236}">
                  <a16:creationId xmlns:a16="http://schemas.microsoft.com/office/drawing/2014/main" id="{451A391F-97A5-62FF-A315-606594179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8298" y="36433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7" name="Line 3698">
              <a:extLst>
                <a:ext uri="{FF2B5EF4-FFF2-40B4-BE49-F238E27FC236}">
                  <a16:creationId xmlns:a16="http://schemas.microsoft.com/office/drawing/2014/main" id="{13FED8AF-E6F7-08E0-77E5-8036907DB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298" y="36433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9" name="Line 3700">
              <a:extLst>
                <a:ext uri="{FF2B5EF4-FFF2-40B4-BE49-F238E27FC236}">
                  <a16:creationId xmlns:a16="http://schemas.microsoft.com/office/drawing/2014/main" id="{399C61FA-8565-C755-64B5-95543F232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536" y="36734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0" name="Line 3701">
              <a:extLst>
                <a:ext uri="{FF2B5EF4-FFF2-40B4-BE49-F238E27FC236}">
                  <a16:creationId xmlns:a16="http://schemas.microsoft.com/office/drawing/2014/main" id="{B003458C-EF2A-2491-D4C6-8900C112F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536" y="36734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2" name="Line 3703">
              <a:extLst>
                <a:ext uri="{FF2B5EF4-FFF2-40B4-BE49-F238E27FC236}">
                  <a16:creationId xmlns:a16="http://schemas.microsoft.com/office/drawing/2014/main" id="{3FA3C679-5E20-8478-A9E3-EE5D1430B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1186" y="36576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3" name="Line 3704">
              <a:extLst>
                <a:ext uri="{FF2B5EF4-FFF2-40B4-BE49-F238E27FC236}">
                  <a16:creationId xmlns:a16="http://schemas.microsoft.com/office/drawing/2014/main" id="{8BC89D56-7688-98E1-6FAC-35C6D2C66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1186" y="36576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5" name="Line 3706">
              <a:extLst>
                <a:ext uri="{FF2B5EF4-FFF2-40B4-BE49-F238E27FC236}">
                  <a16:creationId xmlns:a16="http://schemas.microsoft.com/office/drawing/2014/main" id="{4DA2D3D6-DC4A-12ED-2437-EA3515A4F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3423" y="36274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6" name="Line 3707">
              <a:extLst>
                <a:ext uri="{FF2B5EF4-FFF2-40B4-BE49-F238E27FC236}">
                  <a16:creationId xmlns:a16="http://schemas.microsoft.com/office/drawing/2014/main" id="{26EBDBBD-E9EA-119F-B3DD-C560ADA41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3423" y="36274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8" name="Line 3709">
              <a:extLst>
                <a:ext uri="{FF2B5EF4-FFF2-40B4-BE49-F238E27FC236}">
                  <a16:creationId xmlns:a16="http://schemas.microsoft.com/office/drawing/2014/main" id="{F8FFC886-292E-6C79-0771-A2473A686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5661" y="363855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9" name="Line 3710">
              <a:extLst>
                <a:ext uri="{FF2B5EF4-FFF2-40B4-BE49-F238E27FC236}">
                  <a16:creationId xmlns:a16="http://schemas.microsoft.com/office/drawing/2014/main" id="{47307F84-D85A-612A-3243-84ECE9BBE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5661" y="363855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1" name="Line 3712">
              <a:extLst>
                <a:ext uri="{FF2B5EF4-FFF2-40B4-BE49-F238E27FC236}">
                  <a16:creationId xmlns:a16="http://schemas.microsoft.com/office/drawing/2014/main" id="{B06E7DED-9E20-3B6A-AC36-BB2971BA7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7898" y="36179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2" name="Line 3713">
              <a:extLst>
                <a:ext uri="{FF2B5EF4-FFF2-40B4-BE49-F238E27FC236}">
                  <a16:creationId xmlns:a16="http://schemas.microsoft.com/office/drawing/2014/main" id="{0EBFA1CD-46D2-A636-2235-E3D81FCDB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898" y="36179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4" name="Line 3715">
              <a:extLst>
                <a:ext uri="{FF2B5EF4-FFF2-40B4-BE49-F238E27FC236}">
                  <a16:creationId xmlns:a16="http://schemas.microsoft.com/office/drawing/2014/main" id="{EC68634A-F72C-A3E4-8E57-851467207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6961" y="35941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5" name="Line 3716">
              <a:extLst>
                <a:ext uri="{FF2B5EF4-FFF2-40B4-BE49-F238E27FC236}">
                  <a16:creationId xmlns:a16="http://schemas.microsoft.com/office/drawing/2014/main" id="{8B1D3018-600E-3DE4-31B7-8E52E0CBA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6961" y="35941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7" name="Line 3718">
              <a:extLst>
                <a:ext uri="{FF2B5EF4-FFF2-40B4-BE49-F238E27FC236}">
                  <a16:creationId xmlns:a16="http://schemas.microsoft.com/office/drawing/2014/main" id="{17A93C52-6D88-CB6F-5EC1-F24AF5470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9198" y="350678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8" name="Line 3719">
              <a:extLst>
                <a:ext uri="{FF2B5EF4-FFF2-40B4-BE49-F238E27FC236}">
                  <a16:creationId xmlns:a16="http://schemas.microsoft.com/office/drawing/2014/main" id="{D51C9932-09AE-666C-7BE0-068857B88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9198" y="350678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0" name="Line 3721">
              <a:extLst>
                <a:ext uri="{FF2B5EF4-FFF2-40B4-BE49-F238E27FC236}">
                  <a16:creationId xmlns:a16="http://schemas.microsoft.com/office/drawing/2014/main" id="{EC9968C4-BC35-F749-4DC9-00596A91F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9848" y="35004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1" name="Line 3722">
              <a:extLst>
                <a:ext uri="{FF2B5EF4-FFF2-40B4-BE49-F238E27FC236}">
                  <a16:creationId xmlns:a16="http://schemas.microsoft.com/office/drawing/2014/main" id="{989361FC-5F39-29B1-3697-4F3B451E8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9848" y="35004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3" name="Line 3724">
              <a:extLst>
                <a:ext uri="{FF2B5EF4-FFF2-40B4-BE49-F238E27FC236}">
                  <a16:creationId xmlns:a16="http://schemas.microsoft.com/office/drawing/2014/main" id="{66226532-3910-88DF-0962-63A76E515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83673" y="31988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4" name="Line 3725">
              <a:extLst>
                <a:ext uri="{FF2B5EF4-FFF2-40B4-BE49-F238E27FC236}">
                  <a16:creationId xmlns:a16="http://schemas.microsoft.com/office/drawing/2014/main" id="{D71F182A-1216-060D-63C1-36AE89983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673" y="31988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6" name="Line 3727">
              <a:extLst>
                <a:ext uri="{FF2B5EF4-FFF2-40B4-BE49-F238E27FC236}">
                  <a16:creationId xmlns:a16="http://schemas.microsoft.com/office/drawing/2014/main" id="{078B80A5-1ACE-6609-AD7A-415602F45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5586" y="21542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7" name="Line 3728">
              <a:extLst>
                <a:ext uri="{FF2B5EF4-FFF2-40B4-BE49-F238E27FC236}">
                  <a16:creationId xmlns:a16="http://schemas.microsoft.com/office/drawing/2014/main" id="{9CDD9B54-C6D5-B16D-EFED-5A221CCF5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5586" y="21542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9" name="Line 3730">
              <a:extLst>
                <a:ext uri="{FF2B5EF4-FFF2-40B4-BE49-F238E27FC236}">
                  <a16:creationId xmlns:a16="http://schemas.microsoft.com/office/drawing/2014/main" id="{47F9EDFA-A3B5-7E40-90E4-23274B96F6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8123" y="21510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0" name="Line 3731">
              <a:extLst>
                <a:ext uri="{FF2B5EF4-FFF2-40B4-BE49-F238E27FC236}">
                  <a16:creationId xmlns:a16="http://schemas.microsoft.com/office/drawing/2014/main" id="{E09477E4-A0BB-FE87-851C-5EBF17A11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8123" y="21510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2" name="Line 3733">
              <a:extLst>
                <a:ext uri="{FF2B5EF4-FFF2-40B4-BE49-F238E27FC236}">
                  <a16:creationId xmlns:a16="http://schemas.microsoft.com/office/drawing/2014/main" id="{C662C7B8-6C2D-ED2F-EC3E-698002556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4311" y="21510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3" name="Line 3734">
              <a:extLst>
                <a:ext uri="{FF2B5EF4-FFF2-40B4-BE49-F238E27FC236}">
                  <a16:creationId xmlns:a16="http://schemas.microsoft.com/office/drawing/2014/main" id="{8E19E590-CC72-D122-19A2-EFA11E9E5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311" y="21510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27AE3E-B79F-CA0E-A761-C758ABCA9D69}"/>
              </a:ext>
            </a:extLst>
          </p:cNvPr>
          <p:cNvGrpSpPr/>
          <p:nvPr/>
        </p:nvGrpSpPr>
        <p:grpSpPr>
          <a:xfrm>
            <a:off x="4766073" y="1893889"/>
            <a:ext cx="130175" cy="2525713"/>
            <a:chOff x="2937273" y="1893889"/>
            <a:chExt cx="130175" cy="2525713"/>
          </a:xfrm>
        </p:grpSpPr>
        <p:sp>
          <p:nvSpPr>
            <p:cNvPr id="3809" name="Freeform 3740">
              <a:extLst>
                <a:ext uri="{FF2B5EF4-FFF2-40B4-BE49-F238E27FC236}">
                  <a16:creationId xmlns:a16="http://schemas.microsoft.com/office/drawing/2014/main" id="{4C871D5C-7DB5-490A-36BC-AF279B973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361" y="1905002"/>
              <a:ext cx="0" cy="2514600"/>
            </a:xfrm>
            <a:custGeom>
              <a:avLst/>
              <a:gdLst>
                <a:gd name="T0" fmla="*/ 6960 h 6960"/>
                <a:gd name="T1" fmla="*/ 6637 h 6960"/>
                <a:gd name="T2" fmla="*/ 6169 h 6960"/>
                <a:gd name="T3" fmla="*/ 5700 h 6960"/>
                <a:gd name="T4" fmla="*/ 5231 h 6960"/>
                <a:gd name="T5" fmla="*/ 4763 h 6960"/>
                <a:gd name="T6" fmla="*/ 4294 h 6960"/>
                <a:gd name="T7" fmla="*/ 3825 h 6960"/>
                <a:gd name="T8" fmla="*/ 3357 h 6960"/>
                <a:gd name="T9" fmla="*/ 2888 h 6960"/>
                <a:gd name="T10" fmla="*/ 2419 h 6960"/>
                <a:gd name="T11" fmla="*/ 1951 h 6960"/>
                <a:gd name="T12" fmla="*/ 1482 h 6960"/>
                <a:gd name="T13" fmla="*/ 1013 h 6960"/>
                <a:gd name="T14" fmla="*/ 544 h 6960"/>
                <a:gd name="T15" fmla="*/ 76 h 6960"/>
                <a:gd name="T16" fmla="*/ 0 h 69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6960">
                  <a:moveTo>
                    <a:pt x="0" y="6960"/>
                  </a:moveTo>
                  <a:lnTo>
                    <a:pt x="0" y="6637"/>
                  </a:lnTo>
                  <a:lnTo>
                    <a:pt x="0" y="6169"/>
                  </a:lnTo>
                  <a:lnTo>
                    <a:pt x="0" y="5700"/>
                  </a:lnTo>
                  <a:lnTo>
                    <a:pt x="0" y="5231"/>
                  </a:lnTo>
                  <a:lnTo>
                    <a:pt x="0" y="4763"/>
                  </a:lnTo>
                  <a:lnTo>
                    <a:pt x="0" y="4294"/>
                  </a:lnTo>
                  <a:lnTo>
                    <a:pt x="0" y="3825"/>
                  </a:lnTo>
                  <a:lnTo>
                    <a:pt x="0" y="3357"/>
                  </a:lnTo>
                  <a:lnTo>
                    <a:pt x="0" y="2888"/>
                  </a:lnTo>
                  <a:lnTo>
                    <a:pt x="0" y="2419"/>
                  </a:lnTo>
                  <a:lnTo>
                    <a:pt x="0" y="1951"/>
                  </a:lnTo>
                  <a:lnTo>
                    <a:pt x="0" y="1482"/>
                  </a:lnTo>
                  <a:lnTo>
                    <a:pt x="0" y="1013"/>
                  </a:lnTo>
                  <a:lnTo>
                    <a:pt x="0" y="544"/>
                  </a:lnTo>
                  <a:lnTo>
                    <a:pt x="0" y="7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0" name="Freeform 3741">
              <a:extLst>
                <a:ext uri="{FF2B5EF4-FFF2-40B4-BE49-F238E27FC236}">
                  <a16:creationId xmlns:a16="http://schemas.microsoft.com/office/drawing/2014/main" id="{55B56B38-0932-9871-7217-9319EDA8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4265614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1" name="Line 3742">
              <a:extLst>
                <a:ext uri="{FF2B5EF4-FFF2-40B4-BE49-F238E27FC236}">
                  <a16:creationId xmlns:a16="http://schemas.microsoft.com/office/drawing/2014/main" id="{B01224DE-B061-5D91-F350-9B545404E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4302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2" name="Freeform 3743">
              <a:extLst>
                <a:ext uri="{FF2B5EF4-FFF2-40B4-BE49-F238E27FC236}">
                  <a16:creationId xmlns:a16="http://schemas.microsoft.com/office/drawing/2014/main" id="{8B05C926-1143-8926-B88F-2D6FA5C4B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4095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3" name="Line 3744">
              <a:extLst>
                <a:ext uri="{FF2B5EF4-FFF2-40B4-BE49-F238E27FC236}">
                  <a16:creationId xmlns:a16="http://schemas.microsoft.com/office/drawing/2014/main" id="{82EA1827-2333-E6B0-6E66-342330B1A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4133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4" name="Freeform 3745">
              <a:extLst>
                <a:ext uri="{FF2B5EF4-FFF2-40B4-BE49-F238E27FC236}">
                  <a16:creationId xmlns:a16="http://schemas.microsoft.com/office/drawing/2014/main" id="{B7942C86-365B-9657-3C9B-3451A5053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925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5" name="Line 3746">
              <a:extLst>
                <a:ext uri="{FF2B5EF4-FFF2-40B4-BE49-F238E27FC236}">
                  <a16:creationId xmlns:a16="http://schemas.microsoft.com/office/drawing/2014/main" id="{366012F0-F055-89A2-35A2-02B4B5E12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963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6" name="Freeform 3747">
              <a:extLst>
                <a:ext uri="{FF2B5EF4-FFF2-40B4-BE49-F238E27FC236}">
                  <a16:creationId xmlns:a16="http://schemas.microsoft.com/office/drawing/2014/main" id="{4F9937EF-3C1A-1450-7364-125ABF6E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756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7" name="Line 3748">
              <a:extLst>
                <a:ext uri="{FF2B5EF4-FFF2-40B4-BE49-F238E27FC236}">
                  <a16:creationId xmlns:a16="http://schemas.microsoft.com/office/drawing/2014/main" id="{7AB0F07F-98AE-19F4-E35A-B4066F5D7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794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8" name="Freeform 3749">
              <a:extLst>
                <a:ext uri="{FF2B5EF4-FFF2-40B4-BE49-F238E27FC236}">
                  <a16:creationId xmlns:a16="http://schemas.microsoft.com/office/drawing/2014/main" id="{2FA1A5FD-9BB9-00B6-773C-928039E55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587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9" name="Line 3750">
              <a:extLst>
                <a:ext uri="{FF2B5EF4-FFF2-40B4-BE49-F238E27FC236}">
                  <a16:creationId xmlns:a16="http://schemas.microsoft.com/office/drawing/2014/main" id="{8F733F7A-7FAD-DE70-C3DF-01A2F5375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625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0" name="Freeform 3751">
              <a:extLst>
                <a:ext uri="{FF2B5EF4-FFF2-40B4-BE49-F238E27FC236}">
                  <a16:creationId xmlns:a16="http://schemas.microsoft.com/office/drawing/2014/main" id="{C3896F39-0A95-4206-66CA-7F7149C60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417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1" name="Line 3752">
              <a:extLst>
                <a:ext uri="{FF2B5EF4-FFF2-40B4-BE49-F238E27FC236}">
                  <a16:creationId xmlns:a16="http://schemas.microsoft.com/office/drawing/2014/main" id="{A31EA5F9-0CA7-E4EB-9CC0-2EC8E60E1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455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2" name="Freeform 3753">
              <a:extLst>
                <a:ext uri="{FF2B5EF4-FFF2-40B4-BE49-F238E27FC236}">
                  <a16:creationId xmlns:a16="http://schemas.microsoft.com/office/drawing/2014/main" id="{C854B3CD-766C-3A75-EDFC-7EE576F2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248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3" name="Line 3754">
              <a:extLst>
                <a:ext uri="{FF2B5EF4-FFF2-40B4-BE49-F238E27FC236}">
                  <a16:creationId xmlns:a16="http://schemas.microsoft.com/office/drawing/2014/main" id="{0166FEAE-BC6D-5B40-77BD-FE4AAF1EE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286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4" name="Freeform 3755">
              <a:extLst>
                <a:ext uri="{FF2B5EF4-FFF2-40B4-BE49-F238E27FC236}">
                  <a16:creationId xmlns:a16="http://schemas.microsoft.com/office/drawing/2014/main" id="{8BB0C9C9-BA69-E803-DDC1-13226DAA7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079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5" name="Line 3756">
              <a:extLst>
                <a:ext uri="{FF2B5EF4-FFF2-40B4-BE49-F238E27FC236}">
                  <a16:creationId xmlns:a16="http://schemas.microsoft.com/office/drawing/2014/main" id="{3CB74920-F7BC-9182-AE17-FDD548E46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117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6" name="Freeform 3757">
              <a:extLst>
                <a:ext uri="{FF2B5EF4-FFF2-40B4-BE49-F238E27FC236}">
                  <a16:creationId xmlns:a16="http://schemas.microsoft.com/office/drawing/2014/main" id="{D2EC900C-5C9F-9C65-D2BF-8AF444A9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909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7" name="Line 3758">
              <a:extLst>
                <a:ext uri="{FF2B5EF4-FFF2-40B4-BE49-F238E27FC236}">
                  <a16:creationId xmlns:a16="http://schemas.microsoft.com/office/drawing/2014/main" id="{F00604F7-D9CB-E6CC-D9B1-65258430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947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8" name="Freeform 3759">
              <a:extLst>
                <a:ext uri="{FF2B5EF4-FFF2-40B4-BE49-F238E27FC236}">
                  <a16:creationId xmlns:a16="http://schemas.microsoft.com/office/drawing/2014/main" id="{7307C4ED-4DD7-B6A7-32F4-8AFC6F312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740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9" name="Line 3760">
              <a:extLst>
                <a:ext uri="{FF2B5EF4-FFF2-40B4-BE49-F238E27FC236}">
                  <a16:creationId xmlns:a16="http://schemas.microsoft.com/office/drawing/2014/main" id="{B2DBE0BE-3B7F-89E4-EC58-8F63A33D1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778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0" name="Freeform 3761">
              <a:extLst>
                <a:ext uri="{FF2B5EF4-FFF2-40B4-BE49-F238E27FC236}">
                  <a16:creationId xmlns:a16="http://schemas.microsoft.com/office/drawing/2014/main" id="{EE9FC2F1-2CD2-8BBC-272D-7BED1FD5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571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1" name="Line 3762">
              <a:extLst>
                <a:ext uri="{FF2B5EF4-FFF2-40B4-BE49-F238E27FC236}">
                  <a16:creationId xmlns:a16="http://schemas.microsoft.com/office/drawing/2014/main" id="{ED4E8144-8926-C907-654A-55533DBA0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609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2" name="Freeform 3763">
              <a:extLst>
                <a:ext uri="{FF2B5EF4-FFF2-40B4-BE49-F238E27FC236}">
                  <a16:creationId xmlns:a16="http://schemas.microsoft.com/office/drawing/2014/main" id="{7D4AB055-D8C9-715E-642B-6734F42DD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401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3" name="Line 3764">
              <a:extLst>
                <a:ext uri="{FF2B5EF4-FFF2-40B4-BE49-F238E27FC236}">
                  <a16:creationId xmlns:a16="http://schemas.microsoft.com/office/drawing/2014/main" id="{30E088E0-B2AD-1D72-9658-6D107DCB5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439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4" name="Freeform 3765">
              <a:extLst>
                <a:ext uri="{FF2B5EF4-FFF2-40B4-BE49-F238E27FC236}">
                  <a16:creationId xmlns:a16="http://schemas.microsoft.com/office/drawing/2014/main" id="{79DCD014-93AF-0252-B692-596D14BB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232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5" name="Line 3766">
              <a:extLst>
                <a:ext uri="{FF2B5EF4-FFF2-40B4-BE49-F238E27FC236}">
                  <a16:creationId xmlns:a16="http://schemas.microsoft.com/office/drawing/2014/main" id="{A9D936DF-BA3A-FE94-C802-43CD533E6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270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6" name="Freeform 3767">
              <a:extLst>
                <a:ext uri="{FF2B5EF4-FFF2-40B4-BE49-F238E27FC236}">
                  <a16:creationId xmlns:a16="http://schemas.microsoft.com/office/drawing/2014/main" id="{FBE5F0F4-8B6C-BAE7-CD78-69D8F374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063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7" name="Line 3768">
              <a:extLst>
                <a:ext uri="{FF2B5EF4-FFF2-40B4-BE49-F238E27FC236}">
                  <a16:creationId xmlns:a16="http://schemas.microsoft.com/office/drawing/2014/main" id="{A8A62F96-9A55-322A-6F23-1D6248EAD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100264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8" name="Freeform 3769">
              <a:extLst>
                <a:ext uri="{FF2B5EF4-FFF2-40B4-BE49-F238E27FC236}">
                  <a16:creationId xmlns:a16="http://schemas.microsoft.com/office/drawing/2014/main" id="{DC48F32D-2033-B9B5-BBBC-66B2D4CD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1893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9" name="Line 3770">
              <a:extLst>
                <a:ext uri="{FF2B5EF4-FFF2-40B4-BE49-F238E27FC236}">
                  <a16:creationId xmlns:a16="http://schemas.microsoft.com/office/drawing/2014/main" id="{8C253529-B54B-BB5D-63C6-F5ACC04F2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1931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20" name="Line 3369">
            <a:extLst>
              <a:ext uri="{FF2B5EF4-FFF2-40B4-BE49-F238E27FC236}">
                <a16:creationId xmlns:a16="http://schemas.microsoft.com/office/drawing/2014/main" id="{DC74A20A-D51D-91C3-5625-A76EEED20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050" y="3394077"/>
            <a:ext cx="1400207" cy="0"/>
          </a:xfrm>
          <a:prstGeom prst="line">
            <a:avLst/>
          </a:prstGeom>
          <a:noFill/>
          <a:ln w="28575">
            <a:solidFill>
              <a:srgbClr val="69696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1" name="Rectangle 3372">
            <a:extLst>
              <a:ext uri="{FF2B5EF4-FFF2-40B4-BE49-F238E27FC236}">
                <a16:creationId xmlns:a16="http://schemas.microsoft.com/office/drawing/2014/main" id="{25B37D1A-8442-0DE3-6D81-26560212A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0347" y="3059051"/>
            <a:ext cx="11186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001" sz="1900" dirty="0">
                <a:solidFill>
                  <a:srgbClr val="000000"/>
                </a:solidFill>
                <a:latin typeface="Aptos" panose="020B0004020202020204" pitchFamily="34" charset="0"/>
              </a:rPr>
              <a:t>500</a:t>
            </a:r>
            <a:r>
              <a:rPr lang="el-GR" sz="18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μ</a:t>
            </a:r>
            <a:r>
              <a:rPr lang="en-US" sz="1900" kern="1200" dirty="0">
                <a:solidFill>
                  <a:srgbClr val="000000"/>
                </a:solidFill>
                <a:latin typeface="Aptos" panose="020B0004020202020204" pitchFamily="34" charset="0"/>
                <a:ea typeface="+mn-ea"/>
                <a:cs typeface="+mn-cs"/>
              </a:rPr>
              <a:t>s SLO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2AE6B5-0568-83A0-D104-BE467E66F273}"/>
              </a:ext>
            </a:extLst>
          </p:cNvPr>
          <p:cNvGrpSpPr/>
          <p:nvPr/>
        </p:nvGrpSpPr>
        <p:grpSpPr>
          <a:xfrm>
            <a:off x="5985670" y="3485021"/>
            <a:ext cx="1655365" cy="813024"/>
            <a:chOff x="5970985" y="3462340"/>
            <a:chExt cx="1655365" cy="813024"/>
          </a:xfrm>
        </p:grpSpPr>
        <p:sp>
          <p:nvSpPr>
            <p:cNvPr id="48" name="Rectangle 3372">
              <a:extLst>
                <a:ext uri="{FF2B5EF4-FFF2-40B4-BE49-F238E27FC236}">
                  <a16:creationId xmlns:a16="http://schemas.microsoft.com/office/drawing/2014/main" id="{B1F3A964-7609-06C8-BEF3-71FCBDEC3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797" y="3982976"/>
              <a:ext cx="58830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001" sz="1900" dirty="0">
                  <a:solidFill>
                    <a:srgbClr val="000000"/>
                  </a:solidFill>
                  <a:latin typeface="Aptos" panose="020B0004020202020204" pitchFamily="34" charset="0"/>
                </a:rPr>
                <a:t>1.93×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FA9742E-B51A-7F6B-A6B6-73E60C2E5807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 flipV="1">
              <a:off x="5970985" y="3462340"/>
              <a:ext cx="709812" cy="666830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56ECAC-1130-ACD2-459F-0101323FE525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V="1">
              <a:off x="7269100" y="3613150"/>
              <a:ext cx="357250" cy="516020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390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4B8C-5F24-037A-D76C-58E642CE9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8D1B204-89A5-F925-AC48-79E5BFC5B455}"/>
              </a:ext>
            </a:extLst>
          </p:cNvPr>
          <p:cNvGrpSpPr/>
          <p:nvPr/>
        </p:nvGrpSpPr>
        <p:grpSpPr>
          <a:xfrm>
            <a:off x="972880" y="1450977"/>
            <a:ext cx="5480706" cy="3449638"/>
            <a:chOff x="972880" y="1450977"/>
            <a:chExt cx="5480706" cy="3449638"/>
          </a:xfrm>
        </p:grpSpPr>
        <p:sp>
          <p:nvSpPr>
            <p:cNvPr id="4241" name="Rectangle 3370">
              <a:extLst>
                <a:ext uri="{FF2B5EF4-FFF2-40B4-BE49-F238E27FC236}">
                  <a16:creationId xmlns:a16="http://schemas.microsoft.com/office/drawing/2014/main" id="{587755D1-57C1-CB76-C417-F4CE2C532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880" y="2880233"/>
              <a:ext cx="7703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l</a:t>
              </a: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atency</a:t>
              </a:r>
              <a:endParaRPr kumimoji="0" lang="en-US" altLang="en-001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[</a:t>
              </a:r>
              <a:r>
                <a:rPr kumimoji="0" lang="el-GR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μ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s]</a:t>
              </a:r>
              <a:endParaRPr kumimoji="0" lang="en-001" altLang="en-001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3" name="Rectangle 3372">
              <a:extLst>
                <a:ext uri="{FF2B5EF4-FFF2-40B4-BE49-F238E27FC236}">
                  <a16:creationId xmlns:a16="http://schemas.microsoft.com/office/drawing/2014/main" id="{E1963A1D-140E-27B6-4969-67EBFDFF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773" y="1450977"/>
              <a:ext cx="15494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(a) 100% SET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325" name="Group 4324">
              <a:extLst>
                <a:ext uri="{FF2B5EF4-FFF2-40B4-BE49-F238E27FC236}">
                  <a16:creationId xmlns:a16="http://schemas.microsoft.com/office/drawing/2014/main" id="{F7C89B7B-3A03-5617-3F6E-353DCCD85EBF}"/>
                </a:ext>
              </a:extLst>
            </p:cNvPr>
            <p:cNvGrpSpPr/>
            <p:nvPr/>
          </p:nvGrpSpPr>
          <p:grpSpPr>
            <a:xfrm>
              <a:off x="2157811" y="4502152"/>
              <a:ext cx="4295775" cy="398463"/>
              <a:chOff x="2107011" y="4640265"/>
              <a:chExt cx="4295775" cy="398463"/>
            </a:xfrm>
          </p:grpSpPr>
          <p:sp>
            <p:nvSpPr>
              <p:cNvPr id="4190" name="Rectangle 3319">
                <a:extLst>
                  <a:ext uri="{FF2B5EF4-FFF2-40B4-BE49-F238E27FC236}">
                    <a16:creationId xmlns:a16="http://schemas.microsoft.com/office/drawing/2014/main" id="{D1C3AE98-6773-B063-5582-A28B56FEB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011" y="4640265"/>
                <a:ext cx="32702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6" name="Rectangle 3325">
                <a:extLst>
                  <a:ext uri="{FF2B5EF4-FFF2-40B4-BE49-F238E27FC236}">
                    <a16:creationId xmlns:a16="http://schemas.microsoft.com/office/drawing/2014/main" id="{1BB7B914-D627-6DEC-CB93-AF5D8690C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111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10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2" name="Rectangle 3331">
                <a:extLst>
                  <a:ext uri="{FF2B5EF4-FFF2-40B4-BE49-F238E27FC236}">
                    <a16:creationId xmlns:a16="http://schemas.microsoft.com/office/drawing/2014/main" id="{FBE245AD-336B-B396-0ECC-13CBD8D9C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061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20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8" name="Rectangle 3337">
                <a:extLst>
                  <a:ext uri="{FF2B5EF4-FFF2-40B4-BE49-F238E27FC236}">
                    <a16:creationId xmlns:a16="http://schemas.microsoft.com/office/drawing/2014/main" id="{7BA838E9-344F-20A7-2B38-502FF4CA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423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30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4" name="Rectangle 3343">
                <a:extLst>
                  <a:ext uri="{FF2B5EF4-FFF2-40B4-BE49-F238E27FC236}">
                    <a16:creationId xmlns:a16="http://schemas.microsoft.com/office/drawing/2014/main" id="{02C4AF5F-3AB4-A7B8-CEEC-790145232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9786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40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0" name="Rectangle 3349">
                <a:extLst>
                  <a:ext uri="{FF2B5EF4-FFF2-40B4-BE49-F238E27FC236}">
                    <a16:creationId xmlns:a16="http://schemas.microsoft.com/office/drawing/2014/main" id="{AAE4CFDC-83F2-6113-93B3-CD2173E90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7148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50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6" name="Rectangle 3355">
                <a:extLst>
                  <a:ext uri="{FF2B5EF4-FFF2-40B4-BE49-F238E27FC236}">
                    <a16:creationId xmlns:a16="http://schemas.microsoft.com/office/drawing/2014/main" id="{A9C0DB17-CEC5-B710-E0C5-B86150227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4511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60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2" name="Rectangle 3361">
                <a:extLst>
                  <a:ext uri="{FF2B5EF4-FFF2-40B4-BE49-F238E27FC236}">
                    <a16:creationId xmlns:a16="http://schemas.microsoft.com/office/drawing/2014/main" id="{83E5FEC9-8CE6-3EF4-67FC-F7F0FBE01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1873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70</a:t>
                </a:r>
                <a:endParaRPr kumimoji="0" lang="en-001" altLang="en-001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8" name="Rectangle 3367">
                <a:extLst>
                  <a:ext uri="{FF2B5EF4-FFF2-40B4-BE49-F238E27FC236}">
                    <a16:creationId xmlns:a16="http://schemas.microsoft.com/office/drawing/2014/main" id="{18C19BE4-956E-A6B6-843D-2FF90267E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236" y="4640265"/>
                <a:ext cx="46355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001" altLang="en-001" sz="1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80</a:t>
                </a:r>
                <a:endParaRPr kumimoji="0" lang="en-001" altLang="en-001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22" name="Line 3251">
              <a:extLst>
                <a:ext uri="{FF2B5EF4-FFF2-40B4-BE49-F238E27FC236}">
                  <a16:creationId xmlns:a16="http://schemas.microsoft.com/office/drawing/2014/main" id="{E27C7980-6156-27B2-777E-FED369F2F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44196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3" name="Line 3252">
              <a:extLst>
                <a:ext uri="{FF2B5EF4-FFF2-40B4-BE49-F238E27FC236}">
                  <a16:creationId xmlns:a16="http://schemas.microsoft.com/office/drawing/2014/main" id="{89117328-F61B-5411-DBF7-97F70EF4A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44196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4" name="Line 3253">
              <a:extLst>
                <a:ext uri="{FF2B5EF4-FFF2-40B4-BE49-F238E27FC236}">
                  <a16:creationId xmlns:a16="http://schemas.microsoft.com/office/drawing/2014/main" id="{A6EB58CD-C4CD-7C8A-154A-860BB4635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43148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5" name="Line 3254">
              <a:extLst>
                <a:ext uri="{FF2B5EF4-FFF2-40B4-BE49-F238E27FC236}">
                  <a16:creationId xmlns:a16="http://schemas.microsoft.com/office/drawing/2014/main" id="{A366010A-E6DE-AA3F-2CA5-5A7AB4962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43148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6" name="Line 3255">
              <a:extLst>
                <a:ext uri="{FF2B5EF4-FFF2-40B4-BE49-F238E27FC236}">
                  <a16:creationId xmlns:a16="http://schemas.microsoft.com/office/drawing/2014/main" id="{7E15742C-AD39-77C7-7594-C7B793697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42322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7" name="Line 3256">
              <a:extLst>
                <a:ext uri="{FF2B5EF4-FFF2-40B4-BE49-F238E27FC236}">
                  <a16:creationId xmlns:a16="http://schemas.microsoft.com/office/drawing/2014/main" id="{B05C8658-D8E7-8491-D60D-513692CAA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42322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8" name="Line 3257">
              <a:extLst>
                <a:ext uri="{FF2B5EF4-FFF2-40B4-BE49-F238E27FC236}">
                  <a16:creationId xmlns:a16="http://schemas.microsoft.com/office/drawing/2014/main" id="{5C580973-6BE6-732F-016A-41FAA59DF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41671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9" name="Line 3258">
              <a:extLst>
                <a:ext uri="{FF2B5EF4-FFF2-40B4-BE49-F238E27FC236}">
                  <a16:creationId xmlns:a16="http://schemas.microsoft.com/office/drawing/2014/main" id="{3FD1234C-1872-1CD4-0035-BF2FE8EBBE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41671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0" name="Line 3259">
              <a:extLst>
                <a:ext uri="{FF2B5EF4-FFF2-40B4-BE49-F238E27FC236}">
                  <a16:creationId xmlns:a16="http://schemas.microsoft.com/office/drawing/2014/main" id="{4ADACBB9-1CAE-EDC1-2498-817EBDDA4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41100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1" name="Line 3260">
              <a:extLst>
                <a:ext uri="{FF2B5EF4-FFF2-40B4-BE49-F238E27FC236}">
                  <a16:creationId xmlns:a16="http://schemas.microsoft.com/office/drawing/2014/main" id="{68BB931D-3FAE-8B41-FFEA-24B467E77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41100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2" name="Line 3261">
              <a:extLst>
                <a:ext uri="{FF2B5EF4-FFF2-40B4-BE49-F238E27FC236}">
                  <a16:creationId xmlns:a16="http://schemas.microsoft.com/office/drawing/2014/main" id="{2F9D81C6-D162-11F8-8C8E-605E9A983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40624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3" name="Line 3262">
              <a:extLst>
                <a:ext uri="{FF2B5EF4-FFF2-40B4-BE49-F238E27FC236}">
                  <a16:creationId xmlns:a16="http://schemas.microsoft.com/office/drawing/2014/main" id="{F50FBB31-CB53-65A8-0DFD-674B2DCF1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40624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4" name="Line 3263">
              <a:extLst>
                <a:ext uri="{FF2B5EF4-FFF2-40B4-BE49-F238E27FC236}">
                  <a16:creationId xmlns:a16="http://schemas.microsoft.com/office/drawing/2014/main" id="{D3A3FFC3-0CF3-4351-C2A1-2B6004A0C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40195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5" name="Line 3264">
              <a:extLst>
                <a:ext uri="{FF2B5EF4-FFF2-40B4-BE49-F238E27FC236}">
                  <a16:creationId xmlns:a16="http://schemas.microsoft.com/office/drawing/2014/main" id="{D9976573-D64D-37E0-5324-1B23D1128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40195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6" name="Line 3265">
              <a:extLst>
                <a:ext uri="{FF2B5EF4-FFF2-40B4-BE49-F238E27FC236}">
                  <a16:creationId xmlns:a16="http://schemas.microsoft.com/office/drawing/2014/main" id="{742A3EA7-68C6-4D0E-9497-C409018D1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981452"/>
              <a:ext cx="3900488" cy="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7" name="Line 3266">
              <a:extLst>
                <a:ext uri="{FF2B5EF4-FFF2-40B4-BE49-F238E27FC236}">
                  <a16:creationId xmlns:a16="http://schemas.microsoft.com/office/drawing/2014/main" id="{AB78C8A1-93AD-1661-D6BD-DD149D08B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98145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8" name="Line 3267">
              <a:extLst>
                <a:ext uri="{FF2B5EF4-FFF2-40B4-BE49-F238E27FC236}">
                  <a16:creationId xmlns:a16="http://schemas.microsoft.com/office/drawing/2014/main" id="{9DC47842-134F-5523-64BF-148F34387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0686" y="398145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39" name="Rectangle 3268">
              <a:extLst>
                <a:ext uri="{FF2B5EF4-FFF2-40B4-BE49-F238E27FC236}">
                  <a16:creationId xmlns:a16="http://schemas.microsoft.com/office/drawing/2014/main" id="{05D80609-A6B1-074A-4964-437CC8E92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648" y="3911602"/>
              <a:ext cx="4127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10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0" name="Rectangle 3269">
              <a:extLst>
                <a:ext uri="{FF2B5EF4-FFF2-40B4-BE49-F238E27FC236}">
                  <a16:creationId xmlns:a16="http://schemas.microsoft.com/office/drawing/2014/main" id="{AE61849B-7597-A105-C579-A0DED85D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423" y="3833815"/>
              <a:ext cx="2222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2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41" name="Line 3270">
              <a:extLst>
                <a:ext uri="{FF2B5EF4-FFF2-40B4-BE49-F238E27FC236}">
                  <a16:creationId xmlns:a16="http://schemas.microsoft.com/office/drawing/2014/main" id="{DBDC7B4E-8D84-2955-4D5A-B3BCE49FF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7290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2" name="Line 3271">
              <a:extLst>
                <a:ext uri="{FF2B5EF4-FFF2-40B4-BE49-F238E27FC236}">
                  <a16:creationId xmlns:a16="http://schemas.microsoft.com/office/drawing/2014/main" id="{AAAF5A81-FF2F-5297-C682-D986D32A0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37290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3" name="Line 3272">
              <a:extLst>
                <a:ext uri="{FF2B5EF4-FFF2-40B4-BE49-F238E27FC236}">
                  <a16:creationId xmlns:a16="http://schemas.microsoft.com/office/drawing/2014/main" id="{0792E79B-4F07-B5B1-BBDA-2CD544262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5814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4" name="Line 3273">
              <a:extLst>
                <a:ext uri="{FF2B5EF4-FFF2-40B4-BE49-F238E27FC236}">
                  <a16:creationId xmlns:a16="http://schemas.microsoft.com/office/drawing/2014/main" id="{7ACB2477-CCFE-C7E8-1C84-76A86C551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35814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5" name="Line 3274">
              <a:extLst>
                <a:ext uri="{FF2B5EF4-FFF2-40B4-BE49-F238E27FC236}">
                  <a16:creationId xmlns:a16="http://schemas.microsoft.com/office/drawing/2014/main" id="{AA3EADED-088F-D409-6389-B55A6089F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4766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6" name="Line 3275">
              <a:extLst>
                <a:ext uri="{FF2B5EF4-FFF2-40B4-BE49-F238E27FC236}">
                  <a16:creationId xmlns:a16="http://schemas.microsoft.com/office/drawing/2014/main" id="{61358C6B-DCFB-CCE2-78B6-5D3F33CE7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34766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7" name="Line 3276">
              <a:extLst>
                <a:ext uri="{FF2B5EF4-FFF2-40B4-BE49-F238E27FC236}">
                  <a16:creationId xmlns:a16="http://schemas.microsoft.com/office/drawing/2014/main" id="{91294891-A67C-67D5-E2DF-F0BD7676A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3940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8" name="Line 3277">
              <a:extLst>
                <a:ext uri="{FF2B5EF4-FFF2-40B4-BE49-F238E27FC236}">
                  <a16:creationId xmlns:a16="http://schemas.microsoft.com/office/drawing/2014/main" id="{992348B2-359F-93D4-8A48-BC257135B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33940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49" name="Line 3278">
              <a:extLst>
                <a:ext uri="{FF2B5EF4-FFF2-40B4-BE49-F238E27FC236}">
                  <a16:creationId xmlns:a16="http://schemas.microsoft.com/office/drawing/2014/main" id="{E225CAC6-CEF6-96B6-AD89-9D7771424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3289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0" name="Line 3279">
              <a:extLst>
                <a:ext uri="{FF2B5EF4-FFF2-40B4-BE49-F238E27FC236}">
                  <a16:creationId xmlns:a16="http://schemas.microsoft.com/office/drawing/2014/main" id="{37EEB78E-4A71-ABF1-F11F-CB9FEECE3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33289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1" name="Line 3280">
              <a:extLst>
                <a:ext uri="{FF2B5EF4-FFF2-40B4-BE49-F238E27FC236}">
                  <a16:creationId xmlns:a16="http://schemas.microsoft.com/office/drawing/2014/main" id="{0C3470C5-FFE6-A27D-AD77-936C2A08A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2718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2" name="Line 3281">
              <a:extLst>
                <a:ext uri="{FF2B5EF4-FFF2-40B4-BE49-F238E27FC236}">
                  <a16:creationId xmlns:a16="http://schemas.microsoft.com/office/drawing/2014/main" id="{92F1076A-5791-8F49-0875-31B77892E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32718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3" name="Line 3282">
              <a:extLst>
                <a:ext uri="{FF2B5EF4-FFF2-40B4-BE49-F238E27FC236}">
                  <a16:creationId xmlns:a16="http://schemas.microsoft.com/office/drawing/2014/main" id="{C301C1A1-B833-C49A-9485-7DD6413AD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2242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4" name="Line 3283">
              <a:extLst>
                <a:ext uri="{FF2B5EF4-FFF2-40B4-BE49-F238E27FC236}">
                  <a16:creationId xmlns:a16="http://schemas.microsoft.com/office/drawing/2014/main" id="{03F060F3-EC1B-B46B-7A50-948538202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32242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5" name="Line 3284">
              <a:extLst>
                <a:ext uri="{FF2B5EF4-FFF2-40B4-BE49-F238E27FC236}">
                  <a16:creationId xmlns:a16="http://schemas.microsoft.com/office/drawing/2014/main" id="{EB9D38AE-E9E5-6258-9E78-2A68C45C1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1813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6" name="Line 3285">
              <a:extLst>
                <a:ext uri="{FF2B5EF4-FFF2-40B4-BE49-F238E27FC236}">
                  <a16:creationId xmlns:a16="http://schemas.microsoft.com/office/drawing/2014/main" id="{9770ABDD-4E46-E4FB-FC56-2BD941D01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31813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7" name="Line 3286">
              <a:extLst>
                <a:ext uri="{FF2B5EF4-FFF2-40B4-BE49-F238E27FC236}">
                  <a16:creationId xmlns:a16="http://schemas.microsoft.com/office/drawing/2014/main" id="{C81D14A1-46F3-BAFE-BF1F-0443C6BB0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143252"/>
              <a:ext cx="3900488" cy="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8" name="Line 3287">
              <a:extLst>
                <a:ext uri="{FF2B5EF4-FFF2-40B4-BE49-F238E27FC236}">
                  <a16:creationId xmlns:a16="http://schemas.microsoft.com/office/drawing/2014/main" id="{79EDB5B8-5BC8-80EF-9730-8D9E438D5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14325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59" name="Line 3288">
              <a:extLst>
                <a:ext uri="{FF2B5EF4-FFF2-40B4-BE49-F238E27FC236}">
                  <a16:creationId xmlns:a16="http://schemas.microsoft.com/office/drawing/2014/main" id="{EA9D406C-DDAB-84B1-F817-7B64D6DAE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0686" y="314325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0" name="Rectangle 3289">
              <a:extLst>
                <a:ext uri="{FF2B5EF4-FFF2-40B4-BE49-F238E27FC236}">
                  <a16:creationId xmlns:a16="http://schemas.microsoft.com/office/drawing/2014/main" id="{6FF87FBC-6733-816F-3BEB-F6B43D4CB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61" y="3073402"/>
              <a:ext cx="4127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10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1" name="Rectangle 3290">
              <a:extLst>
                <a:ext uri="{FF2B5EF4-FFF2-40B4-BE49-F238E27FC236}">
                  <a16:creationId xmlns:a16="http://schemas.microsoft.com/office/drawing/2014/main" id="{0503D3BB-5411-00BD-648A-E6317B51C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136" y="2995615"/>
              <a:ext cx="2222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3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2" name="Line 3291">
              <a:extLst>
                <a:ext uri="{FF2B5EF4-FFF2-40B4-BE49-F238E27FC236}">
                  <a16:creationId xmlns:a16="http://schemas.microsoft.com/office/drawing/2014/main" id="{BCD200E3-2F46-61D8-3AE4-001699B4D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8908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3" name="Line 3292">
              <a:extLst>
                <a:ext uri="{FF2B5EF4-FFF2-40B4-BE49-F238E27FC236}">
                  <a16:creationId xmlns:a16="http://schemas.microsoft.com/office/drawing/2014/main" id="{9ACC4DE1-F4DC-EAF8-2C9F-7DFF5CD2B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8908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4" name="Line 3293">
              <a:extLst>
                <a:ext uri="{FF2B5EF4-FFF2-40B4-BE49-F238E27FC236}">
                  <a16:creationId xmlns:a16="http://schemas.microsoft.com/office/drawing/2014/main" id="{DF2A0DCD-BFFE-BA29-2754-307FB62B9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7432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5" name="Line 3294">
              <a:extLst>
                <a:ext uri="{FF2B5EF4-FFF2-40B4-BE49-F238E27FC236}">
                  <a16:creationId xmlns:a16="http://schemas.microsoft.com/office/drawing/2014/main" id="{0618ED8C-E519-8F7E-B639-83D185514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7432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6" name="Line 3295">
              <a:extLst>
                <a:ext uri="{FF2B5EF4-FFF2-40B4-BE49-F238E27FC236}">
                  <a16:creationId xmlns:a16="http://schemas.microsoft.com/office/drawing/2014/main" id="{9315E8F6-112E-C5B5-D987-3BD54489C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6384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7" name="Line 3296">
              <a:extLst>
                <a:ext uri="{FF2B5EF4-FFF2-40B4-BE49-F238E27FC236}">
                  <a16:creationId xmlns:a16="http://schemas.microsoft.com/office/drawing/2014/main" id="{95116714-D783-5173-E826-18B30A9A1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63842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8" name="Line 3297">
              <a:extLst>
                <a:ext uri="{FF2B5EF4-FFF2-40B4-BE49-F238E27FC236}">
                  <a16:creationId xmlns:a16="http://schemas.microsoft.com/office/drawing/2014/main" id="{A6A92047-6CA4-3071-CDB8-F147C3BB9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5558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69" name="Line 3298">
              <a:extLst>
                <a:ext uri="{FF2B5EF4-FFF2-40B4-BE49-F238E27FC236}">
                  <a16:creationId xmlns:a16="http://schemas.microsoft.com/office/drawing/2014/main" id="{8CAE56BA-EEE9-D7A9-3280-EA76D8E6A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555877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0" name="Line 3299">
              <a:extLst>
                <a:ext uri="{FF2B5EF4-FFF2-40B4-BE49-F238E27FC236}">
                  <a16:creationId xmlns:a16="http://schemas.microsoft.com/office/drawing/2014/main" id="{94680BD3-054E-8EA7-FB74-571E3C34E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4907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1" name="Line 3300">
              <a:extLst>
                <a:ext uri="{FF2B5EF4-FFF2-40B4-BE49-F238E27FC236}">
                  <a16:creationId xmlns:a16="http://schemas.microsoft.com/office/drawing/2014/main" id="{F132BB2C-3209-CACF-F20C-69E3DFD4B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49079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2" name="Line 3301">
              <a:extLst>
                <a:ext uri="{FF2B5EF4-FFF2-40B4-BE49-F238E27FC236}">
                  <a16:creationId xmlns:a16="http://schemas.microsoft.com/office/drawing/2014/main" id="{AA9F0D13-719A-B23B-A17C-EA2FA8DBD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4336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3" name="Line 3302">
              <a:extLst>
                <a:ext uri="{FF2B5EF4-FFF2-40B4-BE49-F238E27FC236}">
                  <a16:creationId xmlns:a16="http://schemas.microsoft.com/office/drawing/2014/main" id="{23DD5C7C-874A-DCD4-79BA-3C4F8F0E2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4336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4" name="Line 3303">
              <a:extLst>
                <a:ext uri="{FF2B5EF4-FFF2-40B4-BE49-F238E27FC236}">
                  <a16:creationId xmlns:a16="http://schemas.microsoft.com/office/drawing/2014/main" id="{4BD1EC83-6C86-CC90-4649-E918412A0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3860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5" name="Line 3304">
              <a:extLst>
                <a:ext uri="{FF2B5EF4-FFF2-40B4-BE49-F238E27FC236}">
                  <a16:creationId xmlns:a16="http://schemas.microsoft.com/office/drawing/2014/main" id="{AC4BBC1D-D75E-4306-02B2-2A69C0CF3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386015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6" name="Line 3305">
              <a:extLst>
                <a:ext uri="{FF2B5EF4-FFF2-40B4-BE49-F238E27FC236}">
                  <a16:creationId xmlns:a16="http://schemas.microsoft.com/office/drawing/2014/main" id="{AFA64B3D-315E-F9BC-FF5D-1BCA8315A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3431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7" name="Line 3306">
              <a:extLst>
                <a:ext uri="{FF2B5EF4-FFF2-40B4-BE49-F238E27FC236}">
                  <a16:creationId xmlns:a16="http://schemas.microsoft.com/office/drawing/2014/main" id="{6CB69DDA-098D-9F41-80AE-B64395918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34315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8" name="Line 3307">
              <a:extLst>
                <a:ext uri="{FF2B5EF4-FFF2-40B4-BE49-F238E27FC236}">
                  <a16:creationId xmlns:a16="http://schemas.microsoft.com/office/drawing/2014/main" id="{5F9C6E27-6589-8DFA-7A3D-612BBF467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303465"/>
              <a:ext cx="3900488" cy="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79" name="Line 3308">
              <a:extLst>
                <a:ext uri="{FF2B5EF4-FFF2-40B4-BE49-F238E27FC236}">
                  <a16:creationId xmlns:a16="http://schemas.microsoft.com/office/drawing/2014/main" id="{0B23CB4E-DD22-9670-12EC-A077C9F94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303465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0" name="Line 3309">
              <a:extLst>
                <a:ext uri="{FF2B5EF4-FFF2-40B4-BE49-F238E27FC236}">
                  <a16:creationId xmlns:a16="http://schemas.microsoft.com/office/drawing/2014/main" id="{975EF9A7-4DE5-656E-0C7C-19A38FD54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0686" y="2303465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1" name="Rectangle 3310">
              <a:extLst>
                <a:ext uri="{FF2B5EF4-FFF2-40B4-BE49-F238E27FC236}">
                  <a16:creationId xmlns:a16="http://schemas.microsoft.com/office/drawing/2014/main" id="{312B1C9C-55E5-C343-2B8B-80059E591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61" y="2233615"/>
              <a:ext cx="4127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10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2" name="Rectangle 3311">
              <a:extLst>
                <a:ext uri="{FF2B5EF4-FFF2-40B4-BE49-F238E27FC236}">
                  <a16:creationId xmlns:a16="http://schemas.microsoft.com/office/drawing/2014/main" id="{5CEA4ECB-D75D-C764-7B9B-5C9345E9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136" y="2157415"/>
              <a:ext cx="2222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4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3" name="Line 3312">
              <a:extLst>
                <a:ext uri="{FF2B5EF4-FFF2-40B4-BE49-F238E27FC236}">
                  <a16:creationId xmlns:a16="http://schemas.microsoft.com/office/drawing/2014/main" id="{50134437-65C2-B39D-1484-92AB23B82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20526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4" name="Line 3313">
              <a:extLst>
                <a:ext uri="{FF2B5EF4-FFF2-40B4-BE49-F238E27FC236}">
                  <a16:creationId xmlns:a16="http://schemas.microsoft.com/office/drawing/2014/main" id="{4446E701-D1BC-279F-9639-DD9E902AD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2052640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5" name="Line 3314">
              <a:extLst>
                <a:ext uri="{FF2B5EF4-FFF2-40B4-BE49-F238E27FC236}">
                  <a16:creationId xmlns:a16="http://schemas.microsoft.com/office/drawing/2014/main" id="{E56996A2-3524-E0FF-738F-2E4C71AA7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19050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6" name="Line 3315">
              <a:extLst>
                <a:ext uri="{FF2B5EF4-FFF2-40B4-BE49-F238E27FC236}">
                  <a16:creationId xmlns:a16="http://schemas.microsoft.com/office/drawing/2014/main" id="{4CD25207-2313-D138-BD00-F80BAA7B7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0848" y="1905002"/>
              <a:ext cx="30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7" name="Line 3316">
              <a:extLst>
                <a:ext uri="{FF2B5EF4-FFF2-40B4-BE49-F238E27FC236}">
                  <a16:creationId xmlns:a16="http://schemas.microsoft.com/office/drawing/2014/main" id="{4AE0ED34-4155-4512-35BF-A9652CC1B9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523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8" name="Line 3317">
              <a:extLst>
                <a:ext uri="{FF2B5EF4-FFF2-40B4-BE49-F238E27FC236}">
                  <a16:creationId xmlns:a16="http://schemas.microsoft.com/office/drawing/2014/main" id="{61ED97FE-F53C-ACDB-FF9C-2ABB4C5A2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0523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89" name="Line 3318">
              <a:extLst>
                <a:ext uri="{FF2B5EF4-FFF2-40B4-BE49-F238E27FC236}">
                  <a16:creationId xmlns:a16="http://schemas.microsoft.com/office/drawing/2014/main" id="{33352420-862B-738A-8993-6412DD43A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1" name="Line 3320">
              <a:extLst>
                <a:ext uri="{FF2B5EF4-FFF2-40B4-BE49-F238E27FC236}">
                  <a16:creationId xmlns:a16="http://schemas.microsoft.com/office/drawing/2014/main" id="{151D48AC-72F6-C728-2D66-FFE58E5B5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4998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2" name="Line 3321">
              <a:extLst>
                <a:ext uri="{FF2B5EF4-FFF2-40B4-BE49-F238E27FC236}">
                  <a16:creationId xmlns:a16="http://schemas.microsoft.com/office/drawing/2014/main" id="{5583D656-199B-C1D4-E18B-386ED9056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998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3" name="Line 3322">
              <a:extLst>
                <a:ext uri="{FF2B5EF4-FFF2-40B4-BE49-F238E27FC236}">
                  <a16:creationId xmlns:a16="http://schemas.microsoft.com/office/drawing/2014/main" id="{99FC692F-F0EB-B139-76A6-128AC11B4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7886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4" name="Line 3323">
              <a:extLst>
                <a:ext uri="{FF2B5EF4-FFF2-40B4-BE49-F238E27FC236}">
                  <a16:creationId xmlns:a16="http://schemas.microsoft.com/office/drawing/2014/main" id="{3BE9AFEE-9A5B-391A-7C4D-A4739D385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7886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5" name="Line 3324">
              <a:extLst>
                <a:ext uri="{FF2B5EF4-FFF2-40B4-BE49-F238E27FC236}">
                  <a16:creationId xmlns:a16="http://schemas.microsoft.com/office/drawing/2014/main" id="{64AF477B-101B-DC22-BC7A-37199AAD8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886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7" name="Line 3326">
              <a:extLst>
                <a:ext uri="{FF2B5EF4-FFF2-40B4-BE49-F238E27FC236}">
                  <a16:creationId xmlns:a16="http://schemas.microsoft.com/office/drawing/2014/main" id="{FDF570B2-C647-2041-49B4-4B4283E96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361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8" name="Line 3327">
              <a:extLst>
                <a:ext uri="{FF2B5EF4-FFF2-40B4-BE49-F238E27FC236}">
                  <a16:creationId xmlns:a16="http://schemas.microsoft.com/office/drawing/2014/main" id="{1AC5D6CA-CFF0-2F5E-2B8B-E3486D0FD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99" name="Line 3328">
              <a:extLst>
                <a:ext uri="{FF2B5EF4-FFF2-40B4-BE49-F238E27FC236}">
                  <a16:creationId xmlns:a16="http://schemas.microsoft.com/office/drawing/2014/main" id="{22C6DCB0-89F9-6788-F427-8CEF4A641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6836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0" name="Line 3329">
              <a:extLst>
                <a:ext uri="{FF2B5EF4-FFF2-40B4-BE49-F238E27FC236}">
                  <a16:creationId xmlns:a16="http://schemas.microsoft.com/office/drawing/2014/main" id="{FC6A9057-CD49-A79C-B7F4-39F26F919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6836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1" name="Line 3330">
              <a:extLst>
                <a:ext uri="{FF2B5EF4-FFF2-40B4-BE49-F238E27FC236}">
                  <a16:creationId xmlns:a16="http://schemas.microsoft.com/office/drawing/2014/main" id="{E50FAE89-89C7-FB28-EAA9-6688C6C46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836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3" name="Line 3332">
              <a:extLst>
                <a:ext uri="{FF2B5EF4-FFF2-40B4-BE49-F238E27FC236}">
                  <a16:creationId xmlns:a16="http://schemas.microsoft.com/office/drawing/2014/main" id="{5832576B-9654-2F06-621D-FE08C4E87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9723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4" name="Line 3333">
              <a:extLst>
                <a:ext uri="{FF2B5EF4-FFF2-40B4-BE49-F238E27FC236}">
                  <a16:creationId xmlns:a16="http://schemas.microsoft.com/office/drawing/2014/main" id="{DE516092-EB90-AA64-9807-007AE50A5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723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5" name="Line 3334">
              <a:extLst>
                <a:ext uri="{FF2B5EF4-FFF2-40B4-BE49-F238E27FC236}">
                  <a16:creationId xmlns:a16="http://schemas.microsoft.com/office/drawing/2014/main" id="{8521BAED-B4F6-30D8-8353-6160AB9D0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4198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6" name="Line 3335">
              <a:extLst>
                <a:ext uri="{FF2B5EF4-FFF2-40B4-BE49-F238E27FC236}">
                  <a16:creationId xmlns:a16="http://schemas.microsoft.com/office/drawing/2014/main" id="{064FCC3F-ABD1-84FE-72DD-B102414CC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4198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7" name="Line 3336">
              <a:extLst>
                <a:ext uri="{FF2B5EF4-FFF2-40B4-BE49-F238E27FC236}">
                  <a16:creationId xmlns:a16="http://schemas.microsoft.com/office/drawing/2014/main" id="{0E078EAA-6ACC-5664-A1F2-78AD248DC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198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09" name="Line 3338">
              <a:extLst>
                <a:ext uri="{FF2B5EF4-FFF2-40B4-BE49-F238E27FC236}">
                  <a16:creationId xmlns:a16="http://schemas.microsoft.com/office/drawing/2014/main" id="{B6D5D992-B7D8-E372-067B-7ACABD4A7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7086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0" name="Line 3339">
              <a:extLst>
                <a:ext uri="{FF2B5EF4-FFF2-40B4-BE49-F238E27FC236}">
                  <a16:creationId xmlns:a16="http://schemas.microsoft.com/office/drawing/2014/main" id="{17A37847-8366-49FB-DF18-4D92FC10D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086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1" name="Line 3340">
              <a:extLst>
                <a:ext uri="{FF2B5EF4-FFF2-40B4-BE49-F238E27FC236}">
                  <a16:creationId xmlns:a16="http://schemas.microsoft.com/office/drawing/2014/main" id="{C0FEF553-AFC7-A67B-FAC5-1E2F4E66F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1561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2" name="Line 3341">
              <a:extLst>
                <a:ext uri="{FF2B5EF4-FFF2-40B4-BE49-F238E27FC236}">
                  <a16:creationId xmlns:a16="http://schemas.microsoft.com/office/drawing/2014/main" id="{2689AAA7-ED27-66AF-B06F-BDA4A14B5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1561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3" name="Line 3342">
              <a:extLst>
                <a:ext uri="{FF2B5EF4-FFF2-40B4-BE49-F238E27FC236}">
                  <a16:creationId xmlns:a16="http://schemas.microsoft.com/office/drawing/2014/main" id="{B2B41482-A1C3-C466-8E25-748C8D852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561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5" name="Line 3344">
              <a:extLst>
                <a:ext uri="{FF2B5EF4-FFF2-40B4-BE49-F238E27FC236}">
                  <a16:creationId xmlns:a16="http://schemas.microsoft.com/office/drawing/2014/main" id="{CED8870D-B05F-F239-B612-39EEBAE3F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448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6" name="Line 3345">
              <a:extLst>
                <a:ext uri="{FF2B5EF4-FFF2-40B4-BE49-F238E27FC236}">
                  <a16:creationId xmlns:a16="http://schemas.microsoft.com/office/drawing/2014/main" id="{C1E1CFA5-B904-9880-7C59-C0445C526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448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7" name="Line 3346">
              <a:extLst>
                <a:ext uri="{FF2B5EF4-FFF2-40B4-BE49-F238E27FC236}">
                  <a16:creationId xmlns:a16="http://schemas.microsoft.com/office/drawing/2014/main" id="{6BEAC316-CCEC-D223-180D-0520746F6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8923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8" name="Line 3347">
              <a:extLst>
                <a:ext uri="{FF2B5EF4-FFF2-40B4-BE49-F238E27FC236}">
                  <a16:creationId xmlns:a16="http://schemas.microsoft.com/office/drawing/2014/main" id="{D343DBA0-BEE9-1D17-36BF-0931DDD13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8923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19" name="Line 3348">
              <a:extLst>
                <a:ext uri="{FF2B5EF4-FFF2-40B4-BE49-F238E27FC236}">
                  <a16:creationId xmlns:a16="http://schemas.microsoft.com/office/drawing/2014/main" id="{7DA7357A-7CAF-B98D-CF43-0ABBB31E0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923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1" name="Line 3350">
              <a:extLst>
                <a:ext uri="{FF2B5EF4-FFF2-40B4-BE49-F238E27FC236}">
                  <a16:creationId xmlns:a16="http://schemas.microsoft.com/office/drawing/2014/main" id="{15A4F681-76AF-C87A-2196-E19117D81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3398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2" name="Line 3351">
              <a:extLst>
                <a:ext uri="{FF2B5EF4-FFF2-40B4-BE49-F238E27FC236}">
                  <a16:creationId xmlns:a16="http://schemas.microsoft.com/office/drawing/2014/main" id="{7B45D555-3782-FB21-180B-7465EDB2D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398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3" name="Line 3352">
              <a:extLst>
                <a:ext uri="{FF2B5EF4-FFF2-40B4-BE49-F238E27FC236}">
                  <a16:creationId xmlns:a16="http://schemas.microsoft.com/office/drawing/2014/main" id="{7BF541EC-2BEB-81F3-8051-2D1654A0B9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6286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4" name="Line 3353">
              <a:extLst>
                <a:ext uri="{FF2B5EF4-FFF2-40B4-BE49-F238E27FC236}">
                  <a16:creationId xmlns:a16="http://schemas.microsoft.com/office/drawing/2014/main" id="{69686B0A-0527-9418-F8A7-FFC636A3B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6286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5" name="Line 3354">
              <a:extLst>
                <a:ext uri="{FF2B5EF4-FFF2-40B4-BE49-F238E27FC236}">
                  <a16:creationId xmlns:a16="http://schemas.microsoft.com/office/drawing/2014/main" id="{B3F3E046-9069-839F-194A-6FBEB2E36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6286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7" name="Line 3356">
              <a:extLst>
                <a:ext uri="{FF2B5EF4-FFF2-40B4-BE49-F238E27FC236}">
                  <a16:creationId xmlns:a16="http://schemas.microsoft.com/office/drawing/2014/main" id="{61B49E9A-6753-453F-BDB0-1AB253A80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0761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8" name="Line 3357">
              <a:extLst>
                <a:ext uri="{FF2B5EF4-FFF2-40B4-BE49-F238E27FC236}">
                  <a16:creationId xmlns:a16="http://schemas.microsoft.com/office/drawing/2014/main" id="{E32E1B6D-DB80-999D-2681-9B2E15860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761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29" name="Line 3358">
              <a:extLst>
                <a:ext uri="{FF2B5EF4-FFF2-40B4-BE49-F238E27FC236}">
                  <a16:creationId xmlns:a16="http://schemas.microsoft.com/office/drawing/2014/main" id="{A3B16793-9EB5-3A3E-1DC4-A251D9CCE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3648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0" name="Line 3359">
              <a:extLst>
                <a:ext uri="{FF2B5EF4-FFF2-40B4-BE49-F238E27FC236}">
                  <a16:creationId xmlns:a16="http://schemas.microsoft.com/office/drawing/2014/main" id="{F08F1F1D-F8BE-CD9E-ABF2-7BBD8342A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3648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1" name="Line 3360">
              <a:extLst>
                <a:ext uri="{FF2B5EF4-FFF2-40B4-BE49-F238E27FC236}">
                  <a16:creationId xmlns:a16="http://schemas.microsoft.com/office/drawing/2014/main" id="{090AE92C-3EFF-2A9F-C0A3-2998C6977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3648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3" name="Line 3362">
              <a:extLst>
                <a:ext uri="{FF2B5EF4-FFF2-40B4-BE49-F238E27FC236}">
                  <a16:creationId xmlns:a16="http://schemas.microsoft.com/office/drawing/2014/main" id="{B17AB063-EC12-4350-69EA-D09312AB8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8123" y="4389440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4" name="Line 3363">
              <a:extLst>
                <a:ext uri="{FF2B5EF4-FFF2-40B4-BE49-F238E27FC236}">
                  <a16:creationId xmlns:a16="http://schemas.microsoft.com/office/drawing/2014/main" id="{BABD2726-2713-22C6-DCD1-982F788B7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8123" y="1905002"/>
              <a:ext cx="0" cy="3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5" name="Line 3364">
              <a:extLst>
                <a:ext uri="{FF2B5EF4-FFF2-40B4-BE49-F238E27FC236}">
                  <a16:creationId xmlns:a16="http://schemas.microsoft.com/office/drawing/2014/main" id="{9C0D429C-9FB2-1813-326D-76DCCD90C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1011" y="1905002"/>
              <a:ext cx="0" cy="2514600"/>
            </a:xfrm>
            <a:prstGeom prst="line">
              <a:avLst/>
            </a:prstGeom>
            <a:noFill/>
            <a:ln w="14288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6" name="Line 3365">
              <a:extLst>
                <a:ext uri="{FF2B5EF4-FFF2-40B4-BE49-F238E27FC236}">
                  <a16:creationId xmlns:a16="http://schemas.microsoft.com/office/drawing/2014/main" id="{E88307AD-49D7-591E-F226-F9418407C2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1011" y="4357690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7" name="Line 3366">
              <a:extLst>
                <a:ext uri="{FF2B5EF4-FFF2-40B4-BE49-F238E27FC236}">
                  <a16:creationId xmlns:a16="http://schemas.microsoft.com/office/drawing/2014/main" id="{D6780453-9BE4-8AB5-B39F-790873522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1011" y="1905002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39" name="Rectangle 3368">
              <a:extLst>
                <a:ext uri="{FF2B5EF4-FFF2-40B4-BE49-F238E27FC236}">
                  <a16:creationId xmlns:a16="http://schemas.microsoft.com/office/drawing/2014/main" id="{38E69030-06B9-3AEA-D71E-9EDAF6EF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523" y="1905002"/>
              <a:ext cx="3900488" cy="2514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0" name="Line 3369">
              <a:extLst>
                <a:ext uri="{FF2B5EF4-FFF2-40B4-BE49-F238E27FC236}">
                  <a16:creationId xmlns:a16="http://schemas.microsoft.com/office/drawing/2014/main" id="{AD988F42-B5E7-0A98-8BD8-91F4D4B7A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523" y="3394077"/>
              <a:ext cx="3900488" cy="0"/>
            </a:xfrm>
            <a:prstGeom prst="line">
              <a:avLst/>
            </a:prstGeom>
            <a:noFill/>
            <a:ln w="28575">
              <a:solidFill>
                <a:srgbClr val="696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6" name="Line 3375">
              <a:extLst>
                <a:ext uri="{FF2B5EF4-FFF2-40B4-BE49-F238E27FC236}">
                  <a16:creationId xmlns:a16="http://schemas.microsoft.com/office/drawing/2014/main" id="{3A588B13-E26A-54CD-7500-7761BE3D3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736" y="42449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8" name="Line 3377">
              <a:extLst>
                <a:ext uri="{FF2B5EF4-FFF2-40B4-BE49-F238E27FC236}">
                  <a16:creationId xmlns:a16="http://schemas.microsoft.com/office/drawing/2014/main" id="{8A0818D2-99FD-C2C0-59F7-0515F1F8C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761" y="41941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0" name="Line 3379">
              <a:extLst>
                <a:ext uri="{FF2B5EF4-FFF2-40B4-BE49-F238E27FC236}">
                  <a16:creationId xmlns:a16="http://schemas.microsoft.com/office/drawing/2014/main" id="{A2963D92-2F26-7AEA-1B6A-5F33E9759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998" y="40973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2" name="Line 3381">
              <a:extLst>
                <a:ext uri="{FF2B5EF4-FFF2-40B4-BE49-F238E27FC236}">
                  <a16:creationId xmlns:a16="http://schemas.microsoft.com/office/drawing/2014/main" id="{1EE0F7BB-3AD1-FF0C-1C7F-96D0751B3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7236" y="40259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4" name="Line 3383">
              <a:extLst>
                <a:ext uri="{FF2B5EF4-FFF2-40B4-BE49-F238E27FC236}">
                  <a16:creationId xmlns:a16="http://schemas.microsoft.com/office/drawing/2014/main" id="{F1B16CDF-0444-362C-EEB4-772DD66FF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886" y="39370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6" name="Line 3385">
              <a:extLst>
                <a:ext uri="{FF2B5EF4-FFF2-40B4-BE49-F238E27FC236}">
                  <a16:creationId xmlns:a16="http://schemas.microsoft.com/office/drawing/2014/main" id="{3ECFEB1F-86F2-949C-2CBF-FA008535C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123" y="38639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8" name="Line 3387">
              <a:extLst>
                <a:ext uri="{FF2B5EF4-FFF2-40B4-BE49-F238E27FC236}">
                  <a16:creationId xmlns:a16="http://schemas.microsoft.com/office/drawing/2014/main" id="{8C58414A-BE9D-2D04-C6CC-7DFEC52C3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78936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0" name="Line 3389">
              <a:extLst>
                <a:ext uri="{FF2B5EF4-FFF2-40B4-BE49-F238E27FC236}">
                  <a16:creationId xmlns:a16="http://schemas.microsoft.com/office/drawing/2014/main" id="{D08DBAA3-55BA-AF0D-2381-6440F3B2E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598" y="372586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2" name="Line 3391">
              <a:extLst>
                <a:ext uri="{FF2B5EF4-FFF2-40B4-BE49-F238E27FC236}">
                  <a16:creationId xmlns:a16="http://schemas.microsoft.com/office/drawing/2014/main" id="{B90391EA-19A7-607A-F0A8-9DAB5D72E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5248" y="36718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4" name="Line 3393">
              <a:extLst>
                <a:ext uri="{FF2B5EF4-FFF2-40B4-BE49-F238E27FC236}">
                  <a16:creationId xmlns:a16="http://schemas.microsoft.com/office/drawing/2014/main" id="{E6A08B73-04F5-07FD-5F42-BCF67C2AC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486" y="361791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6" name="Line 3395">
              <a:extLst>
                <a:ext uri="{FF2B5EF4-FFF2-40B4-BE49-F238E27FC236}">
                  <a16:creationId xmlns:a16="http://schemas.microsoft.com/office/drawing/2014/main" id="{49C991B5-3BC5-F120-DFC3-1DB6E87BC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8136" y="356076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8" name="Line 3397">
              <a:extLst>
                <a:ext uri="{FF2B5EF4-FFF2-40B4-BE49-F238E27FC236}">
                  <a16:creationId xmlns:a16="http://schemas.microsoft.com/office/drawing/2014/main" id="{79FDBCEC-1A3F-CEA5-FA1B-F8214A119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0373" y="35083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0" name="Line 3399">
              <a:extLst>
                <a:ext uri="{FF2B5EF4-FFF2-40B4-BE49-F238E27FC236}">
                  <a16:creationId xmlns:a16="http://schemas.microsoft.com/office/drawing/2014/main" id="{0268EF67-12E5-211E-11F4-188B255A6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611" y="34496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4" name="Line 3403">
              <a:extLst>
                <a:ext uri="{FF2B5EF4-FFF2-40B4-BE49-F238E27FC236}">
                  <a16:creationId xmlns:a16="http://schemas.microsoft.com/office/drawing/2014/main" id="{9A46B558-32B2-7B6E-3FA3-96391CEFA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086" y="33623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6" name="Line 3405">
              <a:extLst>
                <a:ext uri="{FF2B5EF4-FFF2-40B4-BE49-F238E27FC236}">
                  <a16:creationId xmlns:a16="http://schemas.microsoft.com/office/drawing/2014/main" id="{2EBE99B2-3824-A730-CA32-61CE19683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3210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8" name="Line 3407">
              <a:extLst>
                <a:ext uri="{FF2B5EF4-FFF2-40B4-BE49-F238E27FC236}">
                  <a16:creationId xmlns:a16="http://schemas.microsoft.com/office/drawing/2014/main" id="{67876930-224D-0E5A-69FC-BAA7BA50A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561" y="32797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0" name="Line 3409">
              <a:extLst>
                <a:ext uri="{FF2B5EF4-FFF2-40B4-BE49-F238E27FC236}">
                  <a16:creationId xmlns:a16="http://schemas.microsoft.com/office/drawing/2014/main" id="{3534A1D2-E4D1-75D9-9A31-7DAC081D2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2211" y="32353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2" name="Line 3411">
              <a:extLst>
                <a:ext uri="{FF2B5EF4-FFF2-40B4-BE49-F238E27FC236}">
                  <a16:creationId xmlns:a16="http://schemas.microsoft.com/office/drawing/2014/main" id="{B7F3DBED-6731-D499-0708-FB7182832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036" y="32004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4" name="Line 3413">
              <a:extLst>
                <a:ext uri="{FF2B5EF4-FFF2-40B4-BE49-F238E27FC236}">
                  <a16:creationId xmlns:a16="http://schemas.microsoft.com/office/drawing/2014/main" id="{B1B62953-586E-F30C-21AC-7765A4BD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273" y="27844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6" name="Line 3415">
              <a:extLst>
                <a:ext uri="{FF2B5EF4-FFF2-40B4-BE49-F238E27FC236}">
                  <a16:creationId xmlns:a16="http://schemas.microsoft.com/office/drawing/2014/main" id="{F8DCAC29-A992-70F7-DB0E-6FAF3C26F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923" y="22875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8" name="Line 3417">
              <a:extLst>
                <a:ext uri="{FF2B5EF4-FFF2-40B4-BE49-F238E27FC236}">
                  <a16:creationId xmlns:a16="http://schemas.microsoft.com/office/drawing/2014/main" id="{97760F33-2B24-1542-D6C4-6C2FF5EDE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9573" y="21732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0" name="Line 3419">
              <a:extLst>
                <a:ext uri="{FF2B5EF4-FFF2-40B4-BE49-F238E27FC236}">
                  <a16:creationId xmlns:a16="http://schemas.microsoft.com/office/drawing/2014/main" id="{48AAE17F-0F6C-3734-8703-79248B3F8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7523" y="213201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2" name="Line 3421">
              <a:extLst>
                <a:ext uri="{FF2B5EF4-FFF2-40B4-BE49-F238E27FC236}">
                  <a16:creationId xmlns:a16="http://schemas.microsoft.com/office/drawing/2014/main" id="{38762AA6-5622-8F00-6283-DAC554FF6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586" y="21526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4" name="Line 3423">
              <a:extLst>
                <a:ext uri="{FF2B5EF4-FFF2-40B4-BE49-F238E27FC236}">
                  <a16:creationId xmlns:a16="http://schemas.microsoft.com/office/drawing/2014/main" id="{07BE99FC-D664-A832-C64B-C2DFA2506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486" y="21351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6" name="Line 3425">
              <a:extLst>
                <a:ext uri="{FF2B5EF4-FFF2-40B4-BE49-F238E27FC236}">
                  <a16:creationId xmlns:a16="http://schemas.microsoft.com/office/drawing/2014/main" id="{63A474A2-ED97-17D3-7F1A-7F95B2108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8198" y="21367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8" name="Line 3427">
              <a:extLst>
                <a:ext uri="{FF2B5EF4-FFF2-40B4-BE49-F238E27FC236}">
                  <a16:creationId xmlns:a16="http://schemas.microsoft.com/office/drawing/2014/main" id="{D389648F-9DB0-D0A2-6F7A-15F1C267F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448" y="21367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0" name="Line 3429">
              <a:extLst>
                <a:ext uri="{FF2B5EF4-FFF2-40B4-BE49-F238E27FC236}">
                  <a16:creationId xmlns:a16="http://schemas.microsoft.com/office/drawing/2014/main" id="{19C867AD-E9E1-23D4-855C-3444A8F2C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6786" y="21336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0" name="Line 3560">
              <a:extLst>
                <a:ext uri="{FF2B5EF4-FFF2-40B4-BE49-F238E27FC236}">
                  <a16:creationId xmlns:a16="http://schemas.microsoft.com/office/drawing/2014/main" id="{6C3D3259-1793-6530-A973-97AF75738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735" y="313214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2" name="Line 3562">
              <a:extLst>
                <a:ext uri="{FF2B5EF4-FFF2-40B4-BE49-F238E27FC236}">
                  <a16:creationId xmlns:a16="http://schemas.microsoft.com/office/drawing/2014/main" id="{FF0D45D9-313D-4B45-A9E7-3493D409A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760" y="344011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4" name="Line 3564">
              <a:extLst>
                <a:ext uri="{FF2B5EF4-FFF2-40B4-BE49-F238E27FC236}">
                  <a16:creationId xmlns:a16="http://schemas.microsoft.com/office/drawing/2014/main" id="{BABD108C-1442-D733-3061-9FD531846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998" y="36576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6" name="Line 3566">
              <a:extLst>
                <a:ext uri="{FF2B5EF4-FFF2-40B4-BE49-F238E27FC236}">
                  <a16:creationId xmlns:a16="http://schemas.microsoft.com/office/drawing/2014/main" id="{B17FEEE7-EEF9-7E7F-BEDE-EF5C71814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5648" y="37655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8" name="Line 3568">
              <a:extLst>
                <a:ext uri="{FF2B5EF4-FFF2-40B4-BE49-F238E27FC236}">
                  <a16:creationId xmlns:a16="http://schemas.microsoft.com/office/drawing/2014/main" id="{27B089B2-DF64-3644-A7B3-DD1A7EB0C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9473" y="38163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0" name="Line 3570">
              <a:extLst>
                <a:ext uri="{FF2B5EF4-FFF2-40B4-BE49-F238E27FC236}">
                  <a16:creationId xmlns:a16="http://schemas.microsoft.com/office/drawing/2014/main" id="{4377744C-50BB-0B57-B9DD-9AD017A99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123" y="38512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2" name="Line 3572">
              <a:extLst>
                <a:ext uri="{FF2B5EF4-FFF2-40B4-BE49-F238E27FC236}">
                  <a16:creationId xmlns:a16="http://schemas.microsoft.com/office/drawing/2014/main" id="{1AFA2379-1AC5-2A88-FEC2-D83588277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843340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4" name="Line 3574">
              <a:extLst>
                <a:ext uri="{FF2B5EF4-FFF2-40B4-BE49-F238E27FC236}">
                  <a16:creationId xmlns:a16="http://schemas.microsoft.com/office/drawing/2014/main" id="{714327E1-141B-7D26-2A80-27E23783B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598" y="383381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6" name="Line 3576">
              <a:extLst>
                <a:ext uri="{FF2B5EF4-FFF2-40B4-BE49-F238E27FC236}">
                  <a16:creationId xmlns:a16="http://schemas.microsoft.com/office/drawing/2014/main" id="{0A9043BF-52FE-B531-B59E-82BCA77C7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5248" y="380841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2" name="Line 3582">
              <a:extLst>
                <a:ext uri="{FF2B5EF4-FFF2-40B4-BE49-F238E27FC236}">
                  <a16:creationId xmlns:a16="http://schemas.microsoft.com/office/drawing/2014/main" id="{42EFCDA7-BFAA-76E5-2422-746F6C285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960" y="37750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6" name="Line 3586">
              <a:extLst>
                <a:ext uri="{FF2B5EF4-FFF2-40B4-BE49-F238E27FC236}">
                  <a16:creationId xmlns:a16="http://schemas.microsoft.com/office/drawing/2014/main" id="{E52BA22A-78C7-3D27-516D-D695409FB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260" y="372904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8" name="Line 3588">
              <a:extLst>
                <a:ext uri="{FF2B5EF4-FFF2-40B4-BE49-F238E27FC236}">
                  <a16:creationId xmlns:a16="http://schemas.microsoft.com/office/drawing/2014/main" id="{A1240F43-719A-C368-494E-FD53EE843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085" y="36988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0" name="Line 3590">
              <a:extLst>
                <a:ext uri="{FF2B5EF4-FFF2-40B4-BE49-F238E27FC236}">
                  <a16:creationId xmlns:a16="http://schemas.microsoft.com/office/drawing/2014/main" id="{254DAC46-0E6A-5F2F-0757-562EB10D1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735" y="369252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2" name="Line 3592">
              <a:extLst>
                <a:ext uri="{FF2B5EF4-FFF2-40B4-BE49-F238E27FC236}">
                  <a16:creationId xmlns:a16="http://schemas.microsoft.com/office/drawing/2014/main" id="{5216930B-09E7-5231-818F-FBB001D2F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9973" y="36734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4" name="Line 3594">
              <a:extLst>
                <a:ext uri="{FF2B5EF4-FFF2-40B4-BE49-F238E27FC236}">
                  <a16:creationId xmlns:a16="http://schemas.microsoft.com/office/drawing/2014/main" id="{DFE76313-5051-2A3B-C8FA-5A5E98AB6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798" y="36512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6" name="Line 3596">
              <a:extLst>
                <a:ext uri="{FF2B5EF4-FFF2-40B4-BE49-F238E27FC236}">
                  <a16:creationId xmlns:a16="http://schemas.microsoft.com/office/drawing/2014/main" id="{EE9A30CB-AD85-F4EB-C8AC-1F98088E1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035" y="36480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8" name="Line 3598">
              <a:extLst>
                <a:ext uri="{FF2B5EF4-FFF2-40B4-BE49-F238E27FC236}">
                  <a16:creationId xmlns:a16="http://schemas.microsoft.com/office/drawing/2014/main" id="{2C0CC7EF-016F-FADC-378F-97370D841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9860" y="361474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2" name="Line 3602">
              <a:extLst>
                <a:ext uri="{FF2B5EF4-FFF2-40B4-BE49-F238E27FC236}">
                  <a16:creationId xmlns:a16="http://schemas.microsoft.com/office/drawing/2014/main" id="{65076810-D7CC-8496-B9E2-F05E6DB86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160" y="358616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4" name="Line 3604">
              <a:extLst>
                <a:ext uri="{FF2B5EF4-FFF2-40B4-BE49-F238E27FC236}">
                  <a16:creationId xmlns:a16="http://schemas.microsoft.com/office/drawing/2014/main" id="{42044336-D691-1D1E-76FA-0448954BC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398" y="360839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6" name="Line 3606">
              <a:extLst>
                <a:ext uri="{FF2B5EF4-FFF2-40B4-BE49-F238E27FC236}">
                  <a16:creationId xmlns:a16="http://schemas.microsoft.com/office/drawing/2014/main" id="{3200F205-BE48-42F4-7047-0264C353D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048" y="35814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0" name="Line 3610">
              <a:extLst>
                <a:ext uri="{FF2B5EF4-FFF2-40B4-BE49-F238E27FC236}">
                  <a16:creationId xmlns:a16="http://schemas.microsoft.com/office/drawing/2014/main" id="{24427E93-4B3A-0D9C-A7D6-A8AAB3A7E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523" y="357346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4" name="Line 3614">
              <a:extLst>
                <a:ext uri="{FF2B5EF4-FFF2-40B4-BE49-F238E27FC236}">
                  <a16:creationId xmlns:a16="http://schemas.microsoft.com/office/drawing/2014/main" id="{227B27B7-7271-B077-CCC5-3FB2A394B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9823" y="35464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6" name="Line 3616">
              <a:extLst>
                <a:ext uri="{FF2B5EF4-FFF2-40B4-BE49-F238E27FC236}">
                  <a16:creationId xmlns:a16="http://schemas.microsoft.com/office/drawing/2014/main" id="{6B5AB516-38E2-3E7C-FDEC-FFE1123EC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2060" y="347662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8" name="Line 3618">
              <a:extLst>
                <a:ext uri="{FF2B5EF4-FFF2-40B4-BE49-F238E27FC236}">
                  <a16:creationId xmlns:a16="http://schemas.microsoft.com/office/drawing/2014/main" id="{97239463-671D-0D57-8AE3-AE4CBD5DC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2710" y="34798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2" name="Line 3622">
              <a:extLst>
                <a:ext uri="{FF2B5EF4-FFF2-40B4-BE49-F238E27FC236}">
                  <a16:creationId xmlns:a16="http://schemas.microsoft.com/office/drawing/2014/main" id="{1840D618-D26D-413E-9E2F-2FA2127B9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8448" y="219869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4" name="Line 3624">
              <a:extLst>
                <a:ext uri="{FF2B5EF4-FFF2-40B4-BE49-F238E27FC236}">
                  <a16:creationId xmlns:a16="http://schemas.microsoft.com/office/drawing/2014/main" id="{2DC28205-9264-6AAC-C202-119BF2608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0985" y="2198690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6" name="Line 3626">
              <a:extLst>
                <a:ext uri="{FF2B5EF4-FFF2-40B4-BE49-F238E27FC236}">
                  <a16:creationId xmlns:a16="http://schemas.microsoft.com/office/drawing/2014/main" id="{8626CFF0-85CC-CBAD-B580-3AFB4EE0C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7173" y="219392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2" name="Line 3632">
              <a:extLst>
                <a:ext uri="{FF2B5EF4-FFF2-40B4-BE49-F238E27FC236}">
                  <a16:creationId xmlns:a16="http://schemas.microsoft.com/office/drawing/2014/main" id="{65E1F3AF-ADBD-CDA1-62CC-42FDF7D53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735" y="31273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5" name="Line 3635">
              <a:extLst>
                <a:ext uri="{FF2B5EF4-FFF2-40B4-BE49-F238E27FC236}">
                  <a16:creationId xmlns:a16="http://schemas.microsoft.com/office/drawing/2014/main" id="{E4B17A63-2443-8F4C-5D5A-FB45AE5C3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760" y="34321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8" name="Line 3638">
              <a:extLst>
                <a:ext uri="{FF2B5EF4-FFF2-40B4-BE49-F238E27FC236}">
                  <a16:creationId xmlns:a16="http://schemas.microsoft.com/office/drawing/2014/main" id="{998BDD5B-263E-D49C-BE7D-453FC90B4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998" y="364331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1" name="Line 3641">
              <a:extLst>
                <a:ext uri="{FF2B5EF4-FFF2-40B4-BE49-F238E27FC236}">
                  <a16:creationId xmlns:a16="http://schemas.microsoft.com/office/drawing/2014/main" id="{6BBE278E-E765-4269-3251-6C46E9AE6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5648" y="3751265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4" name="Line 3644">
              <a:extLst>
                <a:ext uri="{FF2B5EF4-FFF2-40B4-BE49-F238E27FC236}">
                  <a16:creationId xmlns:a16="http://schemas.microsoft.com/office/drawing/2014/main" id="{CC8B9742-94B9-031D-960D-21FEBB06E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9473" y="3811590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7" name="Line 3647">
              <a:extLst>
                <a:ext uri="{FF2B5EF4-FFF2-40B4-BE49-F238E27FC236}">
                  <a16:creationId xmlns:a16="http://schemas.microsoft.com/office/drawing/2014/main" id="{2920A446-0F6E-8B85-CD67-7D26305FD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123" y="38544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0" name="Line 3650">
              <a:extLst>
                <a:ext uri="{FF2B5EF4-FFF2-40B4-BE49-F238E27FC236}">
                  <a16:creationId xmlns:a16="http://schemas.microsoft.com/office/drawing/2014/main" id="{8E0C39BF-5744-8678-1A03-DF89928AF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86397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3" name="Line 3654">
              <a:extLst>
                <a:ext uri="{FF2B5EF4-FFF2-40B4-BE49-F238E27FC236}">
                  <a16:creationId xmlns:a16="http://schemas.microsoft.com/office/drawing/2014/main" id="{CF00F8D8-7AE8-4AD4-571E-71C00F650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598" y="38766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6" name="Line 3657">
              <a:extLst>
                <a:ext uri="{FF2B5EF4-FFF2-40B4-BE49-F238E27FC236}">
                  <a16:creationId xmlns:a16="http://schemas.microsoft.com/office/drawing/2014/main" id="{95F89ECD-1CAB-0BFC-04FA-D7879D54A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5248" y="38862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9" name="Line 3660">
              <a:extLst>
                <a:ext uri="{FF2B5EF4-FFF2-40B4-BE49-F238E27FC236}">
                  <a16:creationId xmlns:a16="http://schemas.microsoft.com/office/drawing/2014/main" id="{2E1C1DC6-43CD-32B0-461C-3E89DA030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486" y="3897314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2" name="Line 3663">
              <a:extLst>
                <a:ext uri="{FF2B5EF4-FFF2-40B4-BE49-F238E27FC236}">
                  <a16:creationId xmlns:a16="http://schemas.microsoft.com/office/drawing/2014/main" id="{28D5FA55-0544-3FE3-E350-9920B6B80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548" y="3868739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5" name="Line 3666">
              <a:extLst>
                <a:ext uri="{FF2B5EF4-FFF2-40B4-BE49-F238E27FC236}">
                  <a16:creationId xmlns:a16="http://schemas.microsoft.com/office/drawing/2014/main" id="{DC458907-DDB8-00A1-0351-CC3EAAF17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961" y="38655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8" name="Line 3669">
              <a:extLst>
                <a:ext uri="{FF2B5EF4-FFF2-40B4-BE49-F238E27FC236}">
                  <a16:creationId xmlns:a16="http://schemas.microsoft.com/office/drawing/2014/main" id="{0A8DDBAB-46D3-B537-A22F-684942DDB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023" y="3856039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1" name="Line 3672">
              <a:extLst>
                <a:ext uri="{FF2B5EF4-FFF2-40B4-BE49-F238E27FC236}">
                  <a16:creationId xmlns:a16="http://schemas.microsoft.com/office/drawing/2014/main" id="{4D22DC26-9CF0-0F1B-FE23-AB98CDED0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261" y="383222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4" name="Line 3675">
              <a:extLst>
                <a:ext uri="{FF2B5EF4-FFF2-40B4-BE49-F238E27FC236}">
                  <a16:creationId xmlns:a16="http://schemas.microsoft.com/office/drawing/2014/main" id="{766BE3E1-70D6-2110-FE83-BC62071D0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086" y="38401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7" name="Line 3678">
              <a:extLst>
                <a:ext uri="{FF2B5EF4-FFF2-40B4-BE49-F238E27FC236}">
                  <a16:creationId xmlns:a16="http://schemas.microsoft.com/office/drawing/2014/main" id="{5780F20E-9DE3-6340-AEA1-749017A31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736" y="37893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0" name="Line 3681">
              <a:extLst>
                <a:ext uri="{FF2B5EF4-FFF2-40B4-BE49-F238E27FC236}">
                  <a16:creationId xmlns:a16="http://schemas.microsoft.com/office/drawing/2014/main" id="{8B53722F-8C9B-2E63-520B-5C5E79CB8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9973" y="3792539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3" name="Line 3684">
              <a:extLst>
                <a:ext uri="{FF2B5EF4-FFF2-40B4-BE49-F238E27FC236}">
                  <a16:creationId xmlns:a16="http://schemas.microsoft.com/office/drawing/2014/main" id="{662A5DB4-0E82-1A73-581F-D466D1D9E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798" y="3767139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6" name="Line 3687">
              <a:extLst>
                <a:ext uri="{FF2B5EF4-FFF2-40B4-BE49-F238E27FC236}">
                  <a16:creationId xmlns:a16="http://schemas.microsoft.com/office/drawing/2014/main" id="{7B9CDC9B-7686-9709-9375-FE133B6EA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036" y="37512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9" name="Line 3690">
              <a:extLst>
                <a:ext uri="{FF2B5EF4-FFF2-40B4-BE49-F238E27FC236}">
                  <a16:creationId xmlns:a16="http://schemas.microsoft.com/office/drawing/2014/main" id="{D1AC6D3C-676F-E791-C670-7A92B3A3E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9861" y="37512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2" name="Line 3693">
              <a:extLst>
                <a:ext uri="{FF2B5EF4-FFF2-40B4-BE49-F238E27FC236}">
                  <a16:creationId xmlns:a16="http://schemas.microsoft.com/office/drawing/2014/main" id="{4EC97985-C5AE-6329-8916-B6E708721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336" y="3732214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5" name="Line 3696">
              <a:extLst>
                <a:ext uri="{FF2B5EF4-FFF2-40B4-BE49-F238E27FC236}">
                  <a16:creationId xmlns:a16="http://schemas.microsoft.com/office/drawing/2014/main" id="{612135F1-361A-7ACA-84F0-88BD7FC7E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161" y="3686177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8" name="Line 3699">
              <a:extLst>
                <a:ext uri="{FF2B5EF4-FFF2-40B4-BE49-F238E27FC236}">
                  <a16:creationId xmlns:a16="http://schemas.microsoft.com/office/drawing/2014/main" id="{92119DBF-D4C4-A5F6-1B2E-0DD4F5261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398" y="3716339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1" name="Line 3702">
              <a:extLst>
                <a:ext uri="{FF2B5EF4-FFF2-40B4-BE49-F238E27FC236}">
                  <a16:creationId xmlns:a16="http://schemas.microsoft.com/office/drawing/2014/main" id="{BF02037C-B4BD-DF96-C124-1E7DDD31F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048" y="37004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4" name="Line 3705">
              <a:extLst>
                <a:ext uri="{FF2B5EF4-FFF2-40B4-BE49-F238E27FC236}">
                  <a16:creationId xmlns:a16="http://schemas.microsoft.com/office/drawing/2014/main" id="{D244CAC7-B9D0-AFC4-AAA5-038243568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6286" y="3670302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7" name="Line 3708">
              <a:extLst>
                <a:ext uri="{FF2B5EF4-FFF2-40B4-BE49-F238E27FC236}">
                  <a16:creationId xmlns:a16="http://schemas.microsoft.com/office/drawing/2014/main" id="{4EC19468-0001-4A8D-8DE1-5E78005B1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523" y="368141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0" name="Line 3711">
              <a:extLst>
                <a:ext uri="{FF2B5EF4-FFF2-40B4-BE49-F238E27FC236}">
                  <a16:creationId xmlns:a16="http://schemas.microsoft.com/office/drawing/2014/main" id="{85C28A70-54C4-B11A-E47E-001307967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761" y="366077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3" name="Line 3714">
              <a:extLst>
                <a:ext uri="{FF2B5EF4-FFF2-40B4-BE49-F238E27FC236}">
                  <a16:creationId xmlns:a16="http://schemas.microsoft.com/office/drawing/2014/main" id="{68028294-9DDF-6DE5-FAF5-6CF03EAF4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9823" y="3636964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6" name="Line 3717">
              <a:extLst>
                <a:ext uri="{FF2B5EF4-FFF2-40B4-BE49-F238E27FC236}">
                  <a16:creationId xmlns:a16="http://schemas.microsoft.com/office/drawing/2014/main" id="{B37BE5F8-F163-F3D2-846D-1D2B5920F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2061" y="354965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9" name="Line 3720">
              <a:extLst>
                <a:ext uri="{FF2B5EF4-FFF2-40B4-BE49-F238E27FC236}">
                  <a16:creationId xmlns:a16="http://schemas.microsoft.com/office/drawing/2014/main" id="{005493D4-745A-F7C4-D0EC-570C4EE92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2711" y="35433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2" name="Line 3723">
              <a:extLst>
                <a:ext uri="{FF2B5EF4-FFF2-40B4-BE49-F238E27FC236}">
                  <a16:creationId xmlns:a16="http://schemas.microsoft.com/office/drawing/2014/main" id="{9519043B-0362-3B5A-98C7-B33443AD9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6536" y="324167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5" name="Line 3726">
              <a:extLst>
                <a:ext uri="{FF2B5EF4-FFF2-40B4-BE49-F238E27FC236}">
                  <a16:creationId xmlns:a16="http://schemas.microsoft.com/office/drawing/2014/main" id="{3D69E45A-1AC9-831B-0ED4-6260866EF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8448" y="2197102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8" name="Line 3729">
              <a:extLst>
                <a:ext uri="{FF2B5EF4-FFF2-40B4-BE49-F238E27FC236}">
                  <a16:creationId xmlns:a16="http://schemas.microsoft.com/office/drawing/2014/main" id="{518CFA88-48F4-8559-92AE-3F85F70CF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0986" y="219392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1" name="Line 3732">
              <a:extLst>
                <a:ext uri="{FF2B5EF4-FFF2-40B4-BE49-F238E27FC236}">
                  <a16:creationId xmlns:a16="http://schemas.microsoft.com/office/drawing/2014/main" id="{C94C1F37-1FBA-AEC4-3B67-7B2494DCF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7173" y="2193927"/>
              <a:ext cx="1588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42" name="Rectangle 3773">
              <a:extLst>
                <a:ext uri="{FF2B5EF4-FFF2-40B4-BE49-F238E27FC236}">
                  <a16:creationId xmlns:a16="http://schemas.microsoft.com/office/drawing/2014/main" id="{76042859-CB71-E29C-4546-EC46E4803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523" y="1905002"/>
              <a:ext cx="3900488" cy="2514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17D2C9-1BE2-735C-61B4-5812FDE2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00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5F78CA-C186-F91D-C59A-D3FC49179329}"/>
              </a:ext>
            </a:extLst>
          </p:cNvPr>
          <p:cNvGrpSpPr/>
          <p:nvPr/>
        </p:nvGrpSpPr>
        <p:grpSpPr>
          <a:xfrm>
            <a:off x="3181351" y="5629275"/>
            <a:ext cx="2836862" cy="292388"/>
            <a:chOff x="3181351" y="5629275"/>
            <a:chExt cx="2836862" cy="292388"/>
          </a:xfrm>
        </p:grpSpPr>
        <p:sp>
          <p:nvSpPr>
            <p:cNvPr id="4244" name="Rectangle 3373">
              <a:extLst>
                <a:ext uri="{FF2B5EF4-FFF2-40B4-BE49-F238E27FC236}">
                  <a16:creationId xmlns:a16="http://schemas.microsoft.com/office/drawing/2014/main" id="{AF0901AC-078C-5812-31A3-B5CFB531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5629275"/>
              <a:ext cx="249078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nagle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=off approximated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1" name="Oval 3430">
              <a:extLst>
                <a:ext uri="{FF2B5EF4-FFF2-40B4-BE49-F238E27FC236}">
                  <a16:creationId xmlns:a16="http://schemas.microsoft.com/office/drawing/2014/main" id="{C7950C00-06FF-5188-A9AE-397AE3F16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1" y="5738813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2" name="Line 3431">
              <a:extLst>
                <a:ext uri="{FF2B5EF4-FFF2-40B4-BE49-F238E27FC236}">
                  <a16:creationId xmlns:a16="http://schemas.microsoft.com/office/drawing/2014/main" id="{21618F33-4A29-18E0-45C8-486391C82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264" y="5799138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4B4CA-E65F-A8F5-10D2-0CD56453669E}"/>
              </a:ext>
            </a:extLst>
          </p:cNvPr>
          <p:cNvGrpSpPr/>
          <p:nvPr/>
        </p:nvGrpSpPr>
        <p:grpSpPr>
          <a:xfrm>
            <a:off x="6519864" y="5629276"/>
            <a:ext cx="2825749" cy="292388"/>
            <a:chOff x="6519864" y="5629276"/>
            <a:chExt cx="2825749" cy="292388"/>
          </a:xfrm>
        </p:grpSpPr>
        <p:sp>
          <p:nvSpPr>
            <p:cNvPr id="4028" name="Rectangle 3558">
              <a:extLst>
                <a:ext uri="{FF2B5EF4-FFF2-40B4-BE49-F238E27FC236}">
                  <a16:creationId xmlns:a16="http://schemas.microsoft.com/office/drawing/2014/main" id="{1817C6D1-884C-2313-34AC-2F74C5AA8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351" y="5629276"/>
              <a:ext cx="24812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nagle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=on approximated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97" name="Oval 3627">
              <a:extLst>
                <a:ext uri="{FF2B5EF4-FFF2-40B4-BE49-F238E27FC236}">
                  <a16:creationId xmlns:a16="http://schemas.microsoft.com/office/drawing/2014/main" id="{BB0CA3D4-164C-8416-5073-0E9CE69AD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864" y="5738814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8" name="Line 3628">
              <a:extLst>
                <a:ext uri="{FF2B5EF4-FFF2-40B4-BE49-F238E27FC236}">
                  <a16:creationId xmlns:a16="http://schemas.microsoft.com/office/drawing/2014/main" id="{D3D0326E-94D6-6618-84B2-05BDD9AE9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189" y="5799139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84C7C0-FB99-F4CC-6180-59A3BC7F6629}"/>
              </a:ext>
            </a:extLst>
          </p:cNvPr>
          <p:cNvGrpSpPr/>
          <p:nvPr/>
        </p:nvGrpSpPr>
        <p:grpSpPr>
          <a:xfrm>
            <a:off x="3103564" y="5316538"/>
            <a:ext cx="2751137" cy="398463"/>
            <a:chOff x="3103564" y="5316538"/>
            <a:chExt cx="2751137" cy="398463"/>
          </a:xfrm>
        </p:grpSpPr>
        <p:sp>
          <p:nvSpPr>
            <p:cNvPr id="4303" name="Rectangle 3432">
              <a:extLst>
                <a:ext uri="{FF2B5EF4-FFF2-40B4-BE49-F238E27FC236}">
                  <a16:creationId xmlns:a16="http://schemas.microsoft.com/office/drawing/2014/main" id="{83F97CCC-BA14-D810-895B-C7F660184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5316538"/>
              <a:ext cx="23272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nagle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=off measured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4" name="Line 3433">
              <a:extLst>
                <a:ext uri="{FF2B5EF4-FFF2-40B4-BE49-F238E27FC236}">
                  <a16:creationId xmlns:a16="http://schemas.microsoft.com/office/drawing/2014/main" id="{DF26C19C-3DD4-5D39-BAC5-5919BAF79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64" y="5484813"/>
              <a:ext cx="277813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0" name="Line 3520">
              <a:extLst>
                <a:ext uri="{FF2B5EF4-FFF2-40B4-BE49-F238E27FC236}">
                  <a16:creationId xmlns:a16="http://schemas.microsoft.com/office/drawing/2014/main" id="{0EE3C358-80DF-9041-C2F3-CED1C5499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263" y="5484813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1" name="Line 3521">
              <a:extLst>
                <a:ext uri="{FF2B5EF4-FFF2-40B4-BE49-F238E27FC236}">
                  <a16:creationId xmlns:a16="http://schemas.microsoft.com/office/drawing/2014/main" id="{BBBACB1B-974A-801F-969C-563ED4E3F9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813" y="5441950"/>
              <a:ext cx="87313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2" name="Line 3522">
              <a:extLst>
                <a:ext uri="{FF2B5EF4-FFF2-40B4-BE49-F238E27FC236}">
                  <a16:creationId xmlns:a16="http://schemas.microsoft.com/office/drawing/2014/main" id="{17EBC06C-CFAE-0A53-16C1-298C819E4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813" y="5441950"/>
              <a:ext cx="87313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7DF5A9-8EA5-BE79-B85F-1415F04E206A}"/>
              </a:ext>
            </a:extLst>
          </p:cNvPr>
          <p:cNvGrpSpPr/>
          <p:nvPr/>
        </p:nvGrpSpPr>
        <p:grpSpPr>
          <a:xfrm>
            <a:off x="6440489" y="5316539"/>
            <a:ext cx="2738437" cy="398463"/>
            <a:chOff x="6440489" y="5316539"/>
            <a:chExt cx="2738437" cy="398463"/>
          </a:xfrm>
        </p:grpSpPr>
        <p:sp>
          <p:nvSpPr>
            <p:cNvPr id="4099" name="Rectangle 3629">
              <a:extLst>
                <a:ext uri="{FF2B5EF4-FFF2-40B4-BE49-F238E27FC236}">
                  <a16:creationId xmlns:a16="http://schemas.microsoft.com/office/drawing/2014/main" id="{DD508A24-5628-4712-4375-ADEE2F4E5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351" y="5316539"/>
              <a:ext cx="23145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nagle</a:t>
              </a: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=on measured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0" name="Line 3630">
              <a:extLst>
                <a:ext uri="{FF2B5EF4-FFF2-40B4-BE49-F238E27FC236}">
                  <a16:creationId xmlns:a16="http://schemas.microsoft.com/office/drawing/2014/main" id="{B93E4056-7209-74AE-8FFE-D9C9546E9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89" y="5484814"/>
              <a:ext cx="277813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4" name="Line 3735">
              <a:extLst>
                <a:ext uri="{FF2B5EF4-FFF2-40B4-BE49-F238E27FC236}">
                  <a16:creationId xmlns:a16="http://schemas.microsoft.com/office/drawing/2014/main" id="{2629FEEA-19B9-D696-FCF3-E9B4391CE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189" y="5484813"/>
              <a:ext cx="0" cy="0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5" name="Line 3736">
              <a:extLst>
                <a:ext uri="{FF2B5EF4-FFF2-40B4-BE49-F238E27FC236}">
                  <a16:creationId xmlns:a16="http://schemas.microsoft.com/office/drawing/2014/main" id="{58D4C83D-64BE-CB50-8C9C-C42815991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7327" y="5441951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6" name="Line 3737">
              <a:extLst>
                <a:ext uri="{FF2B5EF4-FFF2-40B4-BE49-F238E27FC236}">
                  <a16:creationId xmlns:a16="http://schemas.microsoft.com/office/drawing/2014/main" id="{1921D3AF-5B36-8723-6B92-0977085C1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7327" y="5441951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26179D-C48E-29FF-D578-CE05638FDC02}"/>
              </a:ext>
            </a:extLst>
          </p:cNvPr>
          <p:cNvGrpSpPr/>
          <p:nvPr/>
        </p:nvGrpSpPr>
        <p:grpSpPr>
          <a:xfrm>
            <a:off x="3103563" y="5954713"/>
            <a:ext cx="2794001" cy="398463"/>
            <a:chOff x="3103563" y="5954713"/>
            <a:chExt cx="2794001" cy="398463"/>
          </a:xfrm>
        </p:grpSpPr>
        <p:sp>
          <p:nvSpPr>
            <p:cNvPr id="3993" name="Rectangle 3523">
              <a:extLst>
                <a:ext uri="{FF2B5EF4-FFF2-40B4-BE49-F238E27FC236}">
                  <a16:creationId xmlns:a16="http://schemas.microsoft.com/office/drawing/2014/main" id="{C6F92144-8DEE-0EB2-CDA7-CAC43E555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26" y="5954713"/>
              <a:ext cx="237013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approximated cutoff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4" name="Line 3524">
              <a:extLst>
                <a:ext uri="{FF2B5EF4-FFF2-40B4-BE49-F238E27FC236}">
                  <a16:creationId xmlns:a16="http://schemas.microsoft.com/office/drawing/2014/main" id="{4066EC83-29A0-2488-BDB4-20C829AC4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563" y="6124575"/>
              <a:ext cx="277813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6" name="Line 3556">
              <a:extLst>
                <a:ext uri="{FF2B5EF4-FFF2-40B4-BE49-F238E27FC236}">
                  <a16:creationId xmlns:a16="http://schemas.microsoft.com/office/drawing/2014/main" id="{B1EF3527-9406-5BE1-9486-401E9DED5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263" y="6124575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7" name="Freeform 3557">
              <a:extLst>
                <a:ext uri="{FF2B5EF4-FFF2-40B4-BE49-F238E27FC236}">
                  <a16:creationId xmlns:a16="http://schemas.microsoft.com/office/drawing/2014/main" id="{657EF192-1AF9-430E-E07D-8DDAFA7D5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6011863"/>
              <a:ext cx="195263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0870B-7233-D6D9-BBAB-C1CB8EE6050C}"/>
              </a:ext>
            </a:extLst>
          </p:cNvPr>
          <p:cNvGrpSpPr/>
          <p:nvPr/>
        </p:nvGrpSpPr>
        <p:grpSpPr>
          <a:xfrm>
            <a:off x="6440489" y="5954713"/>
            <a:ext cx="2376488" cy="398463"/>
            <a:chOff x="6440489" y="5954713"/>
            <a:chExt cx="2376488" cy="398463"/>
          </a:xfrm>
        </p:grpSpPr>
        <p:sp>
          <p:nvSpPr>
            <p:cNvPr id="3807" name="Rectangle 3738">
              <a:extLst>
                <a:ext uri="{FF2B5EF4-FFF2-40B4-BE49-F238E27FC236}">
                  <a16:creationId xmlns:a16="http://schemas.microsoft.com/office/drawing/2014/main" id="{89A4B48B-6C73-A138-FB1E-F7C4727A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352" y="5954713"/>
              <a:ext cx="19526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measured cutoff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8" name="Line 3739">
              <a:extLst>
                <a:ext uri="{FF2B5EF4-FFF2-40B4-BE49-F238E27FC236}">
                  <a16:creationId xmlns:a16="http://schemas.microsoft.com/office/drawing/2014/main" id="{B8D57D63-949B-86A8-49C7-0CDC50C86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89" y="6124576"/>
              <a:ext cx="277813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40" name="Freeform 3771">
              <a:extLst>
                <a:ext uri="{FF2B5EF4-FFF2-40B4-BE49-F238E27FC236}">
                  <a16:creationId xmlns:a16="http://schemas.microsoft.com/office/drawing/2014/main" id="{E3A35113-1F3D-9146-6014-7755E6C72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2" y="6086476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41" name="Line 3772">
              <a:extLst>
                <a:ext uri="{FF2B5EF4-FFF2-40B4-BE49-F238E27FC236}">
                  <a16:creationId xmlns:a16="http://schemas.microsoft.com/office/drawing/2014/main" id="{F807AB0D-621C-2B95-4F1C-5C2CC3B6E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189" y="6124576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4242" name="Rectangle 3371">
            <a:extLst>
              <a:ext uri="{FF2B5EF4-FFF2-40B4-BE49-F238E27FC236}">
                <a16:creationId xmlns:a16="http://schemas.microsoft.com/office/drawing/2014/main" id="{9F31EFFB-CDA4-CB0B-FE73-9D1DDDA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6" y="4867050"/>
            <a:ext cx="3260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sustained throughput [kRPS]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7C81DB-90E6-EBA7-C6A0-2145B93E7B6F}"/>
              </a:ext>
            </a:extLst>
          </p:cNvPr>
          <p:cNvGrpSpPr/>
          <p:nvPr/>
        </p:nvGrpSpPr>
        <p:grpSpPr>
          <a:xfrm>
            <a:off x="2259411" y="2071690"/>
            <a:ext cx="3187700" cy="2233612"/>
            <a:chOff x="2259411" y="2071690"/>
            <a:chExt cx="3187700" cy="2233612"/>
          </a:xfrm>
        </p:grpSpPr>
        <p:sp>
          <p:nvSpPr>
            <p:cNvPr id="4245" name="Oval 3374">
              <a:extLst>
                <a:ext uri="{FF2B5EF4-FFF2-40B4-BE49-F238E27FC236}">
                  <a16:creationId xmlns:a16="http://schemas.microsoft.com/office/drawing/2014/main" id="{35C17BB1-A82F-4E30-22FC-4527054C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411" y="418465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7" name="Oval 3376">
              <a:extLst>
                <a:ext uri="{FF2B5EF4-FFF2-40B4-BE49-F238E27FC236}">
                  <a16:creationId xmlns:a16="http://schemas.microsoft.com/office/drawing/2014/main" id="{6D793AD3-FAB5-6205-4795-BDB02BAC7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436" y="413385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49" name="Oval 3378">
              <a:extLst>
                <a:ext uri="{FF2B5EF4-FFF2-40B4-BE49-F238E27FC236}">
                  <a16:creationId xmlns:a16="http://schemas.microsoft.com/office/drawing/2014/main" id="{08E7792A-F296-FE70-A86F-D6D6EC0E7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086" y="4035427"/>
              <a:ext cx="122238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1" name="Oval 3380">
              <a:extLst>
                <a:ext uri="{FF2B5EF4-FFF2-40B4-BE49-F238E27FC236}">
                  <a16:creationId xmlns:a16="http://schemas.microsoft.com/office/drawing/2014/main" id="{48B5C371-F4EF-61D3-4BA5-FE88C35A4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323" y="3965577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3" name="Oval 3382">
              <a:extLst>
                <a:ext uri="{FF2B5EF4-FFF2-40B4-BE49-F238E27FC236}">
                  <a16:creationId xmlns:a16="http://schemas.microsoft.com/office/drawing/2014/main" id="{0D72744E-621D-3238-1FE6-A2412F81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561" y="3876677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5" name="Oval 3384">
              <a:extLst>
                <a:ext uri="{FF2B5EF4-FFF2-40B4-BE49-F238E27FC236}">
                  <a16:creationId xmlns:a16="http://schemas.microsoft.com/office/drawing/2014/main" id="{4B8778FA-850D-4C77-C27F-B0CCBDCAE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798" y="3803652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7" name="Oval 3386">
              <a:extLst>
                <a:ext uri="{FF2B5EF4-FFF2-40B4-BE49-F238E27FC236}">
                  <a16:creationId xmlns:a16="http://schemas.microsoft.com/office/drawing/2014/main" id="{5AD4E657-2126-DCFC-8EFC-7AE02687A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036" y="3729040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59" name="Oval 3388">
              <a:extLst>
                <a:ext uri="{FF2B5EF4-FFF2-40B4-BE49-F238E27FC236}">
                  <a16:creationId xmlns:a16="http://schemas.microsoft.com/office/drawing/2014/main" id="{7494BBE2-D36C-5987-E3AE-F8223B9B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73" y="3665540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1" name="Oval 3390">
              <a:extLst>
                <a:ext uri="{FF2B5EF4-FFF2-40B4-BE49-F238E27FC236}">
                  <a16:creationId xmlns:a16="http://schemas.microsoft.com/office/drawing/2014/main" id="{FB121561-C945-793F-3CFC-F5951CCD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336" y="3611565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3" name="Oval 3392">
              <a:extLst>
                <a:ext uri="{FF2B5EF4-FFF2-40B4-BE49-F238E27FC236}">
                  <a16:creationId xmlns:a16="http://schemas.microsoft.com/office/drawing/2014/main" id="{C33ABCE3-1522-CBE7-D76B-0D51498A2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161" y="3557590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5" name="Oval 3394">
              <a:extLst>
                <a:ext uri="{FF2B5EF4-FFF2-40B4-BE49-F238E27FC236}">
                  <a16:creationId xmlns:a16="http://schemas.microsoft.com/office/drawing/2014/main" id="{5B97E99C-1E1E-57A4-03A6-56DAC6AEB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811" y="3500440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7" name="Oval 3396">
              <a:extLst>
                <a:ext uri="{FF2B5EF4-FFF2-40B4-BE49-F238E27FC236}">
                  <a16:creationId xmlns:a16="http://schemas.microsoft.com/office/drawing/2014/main" id="{1998024B-AA8F-B9D3-D1CA-0DC3D4A16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048" y="3446465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69" name="Oval 3398">
              <a:extLst>
                <a:ext uri="{FF2B5EF4-FFF2-40B4-BE49-F238E27FC236}">
                  <a16:creationId xmlns:a16="http://schemas.microsoft.com/office/drawing/2014/main" id="{7694CF8C-5B80-37DF-F86F-9A802083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286" y="3387727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1" name="Oval 3400">
              <a:extLst>
                <a:ext uri="{FF2B5EF4-FFF2-40B4-BE49-F238E27FC236}">
                  <a16:creationId xmlns:a16="http://schemas.microsoft.com/office/drawing/2014/main" id="{B02E7CF0-F7E3-B9AE-8954-D378536C7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523" y="3338515"/>
              <a:ext cx="122238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3" name="Oval 3402">
              <a:extLst>
                <a:ext uri="{FF2B5EF4-FFF2-40B4-BE49-F238E27FC236}">
                  <a16:creationId xmlns:a16="http://schemas.microsoft.com/office/drawing/2014/main" id="{CF1FCECB-BE5E-B4A3-1223-75A5DB4B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761" y="3300415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5" name="Oval 3404">
              <a:extLst>
                <a:ext uri="{FF2B5EF4-FFF2-40B4-BE49-F238E27FC236}">
                  <a16:creationId xmlns:a16="http://schemas.microsoft.com/office/drawing/2014/main" id="{61B4D76F-72D9-FEF0-A205-D6E223DD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998" y="3260727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7" name="Oval 3406">
              <a:extLst>
                <a:ext uri="{FF2B5EF4-FFF2-40B4-BE49-F238E27FC236}">
                  <a16:creationId xmlns:a16="http://schemas.microsoft.com/office/drawing/2014/main" id="{B5318C6B-E19E-F55A-58B4-3C820F1D5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236" y="3217865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79" name="Oval 3408">
              <a:extLst>
                <a:ext uri="{FF2B5EF4-FFF2-40B4-BE49-F238E27FC236}">
                  <a16:creationId xmlns:a16="http://schemas.microsoft.com/office/drawing/2014/main" id="{3D02F5BF-3835-578D-C4C3-CBC65821A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886" y="317500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1" name="Oval 3410">
              <a:extLst>
                <a:ext uri="{FF2B5EF4-FFF2-40B4-BE49-F238E27FC236}">
                  <a16:creationId xmlns:a16="http://schemas.microsoft.com/office/drawing/2014/main" id="{9ECED891-CBE5-897E-F832-083D17AB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123" y="3140077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3" name="Oval 3412">
              <a:extLst>
                <a:ext uri="{FF2B5EF4-FFF2-40B4-BE49-F238E27FC236}">
                  <a16:creationId xmlns:a16="http://schemas.microsoft.com/office/drawing/2014/main" id="{A331DCA2-D7D7-8588-42D7-72F6B86C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948" y="272415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5" name="Oval 3414">
              <a:extLst>
                <a:ext uri="{FF2B5EF4-FFF2-40B4-BE49-F238E27FC236}">
                  <a16:creationId xmlns:a16="http://schemas.microsoft.com/office/drawing/2014/main" id="{05756A0C-D73D-7481-D982-1FF6626D6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598" y="2225677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7" name="Oval 3416">
              <a:extLst>
                <a:ext uri="{FF2B5EF4-FFF2-40B4-BE49-F238E27FC236}">
                  <a16:creationId xmlns:a16="http://schemas.microsoft.com/office/drawing/2014/main" id="{890C8E84-E9CF-0EEB-E1EF-55F8AEDAA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248" y="2112965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89" name="Oval 3418">
              <a:extLst>
                <a:ext uri="{FF2B5EF4-FFF2-40B4-BE49-F238E27FC236}">
                  <a16:creationId xmlns:a16="http://schemas.microsoft.com/office/drawing/2014/main" id="{A2A71E84-D241-7110-5D58-8D18BFD98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611" y="2071690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1" name="Oval 3420">
              <a:extLst>
                <a:ext uri="{FF2B5EF4-FFF2-40B4-BE49-F238E27FC236}">
                  <a16:creationId xmlns:a16="http://schemas.microsoft.com/office/drawing/2014/main" id="{162054BA-3FEC-ABFB-1110-F69E3B5F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261" y="2092327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3" name="Oval 3422">
              <a:extLst>
                <a:ext uri="{FF2B5EF4-FFF2-40B4-BE49-F238E27FC236}">
                  <a16:creationId xmlns:a16="http://schemas.microsoft.com/office/drawing/2014/main" id="{66559235-DC32-5248-4977-EA665E18B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161" y="2073277"/>
              <a:ext cx="120650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5" name="Oval 3424">
              <a:extLst>
                <a:ext uri="{FF2B5EF4-FFF2-40B4-BE49-F238E27FC236}">
                  <a16:creationId xmlns:a16="http://schemas.microsoft.com/office/drawing/2014/main" id="{6D79065A-A896-8618-8781-6A67E161B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286" y="2076452"/>
              <a:ext cx="122238" cy="122238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7" name="Oval 3426">
              <a:extLst>
                <a:ext uri="{FF2B5EF4-FFF2-40B4-BE49-F238E27FC236}">
                  <a16:creationId xmlns:a16="http://schemas.microsoft.com/office/drawing/2014/main" id="{2BB3FA2A-A0AF-CC6E-55AF-1A41C3715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123" y="2076452"/>
              <a:ext cx="120650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99" name="Oval 3428">
              <a:extLst>
                <a:ext uri="{FF2B5EF4-FFF2-40B4-BE49-F238E27FC236}">
                  <a16:creationId xmlns:a16="http://schemas.microsoft.com/office/drawing/2014/main" id="{C551625A-410D-5DB8-7A0A-5711B801D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873" y="2073277"/>
              <a:ext cx="122238" cy="120650"/>
            </a:xfrm>
            <a:prstGeom prst="ellips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7B9E4-5674-0D5C-E3A0-3FE030B04A11}"/>
              </a:ext>
            </a:extLst>
          </p:cNvPr>
          <p:cNvGrpSpPr/>
          <p:nvPr/>
        </p:nvGrpSpPr>
        <p:grpSpPr>
          <a:xfrm>
            <a:off x="2276873" y="2084390"/>
            <a:ext cx="3152775" cy="2105025"/>
            <a:chOff x="2276873" y="2084390"/>
            <a:chExt cx="3152775" cy="2105025"/>
          </a:xfrm>
        </p:grpSpPr>
        <p:sp>
          <p:nvSpPr>
            <p:cNvPr id="4305" name="Freeform 3434">
              <a:extLst>
                <a:ext uri="{FF2B5EF4-FFF2-40B4-BE49-F238E27FC236}">
                  <a16:creationId xmlns:a16="http://schemas.microsoft.com/office/drawing/2014/main" id="{70178C25-086E-A587-3D29-79609846C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736" y="2127252"/>
              <a:ext cx="3067050" cy="2019300"/>
            </a:xfrm>
            <a:custGeom>
              <a:avLst/>
              <a:gdLst>
                <a:gd name="T0" fmla="*/ 0 w 8489"/>
                <a:gd name="T1" fmla="*/ 5590 h 5590"/>
                <a:gd name="T2" fmla="*/ 202 w 8489"/>
                <a:gd name="T3" fmla="*/ 5527 h 5590"/>
                <a:gd name="T4" fmla="*/ 538 w 8489"/>
                <a:gd name="T5" fmla="*/ 5310 h 5590"/>
                <a:gd name="T6" fmla="*/ 877 w 8489"/>
                <a:gd name="T7" fmla="*/ 5178 h 5590"/>
                <a:gd name="T8" fmla="*/ 1212 w 8489"/>
                <a:gd name="T9" fmla="*/ 5018 h 5590"/>
                <a:gd name="T10" fmla="*/ 1551 w 8489"/>
                <a:gd name="T11" fmla="*/ 4895 h 5590"/>
                <a:gd name="T12" fmla="*/ 1889 w 8489"/>
                <a:gd name="T13" fmla="*/ 4720 h 5590"/>
                <a:gd name="T14" fmla="*/ 2228 w 8489"/>
                <a:gd name="T15" fmla="*/ 4605 h 5590"/>
                <a:gd name="T16" fmla="*/ 2560 w 8489"/>
                <a:gd name="T17" fmla="*/ 4527 h 5590"/>
                <a:gd name="T18" fmla="*/ 2900 w 8489"/>
                <a:gd name="T19" fmla="*/ 4452 h 5590"/>
                <a:gd name="T20" fmla="*/ 3235 w 8489"/>
                <a:gd name="T21" fmla="*/ 4264 h 5590"/>
                <a:gd name="T22" fmla="*/ 3573 w 8489"/>
                <a:gd name="T23" fmla="*/ 4177 h 5590"/>
                <a:gd name="T24" fmla="*/ 3912 w 8489"/>
                <a:gd name="T25" fmla="*/ 3970 h 5590"/>
                <a:gd name="T26" fmla="*/ 4251 w 8489"/>
                <a:gd name="T27" fmla="*/ 3839 h 5590"/>
                <a:gd name="T28" fmla="*/ 4588 w 8489"/>
                <a:gd name="T29" fmla="*/ 3733 h 5590"/>
                <a:gd name="T30" fmla="*/ 4926 w 8489"/>
                <a:gd name="T31" fmla="*/ 3577 h 5590"/>
                <a:gd name="T32" fmla="*/ 5265 w 8489"/>
                <a:gd name="T33" fmla="*/ 3429 h 5590"/>
                <a:gd name="T34" fmla="*/ 5600 w 8489"/>
                <a:gd name="T35" fmla="*/ 3242 h 5590"/>
                <a:gd name="T36" fmla="*/ 5940 w 8489"/>
                <a:gd name="T37" fmla="*/ 3132 h 5590"/>
                <a:gd name="T38" fmla="*/ 6281 w 8489"/>
                <a:gd name="T39" fmla="*/ 2040 h 5590"/>
                <a:gd name="T40" fmla="*/ 6615 w 8489"/>
                <a:gd name="T41" fmla="*/ 531 h 5590"/>
                <a:gd name="T42" fmla="*/ 6948 w 8489"/>
                <a:gd name="T43" fmla="*/ 167 h 5590"/>
                <a:gd name="T44" fmla="*/ 7245 w 8489"/>
                <a:gd name="T45" fmla="*/ 52 h 5590"/>
                <a:gd name="T46" fmla="*/ 7576 w 8489"/>
                <a:gd name="T47" fmla="*/ 176 h 5590"/>
                <a:gd name="T48" fmla="*/ 7822 w 8489"/>
                <a:gd name="T49" fmla="*/ 0 h 5590"/>
                <a:gd name="T50" fmla="*/ 8133 w 8489"/>
                <a:gd name="T51" fmla="*/ 100 h 5590"/>
                <a:gd name="T52" fmla="*/ 8398 w 8489"/>
                <a:gd name="T53" fmla="*/ 121 h 5590"/>
                <a:gd name="T54" fmla="*/ 8489 w 8489"/>
                <a:gd name="T55" fmla="*/ 85 h 5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89" h="5590">
                  <a:moveTo>
                    <a:pt x="0" y="5590"/>
                  </a:moveTo>
                  <a:lnTo>
                    <a:pt x="202" y="5527"/>
                  </a:lnTo>
                  <a:lnTo>
                    <a:pt x="538" y="5310"/>
                  </a:lnTo>
                  <a:lnTo>
                    <a:pt x="877" y="5178"/>
                  </a:lnTo>
                  <a:lnTo>
                    <a:pt x="1212" y="5018"/>
                  </a:lnTo>
                  <a:lnTo>
                    <a:pt x="1551" y="4895"/>
                  </a:lnTo>
                  <a:lnTo>
                    <a:pt x="1889" y="4720"/>
                  </a:lnTo>
                  <a:lnTo>
                    <a:pt x="2228" y="4605"/>
                  </a:lnTo>
                  <a:lnTo>
                    <a:pt x="2560" y="4527"/>
                  </a:lnTo>
                  <a:lnTo>
                    <a:pt x="2900" y="4452"/>
                  </a:lnTo>
                  <a:lnTo>
                    <a:pt x="3235" y="4264"/>
                  </a:lnTo>
                  <a:lnTo>
                    <a:pt x="3573" y="4177"/>
                  </a:lnTo>
                  <a:lnTo>
                    <a:pt x="3912" y="3970"/>
                  </a:lnTo>
                  <a:lnTo>
                    <a:pt x="4251" y="3839"/>
                  </a:lnTo>
                  <a:lnTo>
                    <a:pt x="4588" y="3733"/>
                  </a:lnTo>
                  <a:lnTo>
                    <a:pt x="4926" y="3577"/>
                  </a:lnTo>
                  <a:lnTo>
                    <a:pt x="5265" y="3429"/>
                  </a:lnTo>
                  <a:lnTo>
                    <a:pt x="5600" y="3242"/>
                  </a:lnTo>
                  <a:lnTo>
                    <a:pt x="5940" y="3132"/>
                  </a:lnTo>
                  <a:lnTo>
                    <a:pt x="6281" y="2040"/>
                  </a:lnTo>
                  <a:lnTo>
                    <a:pt x="6615" y="531"/>
                  </a:lnTo>
                  <a:lnTo>
                    <a:pt x="6948" y="167"/>
                  </a:lnTo>
                  <a:lnTo>
                    <a:pt x="7245" y="52"/>
                  </a:lnTo>
                  <a:lnTo>
                    <a:pt x="7576" y="176"/>
                  </a:lnTo>
                  <a:lnTo>
                    <a:pt x="7822" y="0"/>
                  </a:lnTo>
                  <a:lnTo>
                    <a:pt x="8133" y="100"/>
                  </a:lnTo>
                  <a:lnTo>
                    <a:pt x="8398" y="121"/>
                  </a:lnTo>
                  <a:lnTo>
                    <a:pt x="8489" y="85"/>
                  </a:lnTo>
                </a:path>
              </a:pathLst>
            </a:cu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6" name="Line 3435">
              <a:extLst>
                <a:ext uri="{FF2B5EF4-FFF2-40B4-BE49-F238E27FC236}">
                  <a16:creationId xmlns:a16="http://schemas.microsoft.com/office/drawing/2014/main" id="{3A54E7D3-7CFE-0FA1-9672-7DA36F42B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736" y="41465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7" name="Line 3436">
              <a:extLst>
                <a:ext uri="{FF2B5EF4-FFF2-40B4-BE49-F238E27FC236}">
                  <a16:creationId xmlns:a16="http://schemas.microsoft.com/office/drawing/2014/main" id="{34F7BE7C-E198-D277-3BE7-7C4C88D61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873" y="41036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8" name="Line 3437">
              <a:extLst>
                <a:ext uri="{FF2B5EF4-FFF2-40B4-BE49-F238E27FC236}">
                  <a16:creationId xmlns:a16="http://schemas.microsoft.com/office/drawing/2014/main" id="{B40679E0-0DCE-3B55-CC3F-197EB1670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6873" y="41036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09" name="Line 3438">
              <a:extLst>
                <a:ext uri="{FF2B5EF4-FFF2-40B4-BE49-F238E27FC236}">
                  <a16:creationId xmlns:a16="http://schemas.microsoft.com/office/drawing/2014/main" id="{0AFBD40B-AFE9-56D4-4687-4D01C55E2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761" y="41243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0" name="Line 3439">
              <a:extLst>
                <a:ext uri="{FF2B5EF4-FFF2-40B4-BE49-F238E27FC236}">
                  <a16:creationId xmlns:a16="http://schemas.microsoft.com/office/drawing/2014/main" id="{E7835F23-0158-AD13-2EE1-DD95DF294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9898" y="40814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1" name="Line 3440">
              <a:extLst>
                <a:ext uri="{FF2B5EF4-FFF2-40B4-BE49-F238E27FC236}">
                  <a16:creationId xmlns:a16="http://schemas.microsoft.com/office/drawing/2014/main" id="{9B9A6247-575B-C774-AAD3-30EAFF0B6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898" y="40814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2" name="Line 3441">
              <a:extLst>
                <a:ext uri="{FF2B5EF4-FFF2-40B4-BE49-F238E27FC236}">
                  <a16:creationId xmlns:a16="http://schemas.microsoft.com/office/drawing/2014/main" id="{DF294669-7366-C0D4-C3D9-6F1AC6CB6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998" y="40449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3" name="Line 3442">
              <a:extLst>
                <a:ext uri="{FF2B5EF4-FFF2-40B4-BE49-F238E27FC236}">
                  <a16:creationId xmlns:a16="http://schemas.microsoft.com/office/drawing/2014/main" id="{B2423E7B-1F34-D978-C6AC-B71F7CD22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0548" y="4002090"/>
              <a:ext cx="87313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4" name="Line 3443">
              <a:extLst>
                <a:ext uri="{FF2B5EF4-FFF2-40B4-BE49-F238E27FC236}">
                  <a16:creationId xmlns:a16="http://schemas.microsoft.com/office/drawing/2014/main" id="{2B171A89-CDF0-363B-1C10-EBB1CE563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548" y="4002090"/>
              <a:ext cx="87313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5" name="Line 3444">
              <a:extLst>
                <a:ext uri="{FF2B5EF4-FFF2-40B4-BE49-F238E27FC236}">
                  <a16:creationId xmlns:a16="http://schemas.microsoft.com/office/drawing/2014/main" id="{F99F28D0-7434-BD69-4CF2-63EDDC939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7236" y="39973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6" name="Line 3445">
              <a:extLst>
                <a:ext uri="{FF2B5EF4-FFF2-40B4-BE49-F238E27FC236}">
                  <a16:creationId xmlns:a16="http://schemas.microsoft.com/office/drawing/2014/main" id="{CCE96DE7-D20F-A9E5-42B2-00FA23A0A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4373" y="39544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7" name="Line 3446">
              <a:extLst>
                <a:ext uri="{FF2B5EF4-FFF2-40B4-BE49-F238E27FC236}">
                  <a16:creationId xmlns:a16="http://schemas.microsoft.com/office/drawing/2014/main" id="{87126990-634A-98B5-C1F8-B11D1788B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373" y="39544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8" name="Line 3447">
              <a:extLst>
                <a:ext uri="{FF2B5EF4-FFF2-40B4-BE49-F238E27FC236}">
                  <a16:creationId xmlns:a16="http://schemas.microsoft.com/office/drawing/2014/main" id="{3C4D359A-57D6-EBC0-E918-9B48A30DD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886" y="39401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19" name="Line 3448">
              <a:extLst>
                <a:ext uri="{FF2B5EF4-FFF2-40B4-BE49-F238E27FC236}">
                  <a16:creationId xmlns:a16="http://schemas.microsoft.com/office/drawing/2014/main" id="{8E648E5A-3431-853B-2A88-22CD275CC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5023" y="38973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20" name="Line 3449">
              <a:extLst>
                <a:ext uri="{FF2B5EF4-FFF2-40B4-BE49-F238E27FC236}">
                  <a16:creationId xmlns:a16="http://schemas.microsoft.com/office/drawing/2014/main" id="{16C7C3DD-754B-44BD-99B8-EF2824BCA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023" y="38973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21" name="Line 3450">
              <a:extLst>
                <a:ext uri="{FF2B5EF4-FFF2-40B4-BE49-F238E27FC236}">
                  <a16:creationId xmlns:a16="http://schemas.microsoft.com/office/drawing/2014/main" id="{30F78199-8ADF-5B6F-886D-500A9ECBB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123" y="38957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2" name="Line 3452">
              <a:extLst>
                <a:ext uri="{FF2B5EF4-FFF2-40B4-BE49-F238E27FC236}">
                  <a16:creationId xmlns:a16="http://schemas.microsoft.com/office/drawing/2014/main" id="{03EFAEC9-0069-A88D-8CE2-AA6A4C706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260" y="38528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3" name="Line 3453">
              <a:extLst>
                <a:ext uri="{FF2B5EF4-FFF2-40B4-BE49-F238E27FC236}">
                  <a16:creationId xmlns:a16="http://schemas.microsoft.com/office/drawing/2014/main" id="{DDD1BEAA-0C57-9C7B-FA45-1F87893EF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260" y="38528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4" name="Line 3454">
              <a:extLst>
                <a:ext uri="{FF2B5EF4-FFF2-40B4-BE49-F238E27FC236}">
                  <a16:creationId xmlns:a16="http://schemas.microsoft.com/office/drawing/2014/main" id="{FFE5A778-F701-0409-C139-B01286335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8322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5" name="Line 3455">
              <a:extLst>
                <a:ext uri="{FF2B5EF4-FFF2-40B4-BE49-F238E27FC236}">
                  <a16:creationId xmlns:a16="http://schemas.microsoft.com/office/drawing/2014/main" id="{4C4134C6-B793-EB1A-0B4E-466B7A8CD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9498" y="37893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6" name="Line 3456">
              <a:extLst>
                <a:ext uri="{FF2B5EF4-FFF2-40B4-BE49-F238E27FC236}">
                  <a16:creationId xmlns:a16="http://schemas.microsoft.com/office/drawing/2014/main" id="{4F5B132A-9FF4-B759-9E80-093C28B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498" y="37893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7" name="Line 3457">
              <a:extLst>
                <a:ext uri="{FF2B5EF4-FFF2-40B4-BE49-F238E27FC236}">
                  <a16:creationId xmlns:a16="http://schemas.microsoft.com/office/drawing/2014/main" id="{8C5C784A-A6EB-8A87-B03F-2EABC10BA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598" y="37909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8" name="Line 3458">
              <a:extLst>
                <a:ext uri="{FF2B5EF4-FFF2-40B4-BE49-F238E27FC236}">
                  <a16:creationId xmlns:a16="http://schemas.microsoft.com/office/drawing/2014/main" id="{B8EB8D20-AE1C-9E87-D2EB-8B96D64AE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735" y="37480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29" name="Line 3459">
              <a:extLst>
                <a:ext uri="{FF2B5EF4-FFF2-40B4-BE49-F238E27FC236}">
                  <a16:creationId xmlns:a16="http://schemas.microsoft.com/office/drawing/2014/main" id="{D432FAD6-F23B-3BF2-49F2-73677F4A9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735" y="37480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0" name="Line 3460">
              <a:extLst>
                <a:ext uri="{FF2B5EF4-FFF2-40B4-BE49-F238E27FC236}">
                  <a16:creationId xmlns:a16="http://schemas.microsoft.com/office/drawing/2014/main" id="{C4DE60C9-6765-F7BF-8088-6354A99F2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5248" y="37623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1" name="Line 3461">
              <a:extLst>
                <a:ext uri="{FF2B5EF4-FFF2-40B4-BE49-F238E27FC236}">
                  <a16:creationId xmlns:a16="http://schemas.microsoft.com/office/drawing/2014/main" id="{38579CD7-3BF0-B5BB-FCA5-314DE7288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2385" y="37195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2" name="Line 3462">
              <a:extLst>
                <a:ext uri="{FF2B5EF4-FFF2-40B4-BE49-F238E27FC236}">
                  <a16:creationId xmlns:a16="http://schemas.microsoft.com/office/drawing/2014/main" id="{49C6747D-3744-6EFA-12A4-A019005E1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2385" y="37195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3" name="Line 3463">
              <a:extLst>
                <a:ext uri="{FF2B5EF4-FFF2-40B4-BE49-F238E27FC236}">
                  <a16:creationId xmlns:a16="http://schemas.microsoft.com/office/drawing/2014/main" id="{F3A3FE78-7B27-607A-D1B9-E551456E0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485" y="373539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4" name="Line 3464">
              <a:extLst>
                <a:ext uri="{FF2B5EF4-FFF2-40B4-BE49-F238E27FC236}">
                  <a16:creationId xmlns:a16="http://schemas.microsoft.com/office/drawing/2014/main" id="{A61956B6-1EFA-1CD5-AEC9-91E00A798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623" y="369252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5" name="Line 3465">
              <a:extLst>
                <a:ext uri="{FF2B5EF4-FFF2-40B4-BE49-F238E27FC236}">
                  <a16:creationId xmlns:a16="http://schemas.microsoft.com/office/drawing/2014/main" id="{A96C4EA9-5E95-D4DF-E0E6-1AAACDE4D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623" y="369252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6" name="Line 3466">
              <a:extLst>
                <a:ext uri="{FF2B5EF4-FFF2-40B4-BE49-F238E27FC236}">
                  <a16:creationId xmlns:a16="http://schemas.microsoft.com/office/drawing/2014/main" id="{5B1A032F-CCD0-24C3-135B-5D72DD770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8135" y="36671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7" name="Line 3467">
              <a:extLst>
                <a:ext uri="{FF2B5EF4-FFF2-40B4-BE49-F238E27FC236}">
                  <a16:creationId xmlns:a16="http://schemas.microsoft.com/office/drawing/2014/main" id="{50CD3A3F-BFDD-743C-50E5-8F372D298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5273" y="36242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8" name="Line 3468">
              <a:extLst>
                <a:ext uri="{FF2B5EF4-FFF2-40B4-BE49-F238E27FC236}">
                  <a16:creationId xmlns:a16="http://schemas.microsoft.com/office/drawing/2014/main" id="{AE03ADB3-1099-9C47-C655-ED866789A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5273" y="36242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39" name="Line 3469">
              <a:extLst>
                <a:ext uri="{FF2B5EF4-FFF2-40B4-BE49-F238E27FC236}">
                  <a16:creationId xmlns:a16="http://schemas.microsoft.com/office/drawing/2014/main" id="{A9DCD427-BC2D-A306-3713-86EC37488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0373" y="36353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0" name="Line 3470">
              <a:extLst>
                <a:ext uri="{FF2B5EF4-FFF2-40B4-BE49-F238E27FC236}">
                  <a16:creationId xmlns:a16="http://schemas.microsoft.com/office/drawing/2014/main" id="{AE5ABE5C-6BFE-D043-740F-809788D07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7510" y="3592515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1" name="Line 3471">
              <a:extLst>
                <a:ext uri="{FF2B5EF4-FFF2-40B4-BE49-F238E27FC236}">
                  <a16:creationId xmlns:a16="http://schemas.microsoft.com/office/drawing/2014/main" id="{05A13668-DA6E-D1BD-E8DD-D29EE7FAD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7510" y="3592515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2" name="Line 3472">
              <a:extLst>
                <a:ext uri="{FF2B5EF4-FFF2-40B4-BE49-F238E27FC236}">
                  <a16:creationId xmlns:a16="http://schemas.microsoft.com/office/drawing/2014/main" id="{0A8913E2-A93E-69A6-3DB1-E8D697908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610" y="356076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3" name="Line 3473">
              <a:extLst>
                <a:ext uri="{FF2B5EF4-FFF2-40B4-BE49-F238E27FC236}">
                  <a16:creationId xmlns:a16="http://schemas.microsoft.com/office/drawing/2014/main" id="{C9C16832-DDE0-1647-6729-7BAE17E35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9748" y="351790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4" name="Line 3474">
              <a:extLst>
                <a:ext uri="{FF2B5EF4-FFF2-40B4-BE49-F238E27FC236}">
                  <a16:creationId xmlns:a16="http://schemas.microsoft.com/office/drawing/2014/main" id="{198A64EA-F280-9978-C3FC-2F5BEB0EC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748" y="351790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5" name="Line 3475">
              <a:extLst>
                <a:ext uri="{FF2B5EF4-FFF2-40B4-BE49-F238E27FC236}">
                  <a16:creationId xmlns:a16="http://schemas.microsoft.com/office/drawing/2014/main" id="{A076E445-291D-1F0F-83B7-A43D3280E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848" y="3514727"/>
              <a:ext cx="1588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6" name="Line 3476">
              <a:extLst>
                <a:ext uri="{FF2B5EF4-FFF2-40B4-BE49-F238E27FC236}">
                  <a16:creationId xmlns:a16="http://schemas.microsoft.com/office/drawing/2014/main" id="{7B6150E0-68D3-65EF-0F4B-645094AD2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1985" y="3470277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7" name="Line 3477">
              <a:extLst>
                <a:ext uri="{FF2B5EF4-FFF2-40B4-BE49-F238E27FC236}">
                  <a16:creationId xmlns:a16="http://schemas.microsoft.com/office/drawing/2014/main" id="{3D0D99C4-AC9A-6D8A-6A65-59010D116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985" y="3470277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8" name="Line 3478">
              <a:extLst>
                <a:ext uri="{FF2B5EF4-FFF2-40B4-BE49-F238E27FC236}">
                  <a16:creationId xmlns:a16="http://schemas.microsoft.com/office/drawing/2014/main" id="{72C0A2B6-2403-E869-C6C2-1419F8134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085" y="34750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49" name="Line 3479">
              <a:extLst>
                <a:ext uri="{FF2B5EF4-FFF2-40B4-BE49-F238E27FC236}">
                  <a16:creationId xmlns:a16="http://schemas.microsoft.com/office/drawing/2014/main" id="{E595DD61-6D37-CB10-9E2D-66EEB35E2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4223" y="34321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0" name="Line 3480">
              <a:extLst>
                <a:ext uri="{FF2B5EF4-FFF2-40B4-BE49-F238E27FC236}">
                  <a16:creationId xmlns:a16="http://schemas.microsoft.com/office/drawing/2014/main" id="{838E6F04-AE24-072F-D7C1-809CEAE73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4223" y="34321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1" name="Line 3481">
              <a:extLst>
                <a:ext uri="{FF2B5EF4-FFF2-40B4-BE49-F238E27FC236}">
                  <a16:creationId xmlns:a16="http://schemas.microsoft.com/office/drawing/2014/main" id="{667C7145-1672-4D65-AD9A-A15A8CBA0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323" y="34194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2" name="Line 3482">
              <a:extLst>
                <a:ext uri="{FF2B5EF4-FFF2-40B4-BE49-F238E27FC236}">
                  <a16:creationId xmlns:a16="http://schemas.microsoft.com/office/drawing/2014/main" id="{2CA27D0F-C16A-3445-B42C-DD542170E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6460" y="33766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3" name="Line 3483">
              <a:extLst>
                <a:ext uri="{FF2B5EF4-FFF2-40B4-BE49-F238E27FC236}">
                  <a16:creationId xmlns:a16="http://schemas.microsoft.com/office/drawing/2014/main" id="{3CFABC07-43DF-208A-DB50-9DFB84296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460" y="33766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4" name="Line 3484">
              <a:extLst>
                <a:ext uri="{FF2B5EF4-FFF2-40B4-BE49-F238E27FC236}">
                  <a16:creationId xmlns:a16="http://schemas.microsoft.com/office/drawing/2014/main" id="{9521460F-AD47-A901-4B71-2468428DA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560" y="33655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5" name="Line 3485">
              <a:extLst>
                <a:ext uri="{FF2B5EF4-FFF2-40B4-BE49-F238E27FC236}">
                  <a16:creationId xmlns:a16="http://schemas.microsoft.com/office/drawing/2014/main" id="{7764F42C-5B16-1234-169C-AE87A1E2D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698" y="332264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6" name="Line 3486">
              <a:extLst>
                <a:ext uri="{FF2B5EF4-FFF2-40B4-BE49-F238E27FC236}">
                  <a16:creationId xmlns:a16="http://schemas.microsoft.com/office/drawing/2014/main" id="{65FB600D-53D4-D4B4-F97D-E1AFB909D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8698" y="332264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7" name="Line 3487">
              <a:extLst>
                <a:ext uri="{FF2B5EF4-FFF2-40B4-BE49-F238E27FC236}">
                  <a16:creationId xmlns:a16="http://schemas.microsoft.com/office/drawing/2014/main" id="{CA84286A-ABFF-C3F1-9303-D89A1B00E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2210" y="329882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8" name="Line 3488">
              <a:extLst>
                <a:ext uri="{FF2B5EF4-FFF2-40B4-BE49-F238E27FC236}">
                  <a16:creationId xmlns:a16="http://schemas.microsoft.com/office/drawing/2014/main" id="{AE5407A9-629F-F9DA-3A7C-86F0ED6F3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9348" y="32559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59" name="Line 3489">
              <a:extLst>
                <a:ext uri="{FF2B5EF4-FFF2-40B4-BE49-F238E27FC236}">
                  <a16:creationId xmlns:a16="http://schemas.microsoft.com/office/drawing/2014/main" id="{C0D760D1-F147-F071-AB8E-BB842DD74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9348" y="325596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0" name="Line 3490">
              <a:extLst>
                <a:ext uri="{FF2B5EF4-FFF2-40B4-BE49-F238E27FC236}">
                  <a16:creationId xmlns:a16="http://schemas.microsoft.com/office/drawing/2014/main" id="{657062C3-BD3C-091D-5EF0-B0D68F95F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035" y="32591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1" name="Line 3491">
              <a:extLst>
                <a:ext uri="{FF2B5EF4-FFF2-40B4-BE49-F238E27FC236}">
                  <a16:creationId xmlns:a16="http://schemas.microsoft.com/office/drawing/2014/main" id="{03DA7683-D085-294A-90A5-3C682CA2F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3173" y="32162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2" name="Line 3492">
              <a:extLst>
                <a:ext uri="{FF2B5EF4-FFF2-40B4-BE49-F238E27FC236}">
                  <a16:creationId xmlns:a16="http://schemas.microsoft.com/office/drawing/2014/main" id="{4DFC3178-CB8E-9226-D031-D0F32597B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173" y="32162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3" name="Line 3493">
              <a:extLst>
                <a:ext uri="{FF2B5EF4-FFF2-40B4-BE49-F238E27FC236}">
                  <a16:creationId xmlns:a16="http://schemas.microsoft.com/office/drawing/2014/main" id="{D9AE6F6A-1512-DBCB-1807-DA28BEEEE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273" y="28638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4" name="Line 3494">
              <a:extLst>
                <a:ext uri="{FF2B5EF4-FFF2-40B4-BE49-F238E27FC236}">
                  <a16:creationId xmlns:a16="http://schemas.microsoft.com/office/drawing/2014/main" id="{6D68C834-3F25-59B3-77F3-B1EC9E6E2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5410" y="28209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5" name="Line 3495">
              <a:extLst>
                <a:ext uri="{FF2B5EF4-FFF2-40B4-BE49-F238E27FC236}">
                  <a16:creationId xmlns:a16="http://schemas.microsoft.com/office/drawing/2014/main" id="{1A361AD5-6CF2-3FC0-F1A6-F5111008E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410" y="28209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6" name="Line 3496">
              <a:extLst>
                <a:ext uri="{FF2B5EF4-FFF2-40B4-BE49-F238E27FC236}">
                  <a16:creationId xmlns:a16="http://schemas.microsoft.com/office/drawing/2014/main" id="{490E6251-586C-8C8A-0809-D6F94BAA6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923" y="2319340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7" name="Line 3497">
              <a:extLst>
                <a:ext uri="{FF2B5EF4-FFF2-40B4-BE49-F238E27FC236}">
                  <a16:creationId xmlns:a16="http://schemas.microsoft.com/office/drawing/2014/main" id="{39C78039-9AD9-98B1-7796-FE710444F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6060" y="22764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8" name="Line 3498">
              <a:extLst>
                <a:ext uri="{FF2B5EF4-FFF2-40B4-BE49-F238E27FC236}">
                  <a16:creationId xmlns:a16="http://schemas.microsoft.com/office/drawing/2014/main" id="{F0DDEF6D-CA99-52F9-CB19-8E68BDE3B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060" y="2276477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69" name="Line 3499">
              <a:extLst>
                <a:ext uri="{FF2B5EF4-FFF2-40B4-BE49-F238E27FC236}">
                  <a16:creationId xmlns:a16="http://schemas.microsoft.com/office/drawing/2014/main" id="{440D8909-17C0-D5FD-D8B8-FBF8AAD4F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9573" y="21875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0" name="Line 3500">
              <a:extLst>
                <a:ext uri="{FF2B5EF4-FFF2-40B4-BE49-F238E27FC236}">
                  <a16:creationId xmlns:a16="http://schemas.microsoft.com/office/drawing/2014/main" id="{B753A885-1E6C-C9CE-613F-D4A4A1452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6710" y="21447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1" name="Line 3501">
              <a:extLst>
                <a:ext uri="{FF2B5EF4-FFF2-40B4-BE49-F238E27FC236}">
                  <a16:creationId xmlns:a16="http://schemas.microsoft.com/office/drawing/2014/main" id="{E28CE19D-E061-68AB-4920-F096A5786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6710" y="2144715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2" name="Line 3502">
              <a:extLst>
                <a:ext uri="{FF2B5EF4-FFF2-40B4-BE49-F238E27FC236}">
                  <a16:creationId xmlns:a16="http://schemas.microsoft.com/office/drawing/2014/main" id="{C1125099-8D1B-5600-2925-6DC83678A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7523" y="214630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3" name="Line 3503">
              <a:extLst>
                <a:ext uri="{FF2B5EF4-FFF2-40B4-BE49-F238E27FC236}">
                  <a16:creationId xmlns:a16="http://schemas.microsoft.com/office/drawing/2014/main" id="{A165EE25-2FBB-F70D-2D1E-D0E4C5965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3073" y="2101852"/>
              <a:ext cx="87313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4" name="Line 3504">
              <a:extLst>
                <a:ext uri="{FF2B5EF4-FFF2-40B4-BE49-F238E27FC236}">
                  <a16:creationId xmlns:a16="http://schemas.microsoft.com/office/drawing/2014/main" id="{E9686CBA-BC2D-F38F-49C5-77E924DC3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3073" y="2101852"/>
              <a:ext cx="87313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5" name="Line 3505">
              <a:extLst>
                <a:ext uri="{FF2B5EF4-FFF2-40B4-BE49-F238E27FC236}">
                  <a16:creationId xmlns:a16="http://schemas.microsoft.com/office/drawing/2014/main" id="{5885737C-DD8C-1071-CCBF-5C2B71FE2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585" y="21907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6" name="Line 3506">
              <a:extLst>
                <a:ext uri="{FF2B5EF4-FFF2-40B4-BE49-F238E27FC236}">
                  <a16:creationId xmlns:a16="http://schemas.microsoft.com/office/drawing/2014/main" id="{B7EE84BB-9505-9FA3-1984-49B50ED3B8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3723" y="21478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7" name="Line 3507">
              <a:extLst>
                <a:ext uri="{FF2B5EF4-FFF2-40B4-BE49-F238E27FC236}">
                  <a16:creationId xmlns:a16="http://schemas.microsoft.com/office/drawing/2014/main" id="{F3BB7275-4CB1-5F3E-AB71-B7083032C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723" y="21478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8" name="Line 3508">
              <a:extLst>
                <a:ext uri="{FF2B5EF4-FFF2-40B4-BE49-F238E27FC236}">
                  <a16:creationId xmlns:a16="http://schemas.microsoft.com/office/drawing/2014/main" id="{ACB087C0-2D2F-CF3F-4430-5F1B0AC09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485" y="2127252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79" name="Line 3509">
              <a:extLst>
                <a:ext uri="{FF2B5EF4-FFF2-40B4-BE49-F238E27FC236}">
                  <a16:creationId xmlns:a16="http://schemas.microsoft.com/office/drawing/2014/main" id="{B1B79DEE-BBF0-DC8B-CB2F-7C60F8E91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2623" y="20843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0" name="Line 3510">
              <a:extLst>
                <a:ext uri="{FF2B5EF4-FFF2-40B4-BE49-F238E27FC236}">
                  <a16:creationId xmlns:a16="http://schemas.microsoft.com/office/drawing/2014/main" id="{C644F97A-897B-8F02-8AD2-9DA3CF168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2623" y="2084390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1" name="Line 3511">
              <a:extLst>
                <a:ext uri="{FF2B5EF4-FFF2-40B4-BE49-F238E27FC236}">
                  <a16:creationId xmlns:a16="http://schemas.microsoft.com/office/drawing/2014/main" id="{DF195A04-59BD-EE90-E02D-A40C1CCAA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8198" y="2162177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2" name="Line 3512">
              <a:extLst>
                <a:ext uri="{FF2B5EF4-FFF2-40B4-BE49-F238E27FC236}">
                  <a16:creationId xmlns:a16="http://schemas.microsoft.com/office/drawing/2014/main" id="{903820EC-B6C8-B462-5ADA-E5CAB0F91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5335" y="2119315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3" name="Line 3513">
              <a:extLst>
                <a:ext uri="{FF2B5EF4-FFF2-40B4-BE49-F238E27FC236}">
                  <a16:creationId xmlns:a16="http://schemas.microsoft.com/office/drawing/2014/main" id="{3B60C227-1283-7CC4-E92A-C36491610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5335" y="2119315"/>
              <a:ext cx="85725" cy="87313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4" name="Line 3514">
              <a:extLst>
                <a:ext uri="{FF2B5EF4-FFF2-40B4-BE49-F238E27FC236}">
                  <a16:creationId xmlns:a16="http://schemas.microsoft.com/office/drawing/2014/main" id="{96B2ACB8-F8FF-3635-409F-CEB4B9E61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448" y="217011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5" name="Line 3515">
              <a:extLst>
                <a:ext uri="{FF2B5EF4-FFF2-40B4-BE49-F238E27FC236}">
                  <a16:creationId xmlns:a16="http://schemas.microsoft.com/office/drawing/2014/main" id="{7F5E3CF5-C9CA-0050-D4DB-993683306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585" y="212725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6" name="Line 3516">
              <a:extLst>
                <a:ext uri="{FF2B5EF4-FFF2-40B4-BE49-F238E27FC236}">
                  <a16:creationId xmlns:a16="http://schemas.microsoft.com/office/drawing/2014/main" id="{D653277C-015D-FC49-8F85-55DA7ED84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0585" y="212725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7" name="Line 3517">
              <a:extLst>
                <a:ext uri="{FF2B5EF4-FFF2-40B4-BE49-F238E27FC236}">
                  <a16:creationId xmlns:a16="http://schemas.microsoft.com/office/drawing/2014/main" id="{85C3403D-8465-16C9-57E7-C0747C3E5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6785" y="2157415"/>
              <a:ext cx="0" cy="0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8" name="Line 3518">
              <a:extLst>
                <a:ext uri="{FF2B5EF4-FFF2-40B4-BE49-F238E27FC236}">
                  <a16:creationId xmlns:a16="http://schemas.microsoft.com/office/drawing/2014/main" id="{C9B217B5-BF47-712C-C651-8EF4C060B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3923" y="211455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89" name="Line 3519">
              <a:extLst>
                <a:ext uri="{FF2B5EF4-FFF2-40B4-BE49-F238E27FC236}">
                  <a16:creationId xmlns:a16="http://schemas.microsoft.com/office/drawing/2014/main" id="{4C010519-330A-A99B-BABD-91621B0AE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3923" y="2114552"/>
              <a:ext cx="85725" cy="85725"/>
            </a:xfrm>
            <a:prstGeom prst="line">
              <a:avLst/>
            </a:prstGeom>
            <a:noFill/>
            <a:ln w="23813">
              <a:solidFill>
                <a:srgbClr val="9400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D13C18-6B13-6C96-D45E-3F3A740B1DB6}"/>
              </a:ext>
            </a:extLst>
          </p:cNvPr>
          <p:cNvGrpSpPr/>
          <p:nvPr/>
        </p:nvGrpSpPr>
        <p:grpSpPr>
          <a:xfrm>
            <a:off x="2903935" y="1905002"/>
            <a:ext cx="196850" cy="2546350"/>
            <a:chOff x="2903935" y="1905002"/>
            <a:chExt cx="196850" cy="2546350"/>
          </a:xfrm>
        </p:grpSpPr>
        <p:sp>
          <p:nvSpPr>
            <p:cNvPr id="3995" name="Freeform 3525">
              <a:extLst>
                <a:ext uri="{FF2B5EF4-FFF2-40B4-BE49-F238E27FC236}">
                  <a16:creationId xmlns:a16="http://schemas.microsoft.com/office/drawing/2014/main" id="{A74A119B-6C5D-3839-F14A-5363901C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360" y="1905002"/>
              <a:ext cx="0" cy="2514600"/>
            </a:xfrm>
            <a:custGeom>
              <a:avLst/>
              <a:gdLst>
                <a:gd name="T0" fmla="*/ 6960 h 6960"/>
                <a:gd name="T1" fmla="*/ 6895 h 6960"/>
                <a:gd name="T2" fmla="*/ 6427 h 6960"/>
                <a:gd name="T3" fmla="*/ 5958 h 6960"/>
                <a:gd name="T4" fmla="*/ 5489 h 6960"/>
                <a:gd name="T5" fmla="*/ 5020 h 6960"/>
                <a:gd name="T6" fmla="*/ 4552 h 6960"/>
                <a:gd name="T7" fmla="*/ 4083 h 6960"/>
                <a:gd name="T8" fmla="*/ 3614 h 6960"/>
                <a:gd name="T9" fmla="*/ 3146 h 6960"/>
                <a:gd name="T10" fmla="*/ 2677 h 6960"/>
                <a:gd name="T11" fmla="*/ 2208 h 6960"/>
                <a:gd name="T12" fmla="*/ 1740 h 6960"/>
                <a:gd name="T13" fmla="*/ 1271 h 6960"/>
                <a:gd name="T14" fmla="*/ 802 h 6960"/>
                <a:gd name="T15" fmla="*/ 334 h 6960"/>
                <a:gd name="T16" fmla="*/ 0 h 69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6960">
                  <a:moveTo>
                    <a:pt x="0" y="6960"/>
                  </a:moveTo>
                  <a:lnTo>
                    <a:pt x="0" y="6895"/>
                  </a:lnTo>
                  <a:lnTo>
                    <a:pt x="0" y="6427"/>
                  </a:lnTo>
                  <a:lnTo>
                    <a:pt x="0" y="5958"/>
                  </a:lnTo>
                  <a:lnTo>
                    <a:pt x="0" y="5489"/>
                  </a:lnTo>
                  <a:lnTo>
                    <a:pt x="0" y="5020"/>
                  </a:lnTo>
                  <a:lnTo>
                    <a:pt x="0" y="4552"/>
                  </a:lnTo>
                  <a:lnTo>
                    <a:pt x="0" y="4083"/>
                  </a:lnTo>
                  <a:lnTo>
                    <a:pt x="0" y="3614"/>
                  </a:lnTo>
                  <a:lnTo>
                    <a:pt x="0" y="3146"/>
                  </a:lnTo>
                  <a:lnTo>
                    <a:pt x="0" y="2677"/>
                  </a:lnTo>
                  <a:lnTo>
                    <a:pt x="0" y="2208"/>
                  </a:lnTo>
                  <a:lnTo>
                    <a:pt x="0" y="1740"/>
                  </a:lnTo>
                  <a:lnTo>
                    <a:pt x="0" y="1271"/>
                  </a:lnTo>
                  <a:lnTo>
                    <a:pt x="0" y="802"/>
                  </a:lnTo>
                  <a:lnTo>
                    <a:pt x="0" y="33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6" name="Line 3526">
              <a:extLst>
                <a:ext uri="{FF2B5EF4-FFF2-40B4-BE49-F238E27FC236}">
                  <a16:creationId xmlns:a16="http://schemas.microsoft.com/office/drawing/2014/main" id="{A6205FC0-F77E-B28F-DA3E-34FB5BAAE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4395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7" name="Freeform 3527">
              <a:extLst>
                <a:ext uri="{FF2B5EF4-FFF2-40B4-BE49-F238E27FC236}">
                  <a16:creationId xmlns:a16="http://schemas.microsoft.com/office/drawing/2014/main" id="{8C741126-B88E-5385-0C12-AA31C01C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4283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8" name="Line 3528">
              <a:extLst>
                <a:ext uri="{FF2B5EF4-FFF2-40B4-BE49-F238E27FC236}">
                  <a16:creationId xmlns:a16="http://schemas.microsoft.com/office/drawing/2014/main" id="{B9C40E6F-2B29-0EC1-25E5-ED3B6C9DA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4225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99" name="Freeform 3529">
              <a:extLst>
                <a:ext uri="{FF2B5EF4-FFF2-40B4-BE49-F238E27FC236}">
                  <a16:creationId xmlns:a16="http://schemas.microsoft.com/office/drawing/2014/main" id="{479D178A-18C4-E8BF-6F06-E232ED0D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4113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0" name="Line 3530">
              <a:extLst>
                <a:ext uri="{FF2B5EF4-FFF2-40B4-BE49-F238E27FC236}">
                  <a16:creationId xmlns:a16="http://schemas.microsoft.com/office/drawing/2014/main" id="{C0297631-8BF8-D6B2-4BAF-41D83D35D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4057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1" name="Freeform 3531">
              <a:extLst>
                <a:ext uri="{FF2B5EF4-FFF2-40B4-BE49-F238E27FC236}">
                  <a16:creationId xmlns:a16="http://schemas.microsoft.com/office/drawing/2014/main" id="{CCDF334D-B2A0-FA24-252D-7B37766C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944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2" name="Line 3532">
              <a:extLst>
                <a:ext uri="{FF2B5EF4-FFF2-40B4-BE49-F238E27FC236}">
                  <a16:creationId xmlns:a16="http://schemas.microsoft.com/office/drawing/2014/main" id="{06FE794B-83D0-957A-34A4-15E3E202A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887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3" name="Freeform 3533">
              <a:extLst>
                <a:ext uri="{FF2B5EF4-FFF2-40B4-BE49-F238E27FC236}">
                  <a16:creationId xmlns:a16="http://schemas.microsoft.com/office/drawing/2014/main" id="{07C73BA7-1E9A-49F8-B1EE-FCCD0A02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775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4" name="Line 3534">
              <a:extLst>
                <a:ext uri="{FF2B5EF4-FFF2-40B4-BE49-F238E27FC236}">
                  <a16:creationId xmlns:a16="http://schemas.microsoft.com/office/drawing/2014/main" id="{0E1D3406-976A-BCC3-1700-BCF3FD958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717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5" name="Freeform 3535">
              <a:extLst>
                <a:ext uri="{FF2B5EF4-FFF2-40B4-BE49-F238E27FC236}">
                  <a16:creationId xmlns:a16="http://schemas.microsoft.com/office/drawing/2014/main" id="{D433CEFE-24D1-A77C-2A80-E7E294C1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605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6" name="Line 3536">
              <a:extLst>
                <a:ext uri="{FF2B5EF4-FFF2-40B4-BE49-F238E27FC236}">
                  <a16:creationId xmlns:a16="http://schemas.microsoft.com/office/drawing/2014/main" id="{6061D6F9-8EE0-9422-C80D-2602F0560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549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7" name="Freeform 3537">
              <a:extLst>
                <a:ext uri="{FF2B5EF4-FFF2-40B4-BE49-F238E27FC236}">
                  <a16:creationId xmlns:a16="http://schemas.microsoft.com/office/drawing/2014/main" id="{71147247-659B-5EA6-DC67-0E9DE133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436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8" name="Line 3538">
              <a:extLst>
                <a:ext uri="{FF2B5EF4-FFF2-40B4-BE49-F238E27FC236}">
                  <a16:creationId xmlns:a16="http://schemas.microsoft.com/office/drawing/2014/main" id="{E7EE7523-1368-0538-0D9E-5D592790B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379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09" name="Freeform 3539">
              <a:extLst>
                <a:ext uri="{FF2B5EF4-FFF2-40B4-BE49-F238E27FC236}">
                  <a16:creationId xmlns:a16="http://schemas.microsoft.com/office/drawing/2014/main" id="{C484271B-0781-BA49-3B17-EA9AF6620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267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0" name="Line 3540">
              <a:extLst>
                <a:ext uri="{FF2B5EF4-FFF2-40B4-BE49-F238E27FC236}">
                  <a16:creationId xmlns:a16="http://schemas.microsoft.com/office/drawing/2014/main" id="{7C809AC7-0FBA-314D-64BF-0A4D76021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209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1" name="Freeform 3541">
              <a:extLst>
                <a:ext uri="{FF2B5EF4-FFF2-40B4-BE49-F238E27FC236}">
                  <a16:creationId xmlns:a16="http://schemas.microsoft.com/office/drawing/2014/main" id="{8A887F19-6A00-4516-1509-64333EC7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3097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2" name="Line 3542">
              <a:extLst>
                <a:ext uri="{FF2B5EF4-FFF2-40B4-BE49-F238E27FC236}">
                  <a16:creationId xmlns:a16="http://schemas.microsoft.com/office/drawing/2014/main" id="{17D323C9-877A-F5B8-A79A-8590C6D1D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3041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3" name="Freeform 3543">
              <a:extLst>
                <a:ext uri="{FF2B5EF4-FFF2-40B4-BE49-F238E27FC236}">
                  <a16:creationId xmlns:a16="http://schemas.microsoft.com/office/drawing/2014/main" id="{7EF4F78D-177B-EA49-B807-149C06B2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928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4" name="Line 3544">
              <a:extLst>
                <a:ext uri="{FF2B5EF4-FFF2-40B4-BE49-F238E27FC236}">
                  <a16:creationId xmlns:a16="http://schemas.microsoft.com/office/drawing/2014/main" id="{6847011C-423D-19FC-4F2E-BE87FEFB5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871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5" name="Freeform 3545">
              <a:extLst>
                <a:ext uri="{FF2B5EF4-FFF2-40B4-BE49-F238E27FC236}">
                  <a16:creationId xmlns:a16="http://schemas.microsoft.com/office/drawing/2014/main" id="{37089483-184A-ED23-07AF-D8962360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759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6" name="Line 3546">
              <a:extLst>
                <a:ext uri="{FF2B5EF4-FFF2-40B4-BE49-F238E27FC236}">
                  <a16:creationId xmlns:a16="http://schemas.microsoft.com/office/drawing/2014/main" id="{AC344A2C-DE04-7FD9-9C01-B8D155D41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701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7" name="Freeform 3547">
              <a:extLst>
                <a:ext uri="{FF2B5EF4-FFF2-40B4-BE49-F238E27FC236}">
                  <a16:creationId xmlns:a16="http://schemas.microsoft.com/office/drawing/2014/main" id="{9F5D53ED-6D6B-31BB-2A5C-6A172BA0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589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8" name="Line 3548">
              <a:extLst>
                <a:ext uri="{FF2B5EF4-FFF2-40B4-BE49-F238E27FC236}">
                  <a16:creationId xmlns:a16="http://schemas.microsoft.com/office/drawing/2014/main" id="{2BDC25AE-2AC2-D6CC-F2DF-A6BE6F93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533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19" name="Freeform 3549">
              <a:extLst>
                <a:ext uri="{FF2B5EF4-FFF2-40B4-BE49-F238E27FC236}">
                  <a16:creationId xmlns:a16="http://schemas.microsoft.com/office/drawing/2014/main" id="{ACD60C01-566A-D46B-59BB-272A43E92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420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0" name="Line 3550">
              <a:extLst>
                <a:ext uri="{FF2B5EF4-FFF2-40B4-BE49-F238E27FC236}">
                  <a16:creationId xmlns:a16="http://schemas.microsoft.com/office/drawing/2014/main" id="{B01D728A-D33B-37D3-502F-3321CAE7E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363790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1" name="Freeform 3551">
              <a:extLst>
                <a:ext uri="{FF2B5EF4-FFF2-40B4-BE49-F238E27FC236}">
                  <a16:creationId xmlns:a16="http://schemas.microsoft.com/office/drawing/2014/main" id="{AF30AC71-6444-B1F6-B429-74DD94518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251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2" name="Line 3552">
              <a:extLst>
                <a:ext uri="{FF2B5EF4-FFF2-40B4-BE49-F238E27FC236}">
                  <a16:creationId xmlns:a16="http://schemas.microsoft.com/office/drawing/2014/main" id="{CA412B80-5593-4388-56D9-3BA0AA8CF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193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3" name="Freeform 3553">
              <a:extLst>
                <a:ext uri="{FF2B5EF4-FFF2-40B4-BE49-F238E27FC236}">
                  <a16:creationId xmlns:a16="http://schemas.microsoft.com/office/drawing/2014/main" id="{01B86A4A-14AF-E7B5-09E9-C5A74B58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2081215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4" name="Line 3554">
              <a:extLst>
                <a:ext uri="{FF2B5EF4-FFF2-40B4-BE49-F238E27FC236}">
                  <a16:creationId xmlns:a16="http://schemas.microsoft.com/office/drawing/2014/main" id="{33DEB3A3-2B11-29AD-21D4-C7ADBA7B1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0" y="2025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25" name="Freeform 3555">
              <a:extLst>
                <a:ext uri="{FF2B5EF4-FFF2-40B4-BE49-F238E27FC236}">
                  <a16:creationId xmlns:a16="http://schemas.microsoft.com/office/drawing/2014/main" id="{1437C811-C999-1802-0394-06E79A10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935" y="1912940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18431A-C875-737C-B02C-51F5792BF55B}"/>
              </a:ext>
            </a:extLst>
          </p:cNvPr>
          <p:cNvGrpSpPr/>
          <p:nvPr/>
        </p:nvGrpSpPr>
        <p:grpSpPr>
          <a:xfrm>
            <a:off x="2259410" y="2133602"/>
            <a:ext cx="3789363" cy="1778000"/>
            <a:chOff x="2259410" y="2133602"/>
            <a:chExt cx="3789363" cy="1778000"/>
          </a:xfrm>
        </p:grpSpPr>
        <p:sp>
          <p:nvSpPr>
            <p:cNvPr id="4029" name="Oval 3559">
              <a:extLst>
                <a:ext uri="{FF2B5EF4-FFF2-40B4-BE49-F238E27FC236}">
                  <a16:creationId xmlns:a16="http://schemas.microsoft.com/office/drawing/2014/main" id="{38497F13-F2DF-2B1A-8D53-7FB4E635B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410" y="3071815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1" name="Oval 3561">
              <a:extLst>
                <a:ext uri="{FF2B5EF4-FFF2-40B4-BE49-F238E27FC236}">
                  <a16:creationId xmlns:a16="http://schemas.microsoft.com/office/drawing/2014/main" id="{E08CE869-69BA-8DF1-4164-DA18E20C5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435" y="3379790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3" name="Oval 3563">
              <a:extLst>
                <a:ext uri="{FF2B5EF4-FFF2-40B4-BE49-F238E27FC236}">
                  <a16:creationId xmlns:a16="http://schemas.microsoft.com/office/drawing/2014/main" id="{C09F462B-571E-0085-07BA-0F8DFB431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673" y="3597277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5" name="Oval 3565">
              <a:extLst>
                <a:ext uri="{FF2B5EF4-FFF2-40B4-BE49-F238E27FC236}">
                  <a16:creationId xmlns:a16="http://schemas.microsoft.com/office/drawing/2014/main" id="{663BC01D-8E5C-6742-7EC3-DED2DA36F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323" y="3705227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7" name="Oval 3567">
              <a:extLst>
                <a:ext uri="{FF2B5EF4-FFF2-40B4-BE49-F238E27FC236}">
                  <a16:creationId xmlns:a16="http://schemas.microsoft.com/office/drawing/2014/main" id="{DE5253BB-3BF5-4D5D-EE54-557FF1FC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560" y="3756027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39" name="Oval 3569">
              <a:extLst>
                <a:ext uri="{FF2B5EF4-FFF2-40B4-BE49-F238E27FC236}">
                  <a16:creationId xmlns:a16="http://schemas.microsoft.com/office/drawing/2014/main" id="{DF6110B2-B45E-3E4F-CD24-3AFCF660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798" y="37909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1" name="Oval 3571">
              <a:extLst>
                <a:ext uri="{FF2B5EF4-FFF2-40B4-BE49-F238E27FC236}">
                  <a16:creationId xmlns:a16="http://schemas.microsoft.com/office/drawing/2014/main" id="{55129F6E-83DF-4205-DBA8-A7247C652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035" y="378142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3" name="Oval 3573">
              <a:extLst>
                <a:ext uri="{FF2B5EF4-FFF2-40B4-BE49-F238E27FC236}">
                  <a16:creationId xmlns:a16="http://schemas.microsoft.com/office/drawing/2014/main" id="{19CEB327-9D1C-387B-E98E-A625B045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73" y="3771902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5" name="Oval 3575">
              <a:extLst>
                <a:ext uri="{FF2B5EF4-FFF2-40B4-BE49-F238E27FC236}">
                  <a16:creationId xmlns:a16="http://schemas.microsoft.com/office/drawing/2014/main" id="{DDED7685-9061-9E32-9EEC-F3CD236C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335" y="3746502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7" name="Oval 3577">
              <a:extLst>
                <a:ext uri="{FF2B5EF4-FFF2-40B4-BE49-F238E27FC236}">
                  <a16:creationId xmlns:a16="http://schemas.microsoft.com/office/drawing/2014/main" id="{2F06B29A-1308-A64A-C267-0167D4343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160" y="3756027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49" name="Oval 3579">
              <a:extLst>
                <a:ext uri="{FF2B5EF4-FFF2-40B4-BE49-F238E27FC236}">
                  <a16:creationId xmlns:a16="http://schemas.microsoft.com/office/drawing/2014/main" id="{A189485B-1229-F255-41C3-1C706A166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223" y="3725865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1" name="Oval 3581">
              <a:extLst>
                <a:ext uri="{FF2B5EF4-FFF2-40B4-BE49-F238E27FC236}">
                  <a16:creationId xmlns:a16="http://schemas.microsoft.com/office/drawing/2014/main" id="{CDE6D5AD-D2BE-B084-1881-1A55398D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35" y="37147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3" name="Oval 3583">
              <a:extLst>
                <a:ext uri="{FF2B5EF4-FFF2-40B4-BE49-F238E27FC236}">
                  <a16:creationId xmlns:a16="http://schemas.microsoft.com/office/drawing/2014/main" id="{A072617C-5230-A4EC-6423-D570EC0AF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98" y="367347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5" name="Oval 3585">
              <a:extLst>
                <a:ext uri="{FF2B5EF4-FFF2-40B4-BE49-F238E27FC236}">
                  <a16:creationId xmlns:a16="http://schemas.microsoft.com/office/drawing/2014/main" id="{3DD42EEF-1523-B05A-8EFD-82047C9BC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935" y="3668715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7" name="Oval 3587">
              <a:extLst>
                <a:ext uri="{FF2B5EF4-FFF2-40B4-BE49-F238E27FC236}">
                  <a16:creationId xmlns:a16="http://schemas.microsoft.com/office/drawing/2014/main" id="{65539DE8-0E6F-73D2-7D8E-6C06F6DB0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760" y="36385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59" name="Oval 3589">
              <a:extLst>
                <a:ext uri="{FF2B5EF4-FFF2-40B4-BE49-F238E27FC236}">
                  <a16:creationId xmlns:a16="http://schemas.microsoft.com/office/drawing/2014/main" id="{866E822F-778D-FBA7-A85D-FC1E04BBD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410" y="363220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1" name="Oval 3591">
              <a:extLst>
                <a:ext uri="{FF2B5EF4-FFF2-40B4-BE49-F238E27FC236}">
                  <a16:creationId xmlns:a16="http://schemas.microsoft.com/office/drawing/2014/main" id="{E33432CA-DF9E-1A41-B8A0-BDF5C7D1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648" y="36131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3" name="Oval 3593">
              <a:extLst>
                <a:ext uri="{FF2B5EF4-FFF2-40B4-BE49-F238E27FC236}">
                  <a16:creationId xmlns:a16="http://schemas.microsoft.com/office/drawing/2014/main" id="{97C28203-B3CB-A1E5-DFAD-9C895229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473" y="3590927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5" name="Oval 3595">
              <a:extLst>
                <a:ext uri="{FF2B5EF4-FFF2-40B4-BE49-F238E27FC236}">
                  <a16:creationId xmlns:a16="http://schemas.microsoft.com/office/drawing/2014/main" id="{4D82EAE8-9E5F-3F70-4158-08E731B1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123" y="3586165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7" name="Oval 3597">
              <a:extLst>
                <a:ext uri="{FF2B5EF4-FFF2-40B4-BE49-F238E27FC236}">
                  <a16:creationId xmlns:a16="http://schemas.microsoft.com/office/drawing/2014/main" id="{526581E9-34DD-DDFD-3B1F-AA4407BDF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948" y="3554415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69" name="Oval 3599">
              <a:extLst>
                <a:ext uri="{FF2B5EF4-FFF2-40B4-BE49-F238E27FC236}">
                  <a16:creationId xmlns:a16="http://schemas.microsoft.com/office/drawing/2014/main" id="{98B7FC43-8E05-C17B-8169-BE7722008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010" y="3560765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1" name="Oval 3601">
              <a:extLst>
                <a:ext uri="{FF2B5EF4-FFF2-40B4-BE49-F238E27FC236}">
                  <a16:creationId xmlns:a16="http://schemas.microsoft.com/office/drawing/2014/main" id="{A1C3E44A-A9A4-B0A8-1BA4-49C6C0A95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248" y="3525840"/>
              <a:ext cx="122238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3" name="Oval 3603">
              <a:extLst>
                <a:ext uri="{FF2B5EF4-FFF2-40B4-BE49-F238E27FC236}">
                  <a16:creationId xmlns:a16="http://schemas.microsoft.com/office/drawing/2014/main" id="{20962DA5-134D-7E10-9921-42D0C37F2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073" y="3548065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5" name="Oval 3605">
              <a:extLst>
                <a:ext uri="{FF2B5EF4-FFF2-40B4-BE49-F238E27FC236}">
                  <a16:creationId xmlns:a16="http://schemas.microsoft.com/office/drawing/2014/main" id="{F93228C7-6AF3-B92C-59D8-FDA575D29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723" y="3521077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7" name="Oval 3607">
              <a:extLst>
                <a:ext uri="{FF2B5EF4-FFF2-40B4-BE49-F238E27FC236}">
                  <a16:creationId xmlns:a16="http://schemas.microsoft.com/office/drawing/2014/main" id="{7815B5B8-3069-EE8B-3B21-2FAC991BA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960" y="352742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79" name="Oval 3609">
              <a:extLst>
                <a:ext uri="{FF2B5EF4-FFF2-40B4-BE49-F238E27FC236}">
                  <a16:creationId xmlns:a16="http://schemas.microsoft.com/office/drawing/2014/main" id="{33DC6B33-D476-753F-A4C3-230453282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8198" y="3511552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1" name="Oval 3611">
              <a:extLst>
                <a:ext uri="{FF2B5EF4-FFF2-40B4-BE49-F238E27FC236}">
                  <a16:creationId xmlns:a16="http://schemas.microsoft.com/office/drawing/2014/main" id="{05AE66FF-BFF7-5DED-A50E-F11FE61B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435" y="350202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3" name="Oval 3613">
              <a:extLst>
                <a:ext uri="{FF2B5EF4-FFF2-40B4-BE49-F238E27FC236}">
                  <a16:creationId xmlns:a16="http://schemas.microsoft.com/office/drawing/2014/main" id="{67453BEF-2E58-C2B6-F695-D6453CACE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498" y="348615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5" name="Oval 3615">
              <a:extLst>
                <a:ext uri="{FF2B5EF4-FFF2-40B4-BE49-F238E27FC236}">
                  <a16:creationId xmlns:a16="http://schemas.microsoft.com/office/drawing/2014/main" id="{44F08B5C-A79B-3A4C-4767-32691D847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735" y="3416302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7" name="Oval 3617">
              <a:extLst>
                <a:ext uri="{FF2B5EF4-FFF2-40B4-BE49-F238E27FC236}">
                  <a16:creationId xmlns:a16="http://schemas.microsoft.com/office/drawing/2014/main" id="{56C00080-B599-BDBE-36E6-19FD8B874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385" y="3417890"/>
              <a:ext cx="120650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89" name="Oval 3619">
              <a:extLst>
                <a:ext uri="{FF2B5EF4-FFF2-40B4-BE49-F238E27FC236}">
                  <a16:creationId xmlns:a16="http://schemas.microsoft.com/office/drawing/2014/main" id="{AE310C6E-2823-EEC5-E762-7FCCC7B15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210" y="3309940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1" name="Oval 3621">
              <a:extLst>
                <a:ext uri="{FF2B5EF4-FFF2-40B4-BE49-F238E27FC236}">
                  <a16:creationId xmlns:a16="http://schemas.microsoft.com/office/drawing/2014/main" id="{C207E18A-7766-A529-2D36-F61A42FF8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8123" y="2138365"/>
              <a:ext cx="120650" cy="120650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3" name="Oval 3623">
              <a:extLst>
                <a:ext uri="{FF2B5EF4-FFF2-40B4-BE49-F238E27FC236}">
                  <a16:creationId xmlns:a16="http://schemas.microsoft.com/office/drawing/2014/main" id="{B886FB2B-5338-64FB-B006-5929C88D8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660" y="2136777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95" name="Oval 3625">
              <a:extLst>
                <a:ext uri="{FF2B5EF4-FFF2-40B4-BE49-F238E27FC236}">
                  <a16:creationId xmlns:a16="http://schemas.microsoft.com/office/drawing/2014/main" id="{B654A635-2396-738E-EF06-FD8614E11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848" y="2133602"/>
              <a:ext cx="122238" cy="122238"/>
            </a:xfrm>
            <a:prstGeom prst="ellips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4A8D1C-35EF-4739-986C-8A201F9A91C8}"/>
              </a:ext>
            </a:extLst>
          </p:cNvPr>
          <p:cNvGrpSpPr/>
          <p:nvPr/>
        </p:nvGrpSpPr>
        <p:grpSpPr>
          <a:xfrm>
            <a:off x="2276873" y="2151064"/>
            <a:ext cx="3754438" cy="1789113"/>
            <a:chOff x="2276873" y="2151064"/>
            <a:chExt cx="3754438" cy="1789113"/>
          </a:xfrm>
        </p:grpSpPr>
        <p:sp>
          <p:nvSpPr>
            <p:cNvPr id="4101" name="Freeform 3631">
              <a:extLst>
                <a:ext uri="{FF2B5EF4-FFF2-40B4-BE49-F238E27FC236}">
                  <a16:creationId xmlns:a16="http://schemas.microsoft.com/office/drawing/2014/main" id="{0D81232C-4DA3-094D-D293-8823B65C7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735" y="2193927"/>
              <a:ext cx="3668713" cy="1703388"/>
            </a:xfrm>
            <a:custGeom>
              <a:avLst/>
              <a:gdLst>
                <a:gd name="T0" fmla="*/ 0 w 10156"/>
                <a:gd name="T1" fmla="*/ 2583 h 4712"/>
                <a:gd name="T2" fmla="*/ 201 w 10156"/>
                <a:gd name="T3" fmla="*/ 3428 h 4712"/>
                <a:gd name="T4" fmla="*/ 539 w 10156"/>
                <a:gd name="T5" fmla="*/ 4009 h 4712"/>
                <a:gd name="T6" fmla="*/ 873 w 10156"/>
                <a:gd name="T7" fmla="*/ 4311 h 4712"/>
                <a:gd name="T8" fmla="*/ 1215 w 10156"/>
                <a:gd name="T9" fmla="*/ 4477 h 4712"/>
                <a:gd name="T10" fmla="*/ 1551 w 10156"/>
                <a:gd name="T11" fmla="*/ 4594 h 4712"/>
                <a:gd name="T12" fmla="*/ 1891 w 10156"/>
                <a:gd name="T13" fmla="*/ 4620 h 4712"/>
                <a:gd name="T14" fmla="*/ 2228 w 10156"/>
                <a:gd name="T15" fmla="*/ 4656 h 4712"/>
                <a:gd name="T16" fmla="*/ 2560 w 10156"/>
                <a:gd name="T17" fmla="*/ 4684 h 4712"/>
                <a:gd name="T18" fmla="*/ 2902 w 10156"/>
                <a:gd name="T19" fmla="*/ 4712 h 4712"/>
                <a:gd name="T20" fmla="*/ 3232 w 10156"/>
                <a:gd name="T21" fmla="*/ 4634 h 4712"/>
                <a:gd name="T22" fmla="*/ 3576 w 10156"/>
                <a:gd name="T23" fmla="*/ 4628 h 4712"/>
                <a:gd name="T24" fmla="*/ 3908 w 10156"/>
                <a:gd name="T25" fmla="*/ 4600 h 4712"/>
                <a:gd name="T26" fmla="*/ 4246 w 10156"/>
                <a:gd name="T27" fmla="*/ 4532 h 4712"/>
                <a:gd name="T28" fmla="*/ 4587 w 10156"/>
                <a:gd name="T29" fmla="*/ 4556 h 4712"/>
                <a:gd name="T30" fmla="*/ 4923 w 10156"/>
                <a:gd name="T31" fmla="*/ 4417 h 4712"/>
                <a:gd name="T32" fmla="*/ 5261 w 10156"/>
                <a:gd name="T33" fmla="*/ 4423 h 4712"/>
                <a:gd name="T34" fmla="*/ 5603 w 10156"/>
                <a:gd name="T35" fmla="*/ 4355 h 4712"/>
                <a:gd name="T36" fmla="*/ 5940 w 10156"/>
                <a:gd name="T37" fmla="*/ 4308 h 4712"/>
                <a:gd name="T38" fmla="*/ 6283 w 10156"/>
                <a:gd name="T39" fmla="*/ 4310 h 4712"/>
                <a:gd name="T40" fmla="*/ 6611 w 10156"/>
                <a:gd name="T41" fmla="*/ 4255 h 4712"/>
                <a:gd name="T42" fmla="*/ 6951 w 10156"/>
                <a:gd name="T43" fmla="*/ 4131 h 4712"/>
                <a:gd name="T44" fmla="*/ 7291 w 10156"/>
                <a:gd name="T45" fmla="*/ 4212 h 4712"/>
                <a:gd name="T46" fmla="*/ 7625 w 10156"/>
                <a:gd name="T47" fmla="*/ 4169 h 4712"/>
                <a:gd name="T48" fmla="*/ 7965 w 10156"/>
                <a:gd name="T49" fmla="*/ 4087 h 4712"/>
                <a:gd name="T50" fmla="*/ 8301 w 10156"/>
                <a:gd name="T51" fmla="*/ 4118 h 4712"/>
                <a:gd name="T52" fmla="*/ 8642 w 10156"/>
                <a:gd name="T53" fmla="*/ 4060 h 4712"/>
                <a:gd name="T54" fmla="*/ 8971 w 10156"/>
                <a:gd name="T55" fmla="*/ 3995 h 4712"/>
                <a:gd name="T56" fmla="*/ 9308 w 10156"/>
                <a:gd name="T57" fmla="*/ 3751 h 4712"/>
                <a:gd name="T58" fmla="*/ 9643 w 10156"/>
                <a:gd name="T59" fmla="*/ 3733 h 4712"/>
                <a:gd name="T60" fmla="*/ 9987 w 10156"/>
                <a:gd name="T61" fmla="*/ 2899 h 4712"/>
                <a:gd name="T62" fmla="*/ 10156 w 10156"/>
                <a:gd name="T63" fmla="*/ 10 h 4712"/>
                <a:gd name="T64" fmla="*/ 10110 w 10156"/>
                <a:gd name="T65" fmla="*/ 0 h 4712"/>
                <a:gd name="T66" fmla="*/ 10044 w 10156"/>
                <a:gd name="T67" fmla="*/ 0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56" h="4712">
                  <a:moveTo>
                    <a:pt x="0" y="2583"/>
                  </a:moveTo>
                  <a:lnTo>
                    <a:pt x="201" y="3428"/>
                  </a:lnTo>
                  <a:lnTo>
                    <a:pt x="539" y="4009"/>
                  </a:lnTo>
                  <a:lnTo>
                    <a:pt x="873" y="4311"/>
                  </a:lnTo>
                  <a:lnTo>
                    <a:pt x="1215" y="4477"/>
                  </a:lnTo>
                  <a:lnTo>
                    <a:pt x="1551" y="4594"/>
                  </a:lnTo>
                  <a:lnTo>
                    <a:pt x="1891" y="4620"/>
                  </a:lnTo>
                  <a:lnTo>
                    <a:pt x="2228" y="4656"/>
                  </a:lnTo>
                  <a:lnTo>
                    <a:pt x="2560" y="4684"/>
                  </a:lnTo>
                  <a:lnTo>
                    <a:pt x="2902" y="4712"/>
                  </a:lnTo>
                  <a:lnTo>
                    <a:pt x="3232" y="4634"/>
                  </a:lnTo>
                  <a:lnTo>
                    <a:pt x="3576" y="4628"/>
                  </a:lnTo>
                  <a:lnTo>
                    <a:pt x="3908" y="4600"/>
                  </a:lnTo>
                  <a:lnTo>
                    <a:pt x="4246" y="4532"/>
                  </a:lnTo>
                  <a:lnTo>
                    <a:pt x="4587" y="4556"/>
                  </a:lnTo>
                  <a:lnTo>
                    <a:pt x="4923" y="4417"/>
                  </a:lnTo>
                  <a:lnTo>
                    <a:pt x="5261" y="4423"/>
                  </a:lnTo>
                  <a:lnTo>
                    <a:pt x="5603" y="4355"/>
                  </a:lnTo>
                  <a:lnTo>
                    <a:pt x="5940" y="4308"/>
                  </a:lnTo>
                  <a:lnTo>
                    <a:pt x="6283" y="4310"/>
                  </a:lnTo>
                  <a:lnTo>
                    <a:pt x="6611" y="4255"/>
                  </a:lnTo>
                  <a:lnTo>
                    <a:pt x="6951" y="4131"/>
                  </a:lnTo>
                  <a:lnTo>
                    <a:pt x="7291" y="4212"/>
                  </a:lnTo>
                  <a:lnTo>
                    <a:pt x="7625" y="4169"/>
                  </a:lnTo>
                  <a:lnTo>
                    <a:pt x="7965" y="4087"/>
                  </a:lnTo>
                  <a:lnTo>
                    <a:pt x="8301" y="4118"/>
                  </a:lnTo>
                  <a:lnTo>
                    <a:pt x="8642" y="4060"/>
                  </a:lnTo>
                  <a:lnTo>
                    <a:pt x="8971" y="3995"/>
                  </a:lnTo>
                  <a:lnTo>
                    <a:pt x="9308" y="3751"/>
                  </a:lnTo>
                  <a:lnTo>
                    <a:pt x="9643" y="3733"/>
                  </a:lnTo>
                  <a:lnTo>
                    <a:pt x="9987" y="2899"/>
                  </a:lnTo>
                  <a:lnTo>
                    <a:pt x="10156" y="10"/>
                  </a:lnTo>
                  <a:lnTo>
                    <a:pt x="10110" y="0"/>
                  </a:lnTo>
                  <a:lnTo>
                    <a:pt x="10044" y="0"/>
                  </a:lnTo>
                </a:path>
              </a:pathLst>
            </a:cu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3" name="Line 3633">
              <a:extLst>
                <a:ext uri="{FF2B5EF4-FFF2-40B4-BE49-F238E27FC236}">
                  <a16:creationId xmlns:a16="http://schemas.microsoft.com/office/drawing/2014/main" id="{89B01C84-33F3-543C-853C-1BDD59094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873" y="30845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4" name="Line 3634">
              <a:extLst>
                <a:ext uri="{FF2B5EF4-FFF2-40B4-BE49-F238E27FC236}">
                  <a16:creationId xmlns:a16="http://schemas.microsoft.com/office/drawing/2014/main" id="{83C6D38F-B5AE-4897-9104-EE9C3ED13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6873" y="30845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6" name="Line 3636">
              <a:extLst>
                <a:ext uri="{FF2B5EF4-FFF2-40B4-BE49-F238E27FC236}">
                  <a16:creationId xmlns:a16="http://schemas.microsoft.com/office/drawing/2014/main" id="{5B53F8BE-5B78-18BD-F9A6-272B20BDA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9898" y="33893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7" name="Line 3637">
              <a:extLst>
                <a:ext uri="{FF2B5EF4-FFF2-40B4-BE49-F238E27FC236}">
                  <a16:creationId xmlns:a16="http://schemas.microsoft.com/office/drawing/2014/main" id="{F88C2D88-2C99-588C-BC5D-A5D0FB443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898" y="33893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09" name="Line 3639">
              <a:extLst>
                <a:ext uri="{FF2B5EF4-FFF2-40B4-BE49-F238E27FC236}">
                  <a16:creationId xmlns:a16="http://schemas.microsoft.com/office/drawing/2014/main" id="{7F161EBB-D3CA-92BF-ED37-F5D8A668E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135" y="3598865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0" name="Line 3640">
              <a:extLst>
                <a:ext uri="{FF2B5EF4-FFF2-40B4-BE49-F238E27FC236}">
                  <a16:creationId xmlns:a16="http://schemas.microsoft.com/office/drawing/2014/main" id="{D5A1EEED-CB26-CFFA-58C7-C1D519111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135" y="3598865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2" name="Line 3642">
              <a:extLst>
                <a:ext uri="{FF2B5EF4-FFF2-40B4-BE49-F238E27FC236}">
                  <a16:creationId xmlns:a16="http://schemas.microsoft.com/office/drawing/2014/main" id="{F2476ECE-6B45-3087-E696-F0B42BA54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785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3" name="Line 3643">
              <a:extLst>
                <a:ext uri="{FF2B5EF4-FFF2-40B4-BE49-F238E27FC236}">
                  <a16:creationId xmlns:a16="http://schemas.microsoft.com/office/drawing/2014/main" id="{68AEF174-6C09-4383-2720-CAB7B3D61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785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5" name="Line 3645">
              <a:extLst>
                <a:ext uri="{FF2B5EF4-FFF2-40B4-BE49-F238E27FC236}">
                  <a16:creationId xmlns:a16="http://schemas.microsoft.com/office/drawing/2014/main" id="{3C0AFA9E-1EF9-ED79-1F99-D216CC8D0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6610" y="376872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6" name="Line 3646">
              <a:extLst>
                <a:ext uri="{FF2B5EF4-FFF2-40B4-BE49-F238E27FC236}">
                  <a16:creationId xmlns:a16="http://schemas.microsoft.com/office/drawing/2014/main" id="{F971AF3E-8BCA-EA0C-547C-6398EC1D4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6610" y="376872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8" name="Line 3648">
              <a:extLst>
                <a:ext uri="{FF2B5EF4-FFF2-40B4-BE49-F238E27FC236}">
                  <a16:creationId xmlns:a16="http://schemas.microsoft.com/office/drawing/2014/main" id="{C936ACBF-7736-1F18-B02F-CBA798872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260" y="3811590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19" name="Line 3649">
              <a:extLst>
                <a:ext uri="{FF2B5EF4-FFF2-40B4-BE49-F238E27FC236}">
                  <a16:creationId xmlns:a16="http://schemas.microsoft.com/office/drawing/2014/main" id="{2287522F-0137-8C53-CB2A-CAA3DCFBA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260" y="3811590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21" name="Line 3651">
              <a:extLst>
                <a:ext uri="{FF2B5EF4-FFF2-40B4-BE49-F238E27FC236}">
                  <a16:creationId xmlns:a16="http://schemas.microsoft.com/office/drawing/2014/main" id="{7B29D15C-637C-B55E-F033-0EA6F2E81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9498" y="3821115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2" name="Line 3653">
              <a:extLst>
                <a:ext uri="{FF2B5EF4-FFF2-40B4-BE49-F238E27FC236}">
                  <a16:creationId xmlns:a16="http://schemas.microsoft.com/office/drawing/2014/main" id="{0AF998A4-BB4E-B674-68D9-AADE9AB7D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498" y="38211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4" name="Line 3655">
              <a:extLst>
                <a:ext uri="{FF2B5EF4-FFF2-40B4-BE49-F238E27FC236}">
                  <a16:creationId xmlns:a16="http://schemas.microsoft.com/office/drawing/2014/main" id="{ADF9EAE1-0E09-437F-26D2-FBB530821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736" y="38338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5" name="Line 3656">
              <a:extLst>
                <a:ext uri="{FF2B5EF4-FFF2-40B4-BE49-F238E27FC236}">
                  <a16:creationId xmlns:a16="http://schemas.microsoft.com/office/drawing/2014/main" id="{31711F6C-E20E-215F-EACF-EB7F8015E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736" y="38338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7" name="Line 3658">
              <a:extLst>
                <a:ext uri="{FF2B5EF4-FFF2-40B4-BE49-F238E27FC236}">
                  <a16:creationId xmlns:a16="http://schemas.microsoft.com/office/drawing/2014/main" id="{E2FD2C37-86CA-64E0-43C5-B52007D03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2386" y="38433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28" name="Line 3659">
              <a:extLst>
                <a:ext uri="{FF2B5EF4-FFF2-40B4-BE49-F238E27FC236}">
                  <a16:creationId xmlns:a16="http://schemas.microsoft.com/office/drawing/2014/main" id="{7CF1F3F7-BAC8-FE9A-4EAD-D95AD24C6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2386" y="38433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0" name="Line 3661">
              <a:extLst>
                <a:ext uri="{FF2B5EF4-FFF2-40B4-BE49-F238E27FC236}">
                  <a16:creationId xmlns:a16="http://schemas.microsoft.com/office/drawing/2014/main" id="{0ED62481-C463-1819-9FF2-E5150F916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623" y="3852864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1" name="Line 3662">
              <a:extLst>
                <a:ext uri="{FF2B5EF4-FFF2-40B4-BE49-F238E27FC236}">
                  <a16:creationId xmlns:a16="http://schemas.microsoft.com/office/drawing/2014/main" id="{9A6B8524-E0F2-B5F7-C610-34BC57BE7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623" y="3852864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3" name="Line 3664">
              <a:extLst>
                <a:ext uri="{FF2B5EF4-FFF2-40B4-BE49-F238E27FC236}">
                  <a16:creationId xmlns:a16="http://schemas.microsoft.com/office/drawing/2014/main" id="{3CF68A2E-C508-2B65-3677-A34BFCBA5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3686" y="3825877"/>
              <a:ext cx="87313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4" name="Line 3665">
              <a:extLst>
                <a:ext uri="{FF2B5EF4-FFF2-40B4-BE49-F238E27FC236}">
                  <a16:creationId xmlns:a16="http://schemas.microsoft.com/office/drawing/2014/main" id="{DD93A698-77DD-5DE0-CBF3-321898C03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686" y="3825877"/>
              <a:ext cx="87313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6" name="Line 3667">
              <a:extLst>
                <a:ext uri="{FF2B5EF4-FFF2-40B4-BE49-F238E27FC236}">
                  <a16:creationId xmlns:a16="http://schemas.microsoft.com/office/drawing/2014/main" id="{6AAF834E-8727-0FE3-DDEB-6AEE353E7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9098" y="3822702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7" name="Line 3668">
              <a:extLst>
                <a:ext uri="{FF2B5EF4-FFF2-40B4-BE49-F238E27FC236}">
                  <a16:creationId xmlns:a16="http://schemas.microsoft.com/office/drawing/2014/main" id="{FEE8679B-599F-8847-B4F8-D3AB50526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9098" y="3822702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39" name="Line 3670">
              <a:extLst>
                <a:ext uri="{FF2B5EF4-FFF2-40B4-BE49-F238E27FC236}">
                  <a16:creationId xmlns:a16="http://schemas.microsoft.com/office/drawing/2014/main" id="{7EFA6E5F-D2C5-2204-6D50-3E90A0123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8161" y="38131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0" name="Line 3671">
              <a:extLst>
                <a:ext uri="{FF2B5EF4-FFF2-40B4-BE49-F238E27FC236}">
                  <a16:creationId xmlns:a16="http://schemas.microsoft.com/office/drawing/2014/main" id="{136A4CA2-2B60-EE7F-FE4A-F8BD52457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161" y="38131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2" name="Line 3673">
              <a:extLst>
                <a:ext uri="{FF2B5EF4-FFF2-40B4-BE49-F238E27FC236}">
                  <a16:creationId xmlns:a16="http://schemas.microsoft.com/office/drawing/2014/main" id="{379CD1D0-A8E1-A83F-BCD4-5A1269139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398" y="37893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3" name="Line 3674">
              <a:extLst>
                <a:ext uri="{FF2B5EF4-FFF2-40B4-BE49-F238E27FC236}">
                  <a16:creationId xmlns:a16="http://schemas.microsoft.com/office/drawing/2014/main" id="{2E9A8E51-1913-1AE3-697B-6B134C2B3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398" y="37893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5" name="Line 3676">
              <a:extLst>
                <a:ext uri="{FF2B5EF4-FFF2-40B4-BE49-F238E27FC236}">
                  <a16:creationId xmlns:a16="http://schemas.microsoft.com/office/drawing/2014/main" id="{13154B0C-92A8-46F0-BE86-38ED7DE87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4223" y="37973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6" name="Line 3677">
              <a:extLst>
                <a:ext uri="{FF2B5EF4-FFF2-40B4-BE49-F238E27FC236}">
                  <a16:creationId xmlns:a16="http://schemas.microsoft.com/office/drawing/2014/main" id="{0BB83F8C-1625-46C3-1370-913F9C491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4223" y="37973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8" name="Line 3679">
              <a:extLst>
                <a:ext uri="{FF2B5EF4-FFF2-40B4-BE49-F238E27FC236}">
                  <a16:creationId xmlns:a16="http://schemas.microsoft.com/office/drawing/2014/main" id="{5BC57153-54C0-21DB-806A-4CA9D93E6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4873" y="3746502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49" name="Line 3680">
              <a:extLst>
                <a:ext uri="{FF2B5EF4-FFF2-40B4-BE49-F238E27FC236}">
                  <a16:creationId xmlns:a16="http://schemas.microsoft.com/office/drawing/2014/main" id="{DD4CA501-321E-B20A-B4A8-B15F49FC0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873" y="3746502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1" name="Line 3682">
              <a:extLst>
                <a:ext uri="{FF2B5EF4-FFF2-40B4-BE49-F238E27FC236}">
                  <a16:creationId xmlns:a16="http://schemas.microsoft.com/office/drawing/2014/main" id="{194419B2-7D9F-3F75-7FB7-652884362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7111" y="37496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2" name="Line 3683">
              <a:extLst>
                <a:ext uri="{FF2B5EF4-FFF2-40B4-BE49-F238E27FC236}">
                  <a16:creationId xmlns:a16="http://schemas.microsoft.com/office/drawing/2014/main" id="{7FF331A6-8784-75DC-DDEE-20F34DA10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7111" y="37496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4" name="Line 3685">
              <a:extLst>
                <a:ext uri="{FF2B5EF4-FFF2-40B4-BE49-F238E27FC236}">
                  <a16:creationId xmlns:a16="http://schemas.microsoft.com/office/drawing/2014/main" id="{07DD63CE-31FA-63AB-2C49-6BA4FD96F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0936" y="37242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5" name="Line 3686">
              <a:extLst>
                <a:ext uri="{FF2B5EF4-FFF2-40B4-BE49-F238E27FC236}">
                  <a16:creationId xmlns:a16="http://schemas.microsoft.com/office/drawing/2014/main" id="{43AB2D5B-5DB0-7DBE-D400-F4468A89D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936" y="37242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7" name="Line 3688">
              <a:extLst>
                <a:ext uri="{FF2B5EF4-FFF2-40B4-BE49-F238E27FC236}">
                  <a16:creationId xmlns:a16="http://schemas.microsoft.com/office/drawing/2014/main" id="{4B6111DF-3687-B5DE-7B6F-077236703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3173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58" name="Line 3689">
              <a:extLst>
                <a:ext uri="{FF2B5EF4-FFF2-40B4-BE49-F238E27FC236}">
                  <a16:creationId xmlns:a16="http://schemas.microsoft.com/office/drawing/2014/main" id="{1A19C77A-9CE0-350B-C7CC-16357D8B4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173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0" name="Line 3691">
              <a:extLst>
                <a:ext uri="{FF2B5EF4-FFF2-40B4-BE49-F238E27FC236}">
                  <a16:creationId xmlns:a16="http://schemas.microsoft.com/office/drawing/2014/main" id="{CEB175C0-F16C-149D-39BF-019022FE2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6998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1" name="Line 3692">
              <a:extLst>
                <a:ext uri="{FF2B5EF4-FFF2-40B4-BE49-F238E27FC236}">
                  <a16:creationId xmlns:a16="http://schemas.microsoft.com/office/drawing/2014/main" id="{DF5D0D98-CC16-19DF-21ED-6ACB7DD72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6998" y="37084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3" name="Line 3694">
              <a:extLst>
                <a:ext uri="{FF2B5EF4-FFF2-40B4-BE49-F238E27FC236}">
                  <a16:creationId xmlns:a16="http://schemas.microsoft.com/office/drawing/2014/main" id="{245C0AFC-5578-EA2D-7ADA-2D2F60BD6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473" y="3687764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4" name="Line 3695">
              <a:extLst>
                <a:ext uri="{FF2B5EF4-FFF2-40B4-BE49-F238E27FC236}">
                  <a16:creationId xmlns:a16="http://schemas.microsoft.com/office/drawing/2014/main" id="{01FDC9C4-8D43-EA2D-4E58-6AE9C1346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4473" y="3687764"/>
              <a:ext cx="85725" cy="87313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6" name="Line 3697">
              <a:extLst>
                <a:ext uri="{FF2B5EF4-FFF2-40B4-BE49-F238E27FC236}">
                  <a16:creationId xmlns:a16="http://schemas.microsoft.com/office/drawing/2014/main" id="{E43612A7-CD3F-20C4-D5F8-7543A5BCA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8298" y="36433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7" name="Line 3698">
              <a:extLst>
                <a:ext uri="{FF2B5EF4-FFF2-40B4-BE49-F238E27FC236}">
                  <a16:creationId xmlns:a16="http://schemas.microsoft.com/office/drawing/2014/main" id="{BE33E7E8-192B-8A7E-529A-A2B7EA08E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298" y="36433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69" name="Line 3700">
              <a:extLst>
                <a:ext uri="{FF2B5EF4-FFF2-40B4-BE49-F238E27FC236}">
                  <a16:creationId xmlns:a16="http://schemas.microsoft.com/office/drawing/2014/main" id="{F8ECD117-9566-AA17-F7F8-6EF8FB5F0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536" y="36734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0" name="Line 3701">
              <a:extLst>
                <a:ext uri="{FF2B5EF4-FFF2-40B4-BE49-F238E27FC236}">
                  <a16:creationId xmlns:a16="http://schemas.microsoft.com/office/drawing/2014/main" id="{80643A66-DC68-A8EA-7354-43722E794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536" y="3673477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2" name="Line 3703">
              <a:extLst>
                <a:ext uri="{FF2B5EF4-FFF2-40B4-BE49-F238E27FC236}">
                  <a16:creationId xmlns:a16="http://schemas.microsoft.com/office/drawing/2014/main" id="{77F1F3B7-0C41-08D8-0569-55DCAA1B2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1186" y="36576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3" name="Line 3704">
              <a:extLst>
                <a:ext uri="{FF2B5EF4-FFF2-40B4-BE49-F238E27FC236}">
                  <a16:creationId xmlns:a16="http://schemas.microsoft.com/office/drawing/2014/main" id="{551551EB-819B-2A42-FBA6-5BCC5F042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1186" y="36576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5" name="Line 3706">
              <a:extLst>
                <a:ext uri="{FF2B5EF4-FFF2-40B4-BE49-F238E27FC236}">
                  <a16:creationId xmlns:a16="http://schemas.microsoft.com/office/drawing/2014/main" id="{BE41B3BC-24D0-141F-58D2-917101E37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3423" y="36274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6" name="Line 3707">
              <a:extLst>
                <a:ext uri="{FF2B5EF4-FFF2-40B4-BE49-F238E27FC236}">
                  <a16:creationId xmlns:a16="http://schemas.microsoft.com/office/drawing/2014/main" id="{6F984943-45FD-A5B1-61BE-C7DBB3C7D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3423" y="36274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8" name="Line 3709">
              <a:extLst>
                <a:ext uri="{FF2B5EF4-FFF2-40B4-BE49-F238E27FC236}">
                  <a16:creationId xmlns:a16="http://schemas.microsoft.com/office/drawing/2014/main" id="{A4DA51ED-DDEA-ABA6-06F6-31C8515AE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5661" y="363855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79" name="Line 3710">
              <a:extLst>
                <a:ext uri="{FF2B5EF4-FFF2-40B4-BE49-F238E27FC236}">
                  <a16:creationId xmlns:a16="http://schemas.microsoft.com/office/drawing/2014/main" id="{B9ECA1AD-0A38-2622-B092-721DFA635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5661" y="363855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1" name="Line 3712">
              <a:extLst>
                <a:ext uri="{FF2B5EF4-FFF2-40B4-BE49-F238E27FC236}">
                  <a16:creationId xmlns:a16="http://schemas.microsoft.com/office/drawing/2014/main" id="{CF81A0A0-8B94-FF16-F336-36D643993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7898" y="36179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2" name="Line 3713">
              <a:extLst>
                <a:ext uri="{FF2B5EF4-FFF2-40B4-BE49-F238E27FC236}">
                  <a16:creationId xmlns:a16="http://schemas.microsoft.com/office/drawing/2014/main" id="{1573DE3D-6ABC-4D85-AD03-0B2D32A5A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898" y="36179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4" name="Line 3715">
              <a:extLst>
                <a:ext uri="{FF2B5EF4-FFF2-40B4-BE49-F238E27FC236}">
                  <a16:creationId xmlns:a16="http://schemas.microsoft.com/office/drawing/2014/main" id="{772642FC-2653-B6E4-B4F4-77BB45321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6961" y="35941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5" name="Line 3716">
              <a:extLst>
                <a:ext uri="{FF2B5EF4-FFF2-40B4-BE49-F238E27FC236}">
                  <a16:creationId xmlns:a16="http://schemas.microsoft.com/office/drawing/2014/main" id="{C9644B32-6246-B9C0-6423-5E91F60C1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6961" y="3594102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7" name="Line 3718">
              <a:extLst>
                <a:ext uri="{FF2B5EF4-FFF2-40B4-BE49-F238E27FC236}">
                  <a16:creationId xmlns:a16="http://schemas.microsoft.com/office/drawing/2014/main" id="{D26DA74D-ADDE-1926-929D-D465F31BB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9198" y="350678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88" name="Line 3719">
              <a:extLst>
                <a:ext uri="{FF2B5EF4-FFF2-40B4-BE49-F238E27FC236}">
                  <a16:creationId xmlns:a16="http://schemas.microsoft.com/office/drawing/2014/main" id="{EEFAD0ED-15D2-38D4-BF09-FBFE48000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9198" y="350678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0" name="Line 3721">
              <a:extLst>
                <a:ext uri="{FF2B5EF4-FFF2-40B4-BE49-F238E27FC236}">
                  <a16:creationId xmlns:a16="http://schemas.microsoft.com/office/drawing/2014/main" id="{BDCA0CDB-8EA1-AC47-979A-9164C2FC6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9848" y="35004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1" name="Line 3722">
              <a:extLst>
                <a:ext uri="{FF2B5EF4-FFF2-40B4-BE49-F238E27FC236}">
                  <a16:creationId xmlns:a16="http://schemas.microsoft.com/office/drawing/2014/main" id="{111404AD-59DA-070C-1B1B-96DC1547E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9848" y="35004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3" name="Line 3724">
              <a:extLst>
                <a:ext uri="{FF2B5EF4-FFF2-40B4-BE49-F238E27FC236}">
                  <a16:creationId xmlns:a16="http://schemas.microsoft.com/office/drawing/2014/main" id="{6BF903A0-E52B-65A9-C9CD-824CA60E2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83673" y="31988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4" name="Line 3725">
              <a:extLst>
                <a:ext uri="{FF2B5EF4-FFF2-40B4-BE49-F238E27FC236}">
                  <a16:creationId xmlns:a16="http://schemas.microsoft.com/office/drawing/2014/main" id="{9A406F81-04C3-E285-BCD1-93E06384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673" y="319881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6" name="Line 3727">
              <a:extLst>
                <a:ext uri="{FF2B5EF4-FFF2-40B4-BE49-F238E27FC236}">
                  <a16:creationId xmlns:a16="http://schemas.microsoft.com/office/drawing/2014/main" id="{49E44990-F380-8EFF-037A-C6B9B565D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5586" y="21542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7" name="Line 3728">
              <a:extLst>
                <a:ext uri="{FF2B5EF4-FFF2-40B4-BE49-F238E27FC236}">
                  <a16:creationId xmlns:a16="http://schemas.microsoft.com/office/drawing/2014/main" id="{0C329083-5684-69A9-E1C2-3EBB88B10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5586" y="2154239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99" name="Line 3730">
              <a:extLst>
                <a:ext uri="{FF2B5EF4-FFF2-40B4-BE49-F238E27FC236}">
                  <a16:creationId xmlns:a16="http://schemas.microsoft.com/office/drawing/2014/main" id="{730E2C9D-2FCD-A060-9F55-086B9F410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8123" y="21510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0" name="Line 3731">
              <a:extLst>
                <a:ext uri="{FF2B5EF4-FFF2-40B4-BE49-F238E27FC236}">
                  <a16:creationId xmlns:a16="http://schemas.microsoft.com/office/drawing/2014/main" id="{993F9331-A18A-40E2-0BF5-82E9C2E56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8123" y="21510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2" name="Line 3733">
              <a:extLst>
                <a:ext uri="{FF2B5EF4-FFF2-40B4-BE49-F238E27FC236}">
                  <a16:creationId xmlns:a16="http://schemas.microsoft.com/office/drawing/2014/main" id="{CD3B03EF-181F-A391-A09A-4264ED34B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4311" y="21510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03" name="Line 3734">
              <a:extLst>
                <a:ext uri="{FF2B5EF4-FFF2-40B4-BE49-F238E27FC236}">
                  <a16:creationId xmlns:a16="http://schemas.microsoft.com/office/drawing/2014/main" id="{6D81CE02-EB78-C6C6-2F32-27423A486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311" y="2151064"/>
              <a:ext cx="85725" cy="85725"/>
            </a:xfrm>
            <a:prstGeom prst="line">
              <a:avLst/>
            </a:prstGeom>
            <a:noFill/>
            <a:ln w="23813">
              <a:solidFill>
                <a:srgbClr val="009E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67EADF-5B8A-303A-5D54-B96D8B69A85B}"/>
              </a:ext>
            </a:extLst>
          </p:cNvPr>
          <p:cNvGrpSpPr/>
          <p:nvPr/>
        </p:nvGrpSpPr>
        <p:grpSpPr>
          <a:xfrm>
            <a:off x="2937273" y="1893889"/>
            <a:ext cx="130175" cy="2525713"/>
            <a:chOff x="2937273" y="1893889"/>
            <a:chExt cx="130175" cy="2525713"/>
          </a:xfrm>
        </p:grpSpPr>
        <p:sp>
          <p:nvSpPr>
            <p:cNvPr id="3809" name="Freeform 3740">
              <a:extLst>
                <a:ext uri="{FF2B5EF4-FFF2-40B4-BE49-F238E27FC236}">
                  <a16:creationId xmlns:a16="http://schemas.microsoft.com/office/drawing/2014/main" id="{1B058CFD-43D4-05B0-5990-E784C71A3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361" y="1905002"/>
              <a:ext cx="0" cy="2514600"/>
            </a:xfrm>
            <a:custGeom>
              <a:avLst/>
              <a:gdLst>
                <a:gd name="T0" fmla="*/ 6960 h 6960"/>
                <a:gd name="T1" fmla="*/ 6637 h 6960"/>
                <a:gd name="T2" fmla="*/ 6169 h 6960"/>
                <a:gd name="T3" fmla="*/ 5700 h 6960"/>
                <a:gd name="T4" fmla="*/ 5231 h 6960"/>
                <a:gd name="T5" fmla="*/ 4763 h 6960"/>
                <a:gd name="T6" fmla="*/ 4294 h 6960"/>
                <a:gd name="T7" fmla="*/ 3825 h 6960"/>
                <a:gd name="T8" fmla="*/ 3357 h 6960"/>
                <a:gd name="T9" fmla="*/ 2888 h 6960"/>
                <a:gd name="T10" fmla="*/ 2419 h 6960"/>
                <a:gd name="T11" fmla="*/ 1951 h 6960"/>
                <a:gd name="T12" fmla="*/ 1482 h 6960"/>
                <a:gd name="T13" fmla="*/ 1013 h 6960"/>
                <a:gd name="T14" fmla="*/ 544 h 6960"/>
                <a:gd name="T15" fmla="*/ 76 h 6960"/>
                <a:gd name="T16" fmla="*/ 0 h 69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6960">
                  <a:moveTo>
                    <a:pt x="0" y="6960"/>
                  </a:moveTo>
                  <a:lnTo>
                    <a:pt x="0" y="6637"/>
                  </a:lnTo>
                  <a:lnTo>
                    <a:pt x="0" y="6169"/>
                  </a:lnTo>
                  <a:lnTo>
                    <a:pt x="0" y="5700"/>
                  </a:lnTo>
                  <a:lnTo>
                    <a:pt x="0" y="5231"/>
                  </a:lnTo>
                  <a:lnTo>
                    <a:pt x="0" y="4763"/>
                  </a:lnTo>
                  <a:lnTo>
                    <a:pt x="0" y="4294"/>
                  </a:lnTo>
                  <a:lnTo>
                    <a:pt x="0" y="3825"/>
                  </a:lnTo>
                  <a:lnTo>
                    <a:pt x="0" y="3357"/>
                  </a:lnTo>
                  <a:lnTo>
                    <a:pt x="0" y="2888"/>
                  </a:lnTo>
                  <a:lnTo>
                    <a:pt x="0" y="2419"/>
                  </a:lnTo>
                  <a:lnTo>
                    <a:pt x="0" y="1951"/>
                  </a:lnTo>
                  <a:lnTo>
                    <a:pt x="0" y="1482"/>
                  </a:lnTo>
                  <a:lnTo>
                    <a:pt x="0" y="1013"/>
                  </a:lnTo>
                  <a:lnTo>
                    <a:pt x="0" y="544"/>
                  </a:lnTo>
                  <a:lnTo>
                    <a:pt x="0" y="7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0" name="Freeform 3741">
              <a:extLst>
                <a:ext uri="{FF2B5EF4-FFF2-40B4-BE49-F238E27FC236}">
                  <a16:creationId xmlns:a16="http://schemas.microsoft.com/office/drawing/2014/main" id="{F2FBCB44-6DDE-F914-5CEC-89CEE20FF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4265614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1" name="Line 3742">
              <a:extLst>
                <a:ext uri="{FF2B5EF4-FFF2-40B4-BE49-F238E27FC236}">
                  <a16:creationId xmlns:a16="http://schemas.microsoft.com/office/drawing/2014/main" id="{7F560C42-F137-4A9A-501F-9E2E479E1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4302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2" name="Freeform 3743">
              <a:extLst>
                <a:ext uri="{FF2B5EF4-FFF2-40B4-BE49-F238E27FC236}">
                  <a16:creationId xmlns:a16="http://schemas.microsoft.com/office/drawing/2014/main" id="{70CA3E2D-A5D9-131C-5415-B1F14512C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4095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3" name="Line 3744">
              <a:extLst>
                <a:ext uri="{FF2B5EF4-FFF2-40B4-BE49-F238E27FC236}">
                  <a16:creationId xmlns:a16="http://schemas.microsoft.com/office/drawing/2014/main" id="{B9EA659D-8735-5833-9F11-9B1822EBD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4133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4" name="Freeform 3745">
              <a:extLst>
                <a:ext uri="{FF2B5EF4-FFF2-40B4-BE49-F238E27FC236}">
                  <a16:creationId xmlns:a16="http://schemas.microsoft.com/office/drawing/2014/main" id="{DCAB4278-42CD-E6B0-1F09-FC0F4AAF2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925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5" name="Line 3746">
              <a:extLst>
                <a:ext uri="{FF2B5EF4-FFF2-40B4-BE49-F238E27FC236}">
                  <a16:creationId xmlns:a16="http://schemas.microsoft.com/office/drawing/2014/main" id="{57D079FA-4DF9-958B-9CCB-BC5B5488D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963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6" name="Freeform 3747">
              <a:extLst>
                <a:ext uri="{FF2B5EF4-FFF2-40B4-BE49-F238E27FC236}">
                  <a16:creationId xmlns:a16="http://schemas.microsoft.com/office/drawing/2014/main" id="{0F28FB37-E7CA-CA5E-49E7-E0E23261D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756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7" name="Line 3748">
              <a:extLst>
                <a:ext uri="{FF2B5EF4-FFF2-40B4-BE49-F238E27FC236}">
                  <a16:creationId xmlns:a16="http://schemas.microsoft.com/office/drawing/2014/main" id="{6D2155BE-6B9E-22C3-44AA-DDFDCA885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794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8" name="Freeform 3749">
              <a:extLst>
                <a:ext uri="{FF2B5EF4-FFF2-40B4-BE49-F238E27FC236}">
                  <a16:creationId xmlns:a16="http://schemas.microsoft.com/office/drawing/2014/main" id="{7644472E-259C-3602-F5F7-29350DBCA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587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19" name="Line 3750">
              <a:extLst>
                <a:ext uri="{FF2B5EF4-FFF2-40B4-BE49-F238E27FC236}">
                  <a16:creationId xmlns:a16="http://schemas.microsoft.com/office/drawing/2014/main" id="{E357F8FD-B284-42AE-2863-2DF9BC067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625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0" name="Freeform 3751">
              <a:extLst>
                <a:ext uri="{FF2B5EF4-FFF2-40B4-BE49-F238E27FC236}">
                  <a16:creationId xmlns:a16="http://schemas.microsoft.com/office/drawing/2014/main" id="{FE008FB1-B2D0-FF46-2226-D3AC6E54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417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1" name="Line 3752">
              <a:extLst>
                <a:ext uri="{FF2B5EF4-FFF2-40B4-BE49-F238E27FC236}">
                  <a16:creationId xmlns:a16="http://schemas.microsoft.com/office/drawing/2014/main" id="{C6831349-BCF8-BCD8-78BC-7E63F76DE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455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2" name="Freeform 3753">
              <a:extLst>
                <a:ext uri="{FF2B5EF4-FFF2-40B4-BE49-F238E27FC236}">
                  <a16:creationId xmlns:a16="http://schemas.microsoft.com/office/drawing/2014/main" id="{C7061065-EE15-2031-26AC-B928DC6F4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248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3" name="Line 3754">
              <a:extLst>
                <a:ext uri="{FF2B5EF4-FFF2-40B4-BE49-F238E27FC236}">
                  <a16:creationId xmlns:a16="http://schemas.microsoft.com/office/drawing/2014/main" id="{1C8FDA7B-D24D-97F8-B90D-291423FFC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286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4" name="Freeform 3755">
              <a:extLst>
                <a:ext uri="{FF2B5EF4-FFF2-40B4-BE49-F238E27FC236}">
                  <a16:creationId xmlns:a16="http://schemas.microsoft.com/office/drawing/2014/main" id="{5653810A-6F0E-E0ED-1F7C-27C299A45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3079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5" name="Line 3756">
              <a:extLst>
                <a:ext uri="{FF2B5EF4-FFF2-40B4-BE49-F238E27FC236}">
                  <a16:creationId xmlns:a16="http://schemas.microsoft.com/office/drawing/2014/main" id="{AECC9FEC-7A0C-4AD9-6C9F-D96A6D1C0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3117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6" name="Freeform 3757">
              <a:extLst>
                <a:ext uri="{FF2B5EF4-FFF2-40B4-BE49-F238E27FC236}">
                  <a16:creationId xmlns:a16="http://schemas.microsoft.com/office/drawing/2014/main" id="{C03B927C-283A-123C-C23A-9322EE5A0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909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7" name="Line 3758">
              <a:extLst>
                <a:ext uri="{FF2B5EF4-FFF2-40B4-BE49-F238E27FC236}">
                  <a16:creationId xmlns:a16="http://schemas.microsoft.com/office/drawing/2014/main" id="{86C02A84-ABB7-E578-AC75-F183EF642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947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8" name="Freeform 3759">
              <a:extLst>
                <a:ext uri="{FF2B5EF4-FFF2-40B4-BE49-F238E27FC236}">
                  <a16:creationId xmlns:a16="http://schemas.microsoft.com/office/drawing/2014/main" id="{AA7F8C0A-CA37-6140-F4E5-0C79630F3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740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29" name="Line 3760">
              <a:extLst>
                <a:ext uri="{FF2B5EF4-FFF2-40B4-BE49-F238E27FC236}">
                  <a16:creationId xmlns:a16="http://schemas.microsoft.com/office/drawing/2014/main" id="{4503A68A-B972-2999-D503-B1827FFC7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778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0" name="Freeform 3761">
              <a:extLst>
                <a:ext uri="{FF2B5EF4-FFF2-40B4-BE49-F238E27FC236}">
                  <a16:creationId xmlns:a16="http://schemas.microsoft.com/office/drawing/2014/main" id="{10D6016D-562F-D02D-9357-B90514409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571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1" name="Line 3762">
              <a:extLst>
                <a:ext uri="{FF2B5EF4-FFF2-40B4-BE49-F238E27FC236}">
                  <a16:creationId xmlns:a16="http://schemas.microsoft.com/office/drawing/2014/main" id="{AE401A63-16BA-21B6-176F-4997605D7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609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2" name="Freeform 3763">
              <a:extLst>
                <a:ext uri="{FF2B5EF4-FFF2-40B4-BE49-F238E27FC236}">
                  <a16:creationId xmlns:a16="http://schemas.microsoft.com/office/drawing/2014/main" id="{F6FD0AB3-2E1D-8CBF-63F4-56A459A1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401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3" name="Line 3764">
              <a:extLst>
                <a:ext uri="{FF2B5EF4-FFF2-40B4-BE49-F238E27FC236}">
                  <a16:creationId xmlns:a16="http://schemas.microsoft.com/office/drawing/2014/main" id="{69D8F7F1-1195-179E-526B-5E5580A91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439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4" name="Freeform 3765">
              <a:extLst>
                <a:ext uri="{FF2B5EF4-FFF2-40B4-BE49-F238E27FC236}">
                  <a16:creationId xmlns:a16="http://schemas.microsoft.com/office/drawing/2014/main" id="{AA66A486-EB58-FEE6-3A5A-021988D4D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232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5" name="Line 3766">
              <a:extLst>
                <a:ext uri="{FF2B5EF4-FFF2-40B4-BE49-F238E27FC236}">
                  <a16:creationId xmlns:a16="http://schemas.microsoft.com/office/drawing/2014/main" id="{20F680E6-3F86-AB94-FB53-655434589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270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6" name="Freeform 3767">
              <a:extLst>
                <a:ext uri="{FF2B5EF4-FFF2-40B4-BE49-F238E27FC236}">
                  <a16:creationId xmlns:a16="http://schemas.microsoft.com/office/drawing/2014/main" id="{F1780C44-DA2B-6E3B-3F25-89C4F4118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2063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7" name="Line 3768">
              <a:extLst>
                <a:ext uri="{FF2B5EF4-FFF2-40B4-BE49-F238E27FC236}">
                  <a16:creationId xmlns:a16="http://schemas.microsoft.com/office/drawing/2014/main" id="{72A1441A-48B2-B3CE-2A10-F82C980E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2100264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8" name="Freeform 3769">
              <a:extLst>
                <a:ext uri="{FF2B5EF4-FFF2-40B4-BE49-F238E27FC236}">
                  <a16:creationId xmlns:a16="http://schemas.microsoft.com/office/drawing/2014/main" id="{1C754D97-C262-F522-89AD-74AFAE729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273" y="1893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39" name="Line 3770">
              <a:extLst>
                <a:ext uri="{FF2B5EF4-FFF2-40B4-BE49-F238E27FC236}">
                  <a16:creationId xmlns:a16="http://schemas.microsoft.com/office/drawing/2014/main" id="{FEE447D3-3B28-4077-F01A-56A51154E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361" y="1931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3556" name="Rectangle 3888">
            <a:extLst>
              <a:ext uri="{FF2B5EF4-FFF2-40B4-BE49-F238E27FC236}">
                <a16:creationId xmlns:a16="http://schemas.microsoft.com/office/drawing/2014/main" id="{D497AB81-CE66-C10D-BEE4-81D0EDC2A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773" y="1450977"/>
            <a:ext cx="1422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001" altLang="en-001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(b) 95% SET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3" name="Line 3774">
            <a:extLst>
              <a:ext uri="{FF2B5EF4-FFF2-40B4-BE49-F238E27FC236}">
                <a16:creationId xmlns:a16="http://schemas.microsoft.com/office/drawing/2014/main" id="{98E43E65-90CA-1B79-36B5-8F27A72F2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441960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44" name="Line 3775">
            <a:extLst>
              <a:ext uri="{FF2B5EF4-FFF2-40B4-BE49-F238E27FC236}">
                <a16:creationId xmlns:a16="http://schemas.microsoft.com/office/drawing/2014/main" id="{4DC8B9D3-DDCD-1D7B-6296-1E8A4274C0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441960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45" name="Line 3776">
            <a:extLst>
              <a:ext uri="{FF2B5EF4-FFF2-40B4-BE49-F238E27FC236}">
                <a16:creationId xmlns:a16="http://schemas.microsoft.com/office/drawing/2014/main" id="{0CB96443-2474-DD14-C2B9-83A04D89B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431482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46" name="Line 3777">
            <a:extLst>
              <a:ext uri="{FF2B5EF4-FFF2-40B4-BE49-F238E27FC236}">
                <a16:creationId xmlns:a16="http://schemas.microsoft.com/office/drawing/2014/main" id="{58614146-4388-4F80-633B-59208FDFCB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431482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47" name="Line 3778">
            <a:extLst>
              <a:ext uri="{FF2B5EF4-FFF2-40B4-BE49-F238E27FC236}">
                <a16:creationId xmlns:a16="http://schemas.microsoft.com/office/drawing/2014/main" id="{78A144D4-9029-BE89-1807-918997BE2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423227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48" name="Line 3779">
            <a:extLst>
              <a:ext uri="{FF2B5EF4-FFF2-40B4-BE49-F238E27FC236}">
                <a16:creationId xmlns:a16="http://schemas.microsoft.com/office/drawing/2014/main" id="{291D6914-9C63-C358-E88C-1C8514C971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423227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49" name="Line 3780">
            <a:extLst>
              <a:ext uri="{FF2B5EF4-FFF2-40B4-BE49-F238E27FC236}">
                <a16:creationId xmlns:a16="http://schemas.microsoft.com/office/drawing/2014/main" id="{DDE86693-C74E-8939-B0C0-9FBD105D6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416718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0" name="Line 3781">
            <a:extLst>
              <a:ext uri="{FF2B5EF4-FFF2-40B4-BE49-F238E27FC236}">
                <a16:creationId xmlns:a16="http://schemas.microsoft.com/office/drawing/2014/main" id="{B04E8F85-38E2-104E-4F9C-1DD7FB5BD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416718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1" name="Line 3782">
            <a:extLst>
              <a:ext uri="{FF2B5EF4-FFF2-40B4-BE49-F238E27FC236}">
                <a16:creationId xmlns:a16="http://schemas.microsoft.com/office/drawing/2014/main" id="{1A71E89F-2C57-C089-ACB4-B25A7F728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41100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2" name="Line 3783">
            <a:extLst>
              <a:ext uri="{FF2B5EF4-FFF2-40B4-BE49-F238E27FC236}">
                <a16:creationId xmlns:a16="http://schemas.microsoft.com/office/drawing/2014/main" id="{EE7FFF42-333E-FA2E-6034-49CA1345AF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41100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3" name="Line 3784">
            <a:extLst>
              <a:ext uri="{FF2B5EF4-FFF2-40B4-BE49-F238E27FC236}">
                <a16:creationId xmlns:a16="http://schemas.microsoft.com/office/drawing/2014/main" id="{8571BE4E-18BB-11CC-9EFA-D7356CE17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4062414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4" name="Line 3785">
            <a:extLst>
              <a:ext uri="{FF2B5EF4-FFF2-40B4-BE49-F238E27FC236}">
                <a16:creationId xmlns:a16="http://schemas.microsoft.com/office/drawing/2014/main" id="{4EF48DE6-A0E1-5F8D-4E6A-7B0E2219C0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4062414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5" name="Line 3786">
            <a:extLst>
              <a:ext uri="{FF2B5EF4-FFF2-40B4-BE49-F238E27FC236}">
                <a16:creationId xmlns:a16="http://schemas.microsoft.com/office/drawing/2014/main" id="{E62A9324-30A0-2487-8DDF-2486AEE8C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401955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6" name="Line 3787">
            <a:extLst>
              <a:ext uri="{FF2B5EF4-FFF2-40B4-BE49-F238E27FC236}">
                <a16:creationId xmlns:a16="http://schemas.microsoft.com/office/drawing/2014/main" id="{5BA27A89-078F-F16C-3C2D-F72BE95DC9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401955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7" name="Line 3788">
            <a:extLst>
              <a:ext uri="{FF2B5EF4-FFF2-40B4-BE49-F238E27FC236}">
                <a16:creationId xmlns:a16="http://schemas.microsoft.com/office/drawing/2014/main" id="{26C093ED-A832-3E6B-5C32-3728C0D3B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981452"/>
            <a:ext cx="3900488" cy="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8" name="Line 3789">
            <a:extLst>
              <a:ext uri="{FF2B5EF4-FFF2-40B4-BE49-F238E27FC236}">
                <a16:creationId xmlns:a16="http://schemas.microsoft.com/office/drawing/2014/main" id="{6E2BF7D1-61B9-F247-E673-1927C45AE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981452"/>
            <a:ext cx="603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59" name="Line 3790">
            <a:extLst>
              <a:ext uri="{FF2B5EF4-FFF2-40B4-BE49-F238E27FC236}">
                <a16:creationId xmlns:a16="http://schemas.microsoft.com/office/drawing/2014/main" id="{228F3EC5-2397-7ADF-BFA7-4E3ABF6EEB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96961" y="3981452"/>
            <a:ext cx="603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0" name="Line 3791">
            <a:extLst>
              <a:ext uri="{FF2B5EF4-FFF2-40B4-BE49-F238E27FC236}">
                <a16:creationId xmlns:a16="http://schemas.microsoft.com/office/drawing/2014/main" id="{24E3FFF9-25A5-8442-DA3A-D03E9ED66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7290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1" name="Line 3792">
            <a:extLst>
              <a:ext uri="{FF2B5EF4-FFF2-40B4-BE49-F238E27FC236}">
                <a16:creationId xmlns:a16="http://schemas.microsoft.com/office/drawing/2014/main" id="{D977DCEE-FCA0-C71B-4F76-659438E381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37290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2" name="Line 3793">
            <a:extLst>
              <a:ext uri="{FF2B5EF4-FFF2-40B4-BE49-F238E27FC236}">
                <a16:creationId xmlns:a16="http://schemas.microsoft.com/office/drawing/2014/main" id="{15B931A4-D270-D53F-9DDF-056ADA1D3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58140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3" name="Line 3794">
            <a:extLst>
              <a:ext uri="{FF2B5EF4-FFF2-40B4-BE49-F238E27FC236}">
                <a16:creationId xmlns:a16="http://schemas.microsoft.com/office/drawing/2014/main" id="{562341CB-0701-F4D8-E1BC-8778CAD499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358140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4" name="Line 3795">
            <a:extLst>
              <a:ext uri="{FF2B5EF4-FFF2-40B4-BE49-F238E27FC236}">
                <a16:creationId xmlns:a16="http://schemas.microsoft.com/office/drawing/2014/main" id="{7E45C6BE-DD77-AE36-22B6-0E17D5B13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47662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5" name="Line 3796">
            <a:extLst>
              <a:ext uri="{FF2B5EF4-FFF2-40B4-BE49-F238E27FC236}">
                <a16:creationId xmlns:a16="http://schemas.microsoft.com/office/drawing/2014/main" id="{3490CD4F-2E37-A21D-E2FB-9F10224304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347662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6" name="Line 3797">
            <a:extLst>
              <a:ext uri="{FF2B5EF4-FFF2-40B4-BE49-F238E27FC236}">
                <a16:creationId xmlns:a16="http://schemas.microsoft.com/office/drawing/2014/main" id="{C43D3C7F-8078-1FC7-7E6E-963ECB5E2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39407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7" name="Line 3798">
            <a:extLst>
              <a:ext uri="{FF2B5EF4-FFF2-40B4-BE49-F238E27FC236}">
                <a16:creationId xmlns:a16="http://schemas.microsoft.com/office/drawing/2014/main" id="{FB3C7A13-986D-AEEA-4456-C2D775E361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339407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8" name="Line 3799">
            <a:extLst>
              <a:ext uri="{FF2B5EF4-FFF2-40B4-BE49-F238E27FC236}">
                <a16:creationId xmlns:a16="http://schemas.microsoft.com/office/drawing/2014/main" id="{1B800C4A-6599-5E96-3617-E387FD5AD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32898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69" name="Line 3800">
            <a:extLst>
              <a:ext uri="{FF2B5EF4-FFF2-40B4-BE49-F238E27FC236}">
                <a16:creationId xmlns:a16="http://schemas.microsoft.com/office/drawing/2014/main" id="{4605DECA-CABA-7BC0-FF80-FB18C7FA3B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332898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0" name="Line 3801">
            <a:extLst>
              <a:ext uri="{FF2B5EF4-FFF2-40B4-BE49-F238E27FC236}">
                <a16:creationId xmlns:a16="http://schemas.microsoft.com/office/drawing/2014/main" id="{E510F82A-8453-98EB-381E-BFD088726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2718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1" name="Line 3802">
            <a:extLst>
              <a:ext uri="{FF2B5EF4-FFF2-40B4-BE49-F238E27FC236}">
                <a16:creationId xmlns:a16="http://schemas.microsoft.com/office/drawing/2014/main" id="{DBA47ABE-0DBA-B94C-B1B2-A2C3BEA9B0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32718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2" name="Line 3803">
            <a:extLst>
              <a:ext uri="{FF2B5EF4-FFF2-40B4-BE49-F238E27FC236}">
                <a16:creationId xmlns:a16="http://schemas.microsoft.com/office/drawing/2014/main" id="{98C7A31A-EC91-C592-A4B5-DE5C030A3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224214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3" name="Line 3804">
            <a:extLst>
              <a:ext uri="{FF2B5EF4-FFF2-40B4-BE49-F238E27FC236}">
                <a16:creationId xmlns:a16="http://schemas.microsoft.com/office/drawing/2014/main" id="{4EAD5813-A2FE-5092-5DC9-FC9E9CD799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3224214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4" name="Line 3805">
            <a:extLst>
              <a:ext uri="{FF2B5EF4-FFF2-40B4-BE49-F238E27FC236}">
                <a16:creationId xmlns:a16="http://schemas.microsoft.com/office/drawing/2014/main" id="{63959F39-D57E-0E12-4B5D-2DF04E8B7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18135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5" name="Line 3806">
            <a:extLst>
              <a:ext uri="{FF2B5EF4-FFF2-40B4-BE49-F238E27FC236}">
                <a16:creationId xmlns:a16="http://schemas.microsoft.com/office/drawing/2014/main" id="{199F1E12-DD14-4A19-4ABE-D0C2DB296F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318135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6" name="Line 3807">
            <a:extLst>
              <a:ext uri="{FF2B5EF4-FFF2-40B4-BE49-F238E27FC236}">
                <a16:creationId xmlns:a16="http://schemas.microsoft.com/office/drawing/2014/main" id="{8FB2B6A2-4BB2-4FDD-FE72-90C1DB886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143252"/>
            <a:ext cx="3900488" cy="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7" name="Line 3808">
            <a:extLst>
              <a:ext uri="{FF2B5EF4-FFF2-40B4-BE49-F238E27FC236}">
                <a16:creationId xmlns:a16="http://schemas.microsoft.com/office/drawing/2014/main" id="{DFA75267-4C65-1D13-CF7C-EB7DC73CB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143252"/>
            <a:ext cx="603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8" name="Line 3809">
            <a:extLst>
              <a:ext uri="{FF2B5EF4-FFF2-40B4-BE49-F238E27FC236}">
                <a16:creationId xmlns:a16="http://schemas.microsoft.com/office/drawing/2014/main" id="{B7203E5C-9558-E77D-1241-6E0AF99C5D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96961" y="3143252"/>
            <a:ext cx="603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79" name="Line 3810">
            <a:extLst>
              <a:ext uri="{FF2B5EF4-FFF2-40B4-BE49-F238E27FC236}">
                <a16:creationId xmlns:a16="http://schemas.microsoft.com/office/drawing/2014/main" id="{697DE55A-8168-2397-5D11-AD3171D7C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8908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0" name="Line 3811">
            <a:extLst>
              <a:ext uri="{FF2B5EF4-FFF2-40B4-BE49-F238E27FC236}">
                <a16:creationId xmlns:a16="http://schemas.microsoft.com/office/drawing/2014/main" id="{0D6A8A65-8560-9FF2-D38B-99730F5605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8908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1" name="Line 3812">
            <a:extLst>
              <a:ext uri="{FF2B5EF4-FFF2-40B4-BE49-F238E27FC236}">
                <a16:creationId xmlns:a16="http://schemas.microsoft.com/office/drawing/2014/main" id="{15BF1278-A52F-0F89-B9EF-10BE06116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74320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2" name="Line 3813">
            <a:extLst>
              <a:ext uri="{FF2B5EF4-FFF2-40B4-BE49-F238E27FC236}">
                <a16:creationId xmlns:a16="http://schemas.microsoft.com/office/drawing/2014/main" id="{BCB5B651-EED7-5756-B655-B2E22213A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74320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3" name="Line 3814">
            <a:extLst>
              <a:ext uri="{FF2B5EF4-FFF2-40B4-BE49-F238E27FC236}">
                <a16:creationId xmlns:a16="http://schemas.microsoft.com/office/drawing/2014/main" id="{A22C3B4C-389A-577F-F7BF-8C299D7B0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63842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4" name="Line 3815">
            <a:extLst>
              <a:ext uri="{FF2B5EF4-FFF2-40B4-BE49-F238E27FC236}">
                <a16:creationId xmlns:a16="http://schemas.microsoft.com/office/drawing/2014/main" id="{CA2B3631-F5D9-E75C-2B46-CC7FEBDEA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63842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5" name="Line 3816">
            <a:extLst>
              <a:ext uri="{FF2B5EF4-FFF2-40B4-BE49-F238E27FC236}">
                <a16:creationId xmlns:a16="http://schemas.microsoft.com/office/drawing/2014/main" id="{F0714FD4-8802-1CFE-74B3-ABEDE2994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55587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6" name="Line 3817">
            <a:extLst>
              <a:ext uri="{FF2B5EF4-FFF2-40B4-BE49-F238E27FC236}">
                <a16:creationId xmlns:a16="http://schemas.microsoft.com/office/drawing/2014/main" id="{4D0498EE-4E88-5047-5206-A1164C15A2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555877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7" name="Line 3818">
            <a:extLst>
              <a:ext uri="{FF2B5EF4-FFF2-40B4-BE49-F238E27FC236}">
                <a16:creationId xmlns:a16="http://schemas.microsoft.com/office/drawing/2014/main" id="{315CE21C-C45B-6622-9A0A-5BE3341EB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49078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8" name="Line 3819">
            <a:extLst>
              <a:ext uri="{FF2B5EF4-FFF2-40B4-BE49-F238E27FC236}">
                <a16:creationId xmlns:a16="http://schemas.microsoft.com/office/drawing/2014/main" id="{5B363D82-EA83-28FA-F38D-3BA3369943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49078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89" name="Line 3820">
            <a:extLst>
              <a:ext uri="{FF2B5EF4-FFF2-40B4-BE49-F238E27FC236}">
                <a16:creationId xmlns:a16="http://schemas.microsoft.com/office/drawing/2014/main" id="{906EF319-319B-DBC0-FADF-EEE701062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4336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0" name="Line 3821">
            <a:extLst>
              <a:ext uri="{FF2B5EF4-FFF2-40B4-BE49-F238E27FC236}">
                <a16:creationId xmlns:a16="http://schemas.microsoft.com/office/drawing/2014/main" id="{B8265726-804B-05F0-03B9-A8EBB2285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4336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1" name="Line 3822">
            <a:extLst>
              <a:ext uri="{FF2B5EF4-FFF2-40B4-BE49-F238E27FC236}">
                <a16:creationId xmlns:a16="http://schemas.microsoft.com/office/drawing/2014/main" id="{B66C0229-28B1-DCC2-C1EB-1ED12A58C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386014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2" name="Line 3823">
            <a:extLst>
              <a:ext uri="{FF2B5EF4-FFF2-40B4-BE49-F238E27FC236}">
                <a16:creationId xmlns:a16="http://schemas.microsoft.com/office/drawing/2014/main" id="{7D22DBD9-DCC2-EB50-255D-32D9B3CEA9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386014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3" name="Line 3824">
            <a:extLst>
              <a:ext uri="{FF2B5EF4-FFF2-40B4-BE49-F238E27FC236}">
                <a16:creationId xmlns:a16="http://schemas.microsoft.com/office/drawing/2014/main" id="{5BDE5B0D-DDD9-31BE-B2E6-1A8A9A928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34315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4" name="Line 3825">
            <a:extLst>
              <a:ext uri="{FF2B5EF4-FFF2-40B4-BE49-F238E27FC236}">
                <a16:creationId xmlns:a16="http://schemas.microsoft.com/office/drawing/2014/main" id="{1BB9D200-854A-4892-EA52-348B52A73D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34315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5" name="Line 3826">
            <a:extLst>
              <a:ext uri="{FF2B5EF4-FFF2-40B4-BE49-F238E27FC236}">
                <a16:creationId xmlns:a16="http://schemas.microsoft.com/office/drawing/2014/main" id="{B96D5CAF-34FE-5471-A858-1544C0DF0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303464"/>
            <a:ext cx="3900488" cy="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6" name="Line 3827">
            <a:extLst>
              <a:ext uri="{FF2B5EF4-FFF2-40B4-BE49-F238E27FC236}">
                <a16:creationId xmlns:a16="http://schemas.microsoft.com/office/drawing/2014/main" id="{22541EAB-1761-92E0-CD2B-B142EDDF9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303464"/>
            <a:ext cx="603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7" name="Line 3828">
            <a:extLst>
              <a:ext uri="{FF2B5EF4-FFF2-40B4-BE49-F238E27FC236}">
                <a16:creationId xmlns:a16="http://schemas.microsoft.com/office/drawing/2014/main" id="{BED6B8D2-0238-C9E2-57F5-2F92378B39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96961" y="2303464"/>
            <a:ext cx="603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8" name="Line 3829">
            <a:extLst>
              <a:ext uri="{FF2B5EF4-FFF2-40B4-BE49-F238E27FC236}">
                <a16:creationId xmlns:a16="http://schemas.microsoft.com/office/drawing/2014/main" id="{7F055EDA-A585-7FE0-027D-E6F6026D5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20526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899" name="Line 3830">
            <a:extLst>
              <a:ext uri="{FF2B5EF4-FFF2-40B4-BE49-F238E27FC236}">
                <a16:creationId xmlns:a16="http://schemas.microsoft.com/office/drawing/2014/main" id="{503C23B8-90CD-005A-6E2B-E2DE7C1882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2052639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0" name="Line 3831">
            <a:extLst>
              <a:ext uri="{FF2B5EF4-FFF2-40B4-BE49-F238E27FC236}">
                <a16:creationId xmlns:a16="http://schemas.microsoft.com/office/drawing/2014/main" id="{28F7691D-2D35-1A53-E805-0576BD131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190500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1" name="Line 3832">
            <a:extLst>
              <a:ext uri="{FF2B5EF4-FFF2-40B4-BE49-F238E27FC236}">
                <a16:creationId xmlns:a16="http://schemas.microsoft.com/office/drawing/2014/main" id="{BF3D950C-7162-3D78-5C7E-0177A40892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27123" y="1905002"/>
            <a:ext cx="301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2" name="Line 3833">
            <a:extLst>
              <a:ext uri="{FF2B5EF4-FFF2-40B4-BE49-F238E27FC236}">
                <a16:creationId xmlns:a16="http://schemas.microsoft.com/office/drawing/2014/main" id="{363AC82E-00B3-A4DD-C535-9A1352C95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6798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3" name="Line 3834">
            <a:extLst>
              <a:ext uri="{FF2B5EF4-FFF2-40B4-BE49-F238E27FC236}">
                <a16:creationId xmlns:a16="http://schemas.microsoft.com/office/drawing/2014/main" id="{8718532E-BE7B-C84A-80CD-BB3656092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6798" y="4357689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4" name="Line 3835">
            <a:extLst>
              <a:ext uri="{FF2B5EF4-FFF2-40B4-BE49-F238E27FC236}">
                <a16:creationId xmlns:a16="http://schemas.microsoft.com/office/drawing/2014/main" id="{99E9021A-BBFE-8514-C6ED-B798943B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6" name="Line 3837">
            <a:extLst>
              <a:ext uri="{FF2B5EF4-FFF2-40B4-BE49-F238E27FC236}">
                <a16:creationId xmlns:a16="http://schemas.microsoft.com/office/drawing/2014/main" id="{04BBE44E-CCC9-1C85-8FAB-6E2E0C2451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1273" y="4389439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7" name="Line 3838">
            <a:extLst>
              <a:ext uri="{FF2B5EF4-FFF2-40B4-BE49-F238E27FC236}">
                <a16:creationId xmlns:a16="http://schemas.microsoft.com/office/drawing/2014/main" id="{8D0DDA95-F4FB-87A6-A73B-A0E8FB88E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1273" y="1905002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8" name="Line 3839">
            <a:extLst>
              <a:ext uri="{FF2B5EF4-FFF2-40B4-BE49-F238E27FC236}">
                <a16:creationId xmlns:a16="http://schemas.microsoft.com/office/drawing/2014/main" id="{65892889-D6CB-B4E6-DF52-2468F948D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4161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09" name="Line 3840">
            <a:extLst>
              <a:ext uri="{FF2B5EF4-FFF2-40B4-BE49-F238E27FC236}">
                <a16:creationId xmlns:a16="http://schemas.microsoft.com/office/drawing/2014/main" id="{194D77EE-4561-FDC9-635A-14A49F321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4161" y="4357689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10" name="Line 3841">
            <a:extLst>
              <a:ext uri="{FF2B5EF4-FFF2-40B4-BE49-F238E27FC236}">
                <a16:creationId xmlns:a16="http://schemas.microsoft.com/office/drawing/2014/main" id="{942EF653-2329-AC6B-B0F5-5543F3C7F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4161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12" name="Line 3843">
            <a:extLst>
              <a:ext uri="{FF2B5EF4-FFF2-40B4-BE49-F238E27FC236}">
                <a16:creationId xmlns:a16="http://schemas.microsoft.com/office/drawing/2014/main" id="{850C5DDB-CDEA-3ED0-FCDD-281F3AC7A1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8636" y="4389439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13" name="Line 3844">
            <a:extLst>
              <a:ext uri="{FF2B5EF4-FFF2-40B4-BE49-F238E27FC236}">
                <a16:creationId xmlns:a16="http://schemas.microsoft.com/office/drawing/2014/main" id="{672E1F77-D469-AF72-391C-01B5257EB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8636" y="1905002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14" name="Line 3845">
            <a:extLst>
              <a:ext uri="{FF2B5EF4-FFF2-40B4-BE49-F238E27FC236}">
                <a16:creationId xmlns:a16="http://schemas.microsoft.com/office/drawing/2014/main" id="{48DAFE67-F321-AFAC-58A7-A0CC10754C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3111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15" name="Line 3846">
            <a:extLst>
              <a:ext uri="{FF2B5EF4-FFF2-40B4-BE49-F238E27FC236}">
                <a16:creationId xmlns:a16="http://schemas.microsoft.com/office/drawing/2014/main" id="{153EC356-726C-5844-8F42-F7262AA225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3111" y="4357689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16" name="Line 3847">
            <a:extLst>
              <a:ext uri="{FF2B5EF4-FFF2-40B4-BE49-F238E27FC236}">
                <a16:creationId xmlns:a16="http://schemas.microsoft.com/office/drawing/2014/main" id="{F9FD47CD-3ECF-8AB9-4121-6D4355286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3111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18" name="Line 3849">
            <a:extLst>
              <a:ext uri="{FF2B5EF4-FFF2-40B4-BE49-F238E27FC236}">
                <a16:creationId xmlns:a16="http://schemas.microsoft.com/office/drawing/2014/main" id="{188FC68F-0B0D-8AD7-8485-AB40B097DC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5998" y="4389439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19" name="Line 3850">
            <a:extLst>
              <a:ext uri="{FF2B5EF4-FFF2-40B4-BE49-F238E27FC236}">
                <a16:creationId xmlns:a16="http://schemas.microsoft.com/office/drawing/2014/main" id="{E58F588A-1E50-0671-CD98-9BBF05633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5998" y="1905002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20" name="Line 3851">
            <a:extLst>
              <a:ext uri="{FF2B5EF4-FFF2-40B4-BE49-F238E27FC236}">
                <a16:creationId xmlns:a16="http://schemas.microsoft.com/office/drawing/2014/main" id="{813DF650-C07A-E8DE-7CD8-1FFE000226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0473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921" name="Line 3852">
            <a:extLst>
              <a:ext uri="{FF2B5EF4-FFF2-40B4-BE49-F238E27FC236}">
                <a16:creationId xmlns:a16="http://schemas.microsoft.com/office/drawing/2014/main" id="{DCAA0326-DFCE-9648-8E9D-AB97C35B7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0473" y="4357689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22" name="Line 3854">
            <a:extLst>
              <a:ext uri="{FF2B5EF4-FFF2-40B4-BE49-F238E27FC236}">
                <a16:creationId xmlns:a16="http://schemas.microsoft.com/office/drawing/2014/main" id="{894D6393-8CCB-CB2F-67FE-E2FD1E71F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0473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24" name="Line 3856">
            <a:extLst>
              <a:ext uri="{FF2B5EF4-FFF2-40B4-BE49-F238E27FC236}">
                <a16:creationId xmlns:a16="http://schemas.microsoft.com/office/drawing/2014/main" id="{8A78F8DD-5459-CE04-3C8F-6821866ABE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3360" y="4389440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25" name="Line 3857">
            <a:extLst>
              <a:ext uri="{FF2B5EF4-FFF2-40B4-BE49-F238E27FC236}">
                <a16:creationId xmlns:a16="http://schemas.microsoft.com/office/drawing/2014/main" id="{6E23810C-EBAA-94EF-B7B2-3AA195EAB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3360" y="1905002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26" name="Line 3858">
            <a:extLst>
              <a:ext uri="{FF2B5EF4-FFF2-40B4-BE49-F238E27FC236}">
                <a16:creationId xmlns:a16="http://schemas.microsoft.com/office/drawing/2014/main" id="{9844F0E0-5497-BDFF-1DCB-1A146A09B2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7835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27" name="Line 3859">
            <a:extLst>
              <a:ext uri="{FF2B5EF4-FFF2-40B4-BE49-F238E27FC236}">
                <a16:creationId xmlns:a16="http://schemas.microsoft.com/office/drawing/2014/main" id="{C39F9E9F-4C75-5F37-626D-C1EFEEF27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7835" y="4357690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28" name="Line 3860">
            <a:extLst>
              <a:ext uri="{FF2B5EF4-FFF2-40B4-BE49-F238E27FC236}">
                <a16:creationId xmlns:a16="http://schemas.microsoft.com/office/drawing/2014/main" id="{90C9B9B1-6A62-426A-1796-011E787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7835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0" name="Line 3862">
            <a:extLst>
              <a:ext uri="{FF2B5EF4-FFF2-40B4-BE49-F238E27FC236}">
                <a16:creationId xmlns:a16="http://schemas.microsoft.com/office/drawing/2014/main" id="{1EF02310-7A25-E84C-201B-6B361D4E7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0723" y="4389440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1" name="Line 3863">
            <a:extLst>
              <a:ext uri="{FF2B5EF4-FFF2-40B4-BE49-F238E27FC236}">
                <a16:creationId xmlns:a16="http://schemas.microsoft.com/office/drawing/2014/main" id="{B0C74CA7-75F8-0C24-8794-0BBAFCDA4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0723" y="1905002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2" name="Line 3864">
            <a:extLst>
              <a:ext uri="{FF2B5EF4-FFF2-40B4-BE49-F238E27FC236}">
                <a16:creationId xmlns:a16="http://schemas.microsoft.com/office/drawing/2014/main" id="{A40EAC5D-CE22-753D-DF04-75FF1A90C3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95198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3" name="Line 3865">
            <a:extLst>
              <a:ext uri="{FF2B5EF4-FFF2-40B4-BE49-F238E27FC236}">
                <a16:creationId xmlns:a16="http://schemas.microsoft.com/office/drawing/2014/main" id="{92CA6012-B50F-BD2B-DC2B-08AD2EEEEA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95198" y="4357690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4" name="Line 3866">
            <a:extLst>
              <a:ext uri="{FF2B5EF4-FFF2-40B4-BE49-F238E27FC236}">
                <a16:creationId xmlns:a16="http://schemas.microsoft.com/office/drawing/2014/main" id="{8CEF1D2A-5CE9-D247-42AD-D8445DC27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5198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6" name="Line 3868">
            <a:extLst>
              <a:ext uri="{FF2B5EF4-FFF2-40B4-BE49-F238E27FC236}">
                <a16:creationId xmlns:a16="http://schemas.microsoft.com/office/drawing/2014/main" id="{DF998306-FF13-8336-A40A-CBAEC71CFF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38085" y="4389440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7" name="Line 3869">
            <a:extLst>
              <a:ext uri="{FF2B5EF4-FFF2-40B4-BE49-F238E27FC236}">
                <a16:creationId xmlns:a16="http://schemas.microsoft.com/office/drawing/2014/main" id="{B879DCF0-80B9-7F77-1F3C-C3516A6E2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8085" y="1905002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8" name="Line 3870">
            <a:extLst>
              <a:ext uri="{FF2B5EF4-FFF2-40B4-BE49-F238E27FC236}">
                <a16:creationId xmlns:a16="http://schemas.microsoft.com/office/drawing/2014/main" id="{D5168E7B-CE48-2004-5353-74FEDBEF4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82560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39" name="Line 3871">
            <a:extLst>
              <a:ext uri="{FF2B5EF4-FFF2-40B4-BE49-F238E27FC236}">
                <a16:creationId xmlns:a16="http://schemas.microsoft.com/office/drawing/2014/main" id="{1E678CFC-FF2E-F3AD-68B9-A1E6CD16B2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82560" y="4357690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40" name="Line 3872">
            <a:extLst>
              <a:ext uri="{FF2B5EF4-FFF2-40B4-BE49-F238E27FC236}">
                <a16:creationId xmlns:a16="http://schemas.microsoft.com/office/drawing/2014/main" id="{246477BD-7F27-DA47-0EA9-3B4004E22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2560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42" name="Line 3874">
            <a:extLst>
              <a:ext uri="{FF2B5EF4-FFF2-40B4-BE49-F238E27FC236}">
                <a16:creationId xmlns:a16="http://schemas.microsoft.com/office/drawing/2014/main" id="{F77EF772-ADB2-3515-33D0-D7EA11468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27035" y="4389440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43" name="Line 3875">
            <a:extLst>
              <a:ext uri="{FF2B5EF4-FFF2-40B4-BE49-F238E27FC236}">
                <a16:creationId xmlns:a16="http://schemas.microsoft.com/office/drawing/2014/main" id="{A8023F82-37BA-3202-822A-13A4EDEF1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7035" y="1905002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44" name="Line 3876">
            <a:extLst>
              <a:ext uri="{FF2B5EF4-FFF2-40B4-BE49-F238E27FC236}">
                <a16:creationId xmlns:a16="http://schemas.microsoft.com/office/drawing/2014/main" id="{F723B62B-496B-27D0-4A65-B29C0AFF95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69923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45" name="Line 3877">
            <a:extLst>
              <a:ext uri="{FF2B5EF4-FFF2-40B4-BE49-F238E27FC236}">
                <a16:creationId xmlns:a16="http://schemas.microsoft.com/office/drawing/2014/main" id="{81445CA3-27C4-1075-B67D-A71D3DD883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69923" y="4357690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46" name="Line 3878">
            <a:extLst>
              <a:ext uri="{FF2B5EF4-FFF2-40B4-BE49-F238E27FC236}">
                <a16:creationId xmlns:a16="http://schemas.microsoft.com/office/drawing/2014/main" id="{2C49234D-FFE6-C783-6C33-B957A6E90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9923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48" name="Line 3880">
            <a:extLst>
              <a:ext uri="{FF2B5EF4-FFF2-40B4-BE49-F238E27FC236}">
                <a16:creationId xmlns:a16="http://schemas.microsoft.com/office/drawing/2014/main" id="{8E737D19-43AE-FBC1-BC7F-D033E9A9C3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14398" y="4389440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49" name="Line 3881">
            <a:extLst>
              <a:ext uri="{FF2B5EF4-FFF2-40B4-BE49-F238E27FC236}">
                <a16:creationId xmlns:a16="http://schemas.microsoft.com/office/drawing/2014/main" id="{48DCC544-83FE-6A28-CF43-518B46CAE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398" y="1905002"/>
            <a:ext cx="0" cy="30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50" name="Line 3882">
            <a:extLst>
              <a:ext uri="{FF2B5EF4-FFF2-40B4-BE49-F238E27FC236}">
                <a16:creationId xmlns:a16="http://schemas.microsoft.com/office/drawing/2014/main" id="{054EEA8A-0F08-3096-2AAE-3FEC518D10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57285" y="1905002"/>
            <a:ext cx="0" cy="2514600"/>
          </a:xfrm>
          <a:prstGeom prst="line">
            <a:avLst/>
          </a:prstGeom>
          <a:noFill/>
          <a:ln w="14288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51" name="Line 3883">
            <a:extLst>
              <a:ext uri="{FF2B5EF4-FFF2-40B4-BE49-F238E27FC236}">
                <a16:creationId xmlns:a16="http://schemas.microsoft.com/office/drawing/2014/main" id="{18CACC7E-FEEA-DA88-BE38-6AD4083847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57285" y="4357690"/>
            <a:ext cx="0" cy="6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52" name="Line 3884">
            <a:extLst>
              <a:ext uri="{FF2B5EF4-FFF2-40B4-BE49-F238E27FC236}">
                <a16:creationId xmlns:a16="http://schemas.microsoft.com/office/drawing/2014/main" id="{9E78ED2D-08CB-9D50-7B23-1834CE80F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7285" y="1905002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4324" name="Group 4323">
            <a:extLst>
              <a:ext uri="{FF2B5EF4-FFF2-40B4-BE49-F238E27FC236}">
                <a16:creationId xmlns:a16="http://schemas.microsoft.com/office/drawing/2014/main" id="{14C75031-2BF2-23C7-3F5B-F2D05282BD0D}"/>
              </a:ext>
            </a:extLst>
          </p:cNvPr>
          <p:cNvGrpSpPr/>
          <p:nvPr/>
        </p:nvGrpSpPr>
        <p:grpSpPr>
          <a:xfrm>
            <a:off x="6644086" y="4508502"/>
            <a:ext cx="4295774" cy="398463"/>
            <a:chOff x="6593286" y="4578352"/>
            <a:chExt cx="4295774" cy="398463"/>
          </a:xfrm>
        </p:grpSpPr>
        <p:sp>
          <p:nvSpPr>
            <p:cNvPr id="3905" name="Rectangle 3836">
              <a:extLst>
                <a:ext uri="{FF2B5EF4-FFF2-40B4-BE49-F238E27FC236}">
                  <a16:creationId xmlns:a16="http://schemas.microsoft.com/office/drawing/2014/main" id="{F9B3EDB2-B9F8-723D-1F81-AF8E37C9E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3286" y="4578352"/>
              <a:ext cx="3270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0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1" name="Rectangle 3842">
              <a:extLst>
                <a:ext uri="{FF2B5EF4-FFF2-40B4-BE49-F238E27FC236}">
                  <a16:creationId xmlns:a16="http://schemas.microsoft.com/office/drawing/2014/main" id="{BFFA010C-44DC-9D64-8D12-6116923EA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2386" y="4578352"/>
              <a:ext cx="4635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10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7" name="Rectangle 3848">
              <a:extLst>
                <a:ext uri="{FF2B5EF4-FFF2-40B4-BE49-F238E27FC236}">
                  <a16:creationId xmlns:a16="http://schemas.microsoft.com/office/drawing/2014/main" id="{903ED423-51D1-E398-CBFA-CAB92A915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1336" y="4578352"/>
              <a:ext cx="4635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20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3" name="Rectangle 3855">
              <a:extLst>
                <a:ext uri="{FF2B5EF4-FFF2-40B4-BE49-F238E27FC236}">
                  <a16:creationId xmlns:a16="http://schemas.microsoft.com/office/drawing/2014/main" id="{76390DBC-49D0-5D50-DA5F-C52DCAF89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698" y="4578352"/>
              <a:ext cx="4635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30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9" name="Rectangle 3861">
              <a:extLst>
                <a:ext uri="{FF2B5EF4-FFF2-40B4-BE49-F238E27FC236}">
                  <a16:creationId xmlns:a16="http://schemas.microsoft.com/office/drawing/2014/main" id="{D1CBB1D7-8016-ACF0-2524-F145755E6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6060" y="4578352"/>
              <a:ext cx="4635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40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5" name="Rectangle 3867">
              <a:extLst>
                <a:ext uri="{FF2B5EF4-FFF2-40B4-BE49-F238E27FC236}">
                  <a16:creationId xmlns:a16="http://schemas.microsoft.com/office/drawing/2014/main" id="{B75366C0-1CA3-370A-B5F3-6E3D479F3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3423" y="4578352"/>
              <a:ext cx="4635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50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1" name="Rectangle 3873">
              <a:extLst>
                <a:ext uri="{FF2B5EF4-FFF2-40B4-BE49-F238E27FC236}">
                  <a16:creationId xmlns:a16="http://schemas.microsoft.com/office/drawing/2014/main" id="{491E41AB-28E1-E848-EF1D-F452976A3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0785" y="4578352"/>
              <a:ext cx="4635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60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7" name="Rectangle 3879">
              <a:extLst>
                <a:ext uri="{FF2B5EF4-FFF2-40B4-BE49-F238E27FC236}">
                  <a16:creationId xmlns:a16="http://schemas.microsoft.com/office/drawing/2014/main" id="{3CDFF8EE-D4BE-E3FC-0D6D-465AC3FCE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8148" y="4578352"/>
              <a:ext cx="4635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70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3" name="Rectangle 3885">
              <a:extLst>
                <a:ext uri="{FF2B5EF4-FFF2-40B4-BE49-F238E27FC236}">
                  <a16:creationId xmlns:a16="http://schemas.microsoft.com/office/drawing/2014/main" id="{3061EB2E-1784-0996-4C7F-D77877EE6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5510" y="4578352"/>
              <a:ext cx="4635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001" altLang="en-001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 80</a:t>
              </a:r>
              <a:endParaRPr kumimoji="0" lang="en-001" altLang="en-001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554" name="Rectangle 3886">
            <a:extLst>
              <a:ext uri="{FF2B5EF4-FFF2-40B4-BE49-F238E27FC236}">
                <a16:creationId xmlns:a16="http://schemas.microsoft.com/office/drawing/2014/main" id="{65D87241-FBD6-AEB3-621A-F14B199A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798" y="1905002"/>
            <a:ext cx="3900488" cy="2514600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55" name="Line 3887">
            <a:extLst>
              <a:ext uri="{FF2B5EF4-FFF2-40B4-BE49-F238E27FC236}">
                <a16:creationId xmlns:a16="http://schemas.microsoft.com/office/drawing/2014/main" id="{8F46361D-DB6F-51B7-0207-1FCF04A72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798" y="3394077"/>
            <a:ext cx="3900488" cy="0"/>
          </a:xfrm>
          <a:prstGeom prst="line">
            <a:avLst/>
          </a:prstGeom>
          <a:noFill/>
          <a:ln w="28575">
            <a:solidFill>
              <a:srgbClr val="69696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57" name="Oval 3889">
            <a:extLst>
              <a:ext uri="{FF2B5EF4-FFF2-40B4-BE49-F238E27FC236}">
                <a16:creationId xmlns:a16="http://schemas.microsoft.com/office/drawing/2014/main" id="{C8FBDABD-D44C-F406-3AE0-17B547D5F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685" y="4100515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58" name="Line 3890">
            <a:extLst>
              <a:ext uri="{FF2B5EF4-FFF2-40B4-BE49-F238E27FC236}">
                <a16:creationId xmlns:a16="http://schemas.microsoft.com/office/drawing/2014/main" id="{A0DA0821-7278-5AA1-DD46-5A02E42C6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6010" y="416084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59" name="Oval 3891">
            <a:extLst>
              <a:ext uri="{FF2B5EF4-FFF2-40B4-BE49-F238E27FC236}">
                <a16:creationId xmlns:a16="http://schemas.microsoft.com/office/drawing/2014/main" id="{A092E17F-A752-301E-A952-0D8A1C40C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123" y="4059240"/>
            <a:ext cx="122238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0" name="Line 3892">
            <a:extLst>
              <a:ext uri="{FF2B5EF4-FFF2-40B4-BE49-F238E27FC236}">
                <a16:creationId xmlns:a16="http://schemas.microsoft.com/office/drawing/2014/main" id="{0723176D-86D4-A95E-F091-30D3B7787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035" y="412115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1" name="Oval 3893">
            <a:extLst>
              <a:ext uri="{FF2B5EF4-FFF2-40B4-BE49-F238E27FC236}">
                <a16:creationId xmlns:a16="http://schemas.microsoft.com/office/drawing/2014/main" id="{46F0CE28-7543-18AE-0A71-8232ED843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948" y="3975102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2" name="Line 3894">
            <a:extLst>
              <a:ext uri="{FF2B5EF4-FFF2-40B4-BE49-F238E27FC236}">
                <a16:creationId xmlns:a16="http://schemas.microsoft.com/office/drawing/2014/main" id="{8E54141D-8AE0-C908-25BD-282388EA8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1273" y="40354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3" name="Oval 3895">
            <a:extLst>
              <a:ext uri="{FF2B5EF4-FFF2-40B4-BE49-F238E27FC236}">
                <a16:creationId xmlns:a16="http://schemas.microsoft.com/office/drawing/2014/main" id="{0068E1CF-F559-C0F5-153A-FC9063FC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598" y="3938590"/>
            <a:ext cx="120650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4" name="Line 3896">
            <a:extLst>
              <a:ext uri="{FF2B5EF4-FFF2-40B4-BE49-F238E27FC236}">
                <a16:creationId xmlns:a16="http://schemas.microsoft.com/office/drawing/2014/main" id="{EE1D2E41-D7F7-0546-39D1-FDCC55238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1923" y="400050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5" name="Oval 3897">
            <a:extLst>
              <a:ext uri="{FF2B5EF4-FFF2-40B4-BE49-F238E27FC236}">
                <a16:creationId xmlns:a16="http://schemas.microsoft.com/office/drawing/2014/main" id="{F5D4EE85-2CDE-6D61-36C1-0A6A99C0B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835" y="3860802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6" name="Line 3898">
            <a:extLst>
              <a:ext uri="{FF2B5EF4-FFF2-40B4-BE49-F238E27FC236}">
                <a16:creationId xmlns:a16="http://schemas.microsoft.com/office/drawing/2014/main" id="{44147EAB-CE81-A570-697A-32568AC16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4160" y="39211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7" name="Oval 3899">
            <a:extLst>
              <a:ext uri="{FF2B5EF4-FFF2-40B4-BE49-F238E27FC236}">
                <a16:creationId xmlns:a16="http://schemas.microsoft.com/office/drawing/2014/main" id="{8A8C1E15-9971-6FE6-C582-3662D154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073" y="3787777"/>
            <a:ext cx="122238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69" name="Oval 3901">
            <a:extLst>
              <a:ext uri="{FF2B5EF4-FFF2-40B4-BE49-F238E27FC236}">
                <a16:creationId xmlns:a16="http://schemas.microsoft.com/office/drawing/2014/main" id="{6265C809-4EA0-D66C-76A1-D217B27D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723" y="3735390"/>
            <a:ext cx="122238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1" name="Oval 3903">
            <a:extLst>
              <a:ext uri="{FF2B5EF4-FFF2-40B4-BE49-F238E27FC236}">
                <a16:creationId xmlns:a16="http://schemas.microsoft.com/office/drawing/2014/main" id="{4F4BE106-E615-FCB6-A3B6-052BC94F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548" y="3686177"/>
            <a:ext cx="120650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2" name="Line 3904">
            <a:extLst>
              <a:ext uri="{FF2B5EF4-FFF2-40B4-BE49-F238E27FC236}">
                <a16:creationId xmlns:a16="http://schemas.microsoft.com/office/drawing/2014/main" id="{4ADA2537-A604-E661-45D9-86DC08775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0873" y="374809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3" name="Oval 3905">
            <a:extLst>
              <a:ext uri="{FF2B5EF4-FFF2-40B4-BE49-F238E27FC236}">
                <a16:creationId xmlns:a16="http://schemas.microsoft.com/office/drawing/2014/main" id="{FA56B223-A585-6B5F-A2EA-232BE68C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198" y="3632202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4" name="Line 3906">
            <a:extLst>
              <a:ext uri="{FF2B5EF4-FFF2-40B4-BE49-F238E27FC236}">
                <a16:creationId xmlns:a16="http://schemas.microsoft.com/office/drawing/2014/main" id="{FE9F5EB1-2B29-3FA1-EF78-BCB704A39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523" y="36925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5" name="Oval 3907">
            <a:extLst>
              <a:ext uri="{FF2B5EF4-FFF2-40B4-BE49-F238E27FC236}">
                <a16:creationId xmlns:a16="http://schemas.microsoft.com/office/drawing/2014/main" id="{5EBC141B-9740-4C65-961F-1581C0A2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848" y="3611565"/>
            <a:ext cx="122238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6" name="Line 3908">
            <a:extLst>
              <a:ext uri="{FF2B5EF4-FFF2-40B4-BE49-F238E27FC236}">
                <a16:creationId xmlns:a16="http://schemas.microsoft.com/office/drawing/2014/main" id="{032C9975-555A-CD83-A18A-351D75613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3760" y="367189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7" name="Oval 3909">
            <a:extLst>
              <a:ext uri="{FF2B5EF4-FFF2-40B4-BE49-F238E27FC236}">
                <a16:creationId xmlns:a16="http://schemas.microsoft.com/office/drawing/2014/main" id="{A581BF41-8A1E-B88F-D69B-46DA1B489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085" y="3556002"/>
            <a:ext cx="122238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8" name="Line 3910">
            <a:extLst>
              <a:ext uri="{FF2B5EF4-FFF2-40B4-BE49-F238E27FC236}">
                <a16:creationId xmlns:a16="http://schemas.microsoft.com/office/drawing/2014/main" id="{DF17D7D6-69AE-8886-8256-8AA20836A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5998" y="36163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79" name="Oval 3911">
            <a:extLst>
              <a:ext uri="{FF2B5EF4-FFF2-40B4-BE49-F238E27FC236}">
                <a16:creationId xmlns:a16="http://schemas.microsoft.com/office/drawing/2014/main" id="{859398FB-2105-D43A-AB29-8CD92C61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735" y="3529015"/>
            <a:ext cx="122238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0" name="Line 3912">
            <a:extLst>
              <a:ext uri="{FF2B5EF4-FFF2-40B4-BE49-F238E27FC236}">
                <a16:creationId xmlns:a16="http://schemas.microsoft.com/office/drawing/2014/main" id="{BE33C112-60B0-1615-9060-9677FA11F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6648" y="35909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1" name="Oval 3913">
            <a:extLst>
              <a:ext uri="{FF2B5EF4-FFF2-40B4-BE49-F238E27FC236}">
                <a16:creationId xmlns:a16="http://schemas.microsoft.com/office/drawing/2014/main" id="{001CAB3A-C766-E7CF-D216-49B8A3F2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0148" y="3502027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2" name="Line 3914">
            <a:extLst>
              <a:ext uri="{FF2B5EF4-FFF2-40B4-BE49-F238E27FC236}">
                <a16:creationId xmlns:a16="http://schemas.microsoft.com/office/drawing/2014/main" id="{4D1B2143-918E-C46A-D6AA-1A3D26589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0473" y="356235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3" name="Oval 3915">
            <a:extLst>
              <a:ext uri="{FF2B5EF4-FFF2-40B4-BE49-F238E27FC236}">
                <a16:creationId xmlns:a16="http://schemas.microsoft.com/office/drawing/2014/main" id="{EFED05DD-095A-4783-D486-58EE8EE7A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798" y="3476627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4" name="Line 3916">
            <a:extLst>
              <a:ext uri="{FF2B5EF4-FFF2-40B4-BE49-F238E27FC236}">
                <a16:creationId xmlns:a16="http://schemas.microsoft.com/office/drawing/2014/main" id="{B2926D0F-71F4-8CC6-9564-6DFE23440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1123" y="353695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5" name="Oval 3917">
            <a:extLst>
              <a:ext uri="{FF2B5EF4-FFF2-40B4-BE49-F238E27FC236}">
                <a16:creationId xmlns:a16="http://schemas.microsoft.com/office/drawing/2014/main" id="{78F5315B-95D4-00EE-F509-E9D798C0B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623" y="3459165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6" name="Line 3918">
            <a:extLst>
              <a:ext uri="{FF2B5EF4-FFF2-40B4-BE49-F238E27FC236}">
                <a16:creationId xmlns:a16="http://schemas.microsoft.com/office/drawing/2014/main" id="{642E7B14-2A77-7D7E-93E2-C98A66F79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948" y="351949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7" name="Oval 3919">
            <a:extLst>
              <a:ext uri="{FF2B5EF4-FFF2-40B4-BE49-F238E27FC236}">
                <a16:creationId xmlns:a16="http://schemas.microsoft.com/office/drawing/2014/main" id="{DE8D59F6-00ED-797A-FC87-A8BAB5A1A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685" y="3438527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8" name="Line 3920">
            <a:extLst>
              <a:ext uri="{FF2B5EF4-FFF2-40B4-BE49-F238E27FC236}">
                <a16:creationId xmlns:a16="http://schemas.microsoft.com/office/drawing/2014/main" id="{88545598-EC49-5015-0C2C-850B8ABEC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010" y="349885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89" name="Oval 3921">
            <a:extLst>
              <a:ext uri="{FF2B5EF4-FFF2-40B4-BE49-F238E27FC236}">
                <a16:creationId xmlns:a16="http://schemas.microsoft.com/office/drawing/2014/main" id="{40969318-E01F-4DEB-B3F7-B35C417C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510" y="3427415"/>
            <a:ext cx="120650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0" name="Line 3922">
            <a:extLst>
              <a:ext uri="{FF2B5EF4-FFF2-40B4-BE49-F238E27FC236}">
                <a16:creationId xmlns:a16="http://schemas.microsoft.com/office/drawing/2014/main" id="{9E109928-4B53-79AA-1389-9C3511810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7835" y="34893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1" name="Oval 3923">
            <a:extLst>
              <a:ext uri="{FF2B5EF4-FFF2-40B4-BE49-F238E27FC236}">
                <a16:creationId xmlns:a16="http://schemas.microsoft.com/office/drawing/2014/main" id="{CB1C1842-E6BC-9679-070C-EF863364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160" y="3368677"/>
            <a:ext cx="122238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3" name="Oval 3925">
            <a:extLst>
              <a:ext uri="{FF2B5EF4-FFF2-40B4-BE49-F238E27FC236}">
                <a16:creationId xmlns:a16="http://schemas.microsoft.com/office/drawing/2014/main" id="{6DBE1CF9-05B1-BC88-F468-9BBC728EF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398" y="3397252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4" name="Line 3926">
            <a:extLst>
              <a:ext uri="{FF2B5EF4-FFF2-40B4-BE49-F238E27FC236}">
                <a16:creationId xmlns:a16="http://schemas.microsoft.com/office/drawing/2014/main" id="{19772174-D04E-875E-B6F1-C12513EAA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0723" y="345757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5" name="Oval 3927">
            <a:extLst>
              <a:ext uri="{FF2B5EF4-FFF2-40B4-BE49-F238E27FC236}">
                <a16:creationId xmlns:a16="http://schemas.microsoft.com/office/drawing/2014/main" id="{A5A6117B-6548-C940-D99B-1EC6B8E8F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635" y="3314702"/>
            <a:ext cx="122238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6" name="Line 3928">
            <a:extLst>
              <a:ext uri="{FF2B5EF4-FFF2-40B4-BE49-F238E27FC236}">
                <a16:creationId xmlns:a16="http://schemas.microsoft.com/office/drawing/2014/main" id="{E257931D-80E7-2FEE-A261-054E927ED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4548" y="3376615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7" name="Oval 3929">
            <a:extLst>
              <a:ext uri="{FF2B5EF4-FFF2-40B4-BE49-F238E27FC236}">
                <a16:creationId xmlns:a16="http://schemas.microsoft.com/office/drawing/2014/main" id="{6F88161A-2FAA-3DB1-D89F-65B2519D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285" y="3343277"/>
            <a:ext cx="122238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8" name="Line 3930">
            <a:extLst>
              <a:ext uri="{FF2B5EF4-FFF2-40B4-BE49-F238E27FC236}">
                <a16:creationId xmlns:a16="http://schemas.microsoft.com/office/drawing/2014/main" id="{0E50456F-0FC3-CB30-4778-7F62FEA1C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5198" y="340360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599" name="Oval 3931">
            <a:extLst>
              <a:ext uri="{FF2B5EF4-FFF2-40B4-BE49-F238E27FC236}">
                <a16:creationId xmlns:a16="http://schemas.microsoft.com/office/drawing/2014/main" id="{5600A7D3-17A2-1D1E-72DF-81D579EF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523" y="3260727"/>
            <a:ext cx="120650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0" name="Line 3932">
            <a:extLst>
              <a:ext uri="{FF2B5EF4-FFF2-40B4-BE49-F238E27FC236}">
                <a16:creationId xmlns:a16="http://schemas.microsoft.com/office/drawing/2014/main" id="{A90EB635-BD1B-1EA9-0BDF-A9FD32D54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5848" y="332105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1" name="Oval 3933">
            <a:extLst>
              <a:ext uri="{FF2B5EF4-FFF2-40B4-BE49-F238E27FC236}">
                <a16:creationId xmlns:a16="http://schemas.microsoft.com/office/drawing/2014/main" id="{88C5AE33-3F54-5AC3-D796-8651E2183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348" y="3240090"/>
            <a:ext cx="120650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2" name="Line 3934">
            <a:extLst>
              <a:ext uri="{FF2B5EF4-FFF2-40B4-BE49-F238E27FC236}">
                <a16:creationId xmlns:a16="http://schemas.microsoft.com/office/drawing/2014/main" id="{EF2624A5-6BA7-5D2E-B785-7946A0A42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9673" y="330200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3" name="Oval 3935">
            <a:extLst>
              <a:ext uri="{FF2B5EF4-FFF2-40B4-BE49-F238E27FC236}">
                <a16:creationId xmlns:a16="http://schemas.microsoft.com/office/drawing/2014/main" id="{25599632-CCBC-B2D7-52D7-ACD0F66B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823" y="3190877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4" name="Line 3936">
            <a:extLst>
              <a:ext uri="{FF2B5EF4-FFF2-40B4-BE49-F238E27FC236}">
                <a16:creationId xmlns:a16="http://schemas.microsoft.com/office/drawing/2014/main" id="{E2E42C8F-D5BD-ED4D-87C9-BF02DA5B9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7148" y="325120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5" name="Oval 3937">
            <a:extLst>
              <a:ext uri="{FF2B5EF4-FFF2-40B4-BE49-F238E27FC236}">
                <a16:creationId xmlns:a16="http://schemas.microsoft.com/office/drawing/2014/main" id="{F8525529-D51A-BB1D-2EFC-9A9C685D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473" y="3055940"/>
            <a:ext cx="122238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6" name="Line 3938">
            <a:extLst>
              <a:ext uri="{FF2B5EF4-FFF2-40B4-BE49-F238E27FC236}">
                <a16:creationId xmlns:a16="http://schemas.microsoft.com/office/drawing/2014/main" id="{6E257363-2BFB-94F2-5ADA-0F1E81EBD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9385" y="3116265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7" name="Oval 3939">
            <a:extLst>
              <a:ext uri="{FF2B5EF4-FFF2-40B4-BE49-F238E27FC236}">
                <a16:creationId xmlns:a16="http://schemas.microsoft.com/office/drawing/2014/main" id="{2887173A-DD3F-A778-7BF0-C45BB7B0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1298" y="2911477"/>
            <a:ext cx="122238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09" name="Oval 3941">
            <a:extLst>
              <a:ext uri="{FF2B5EF4-FFF2-40B4-BE49-F238E27FC236}">
                <a16:creationId xmlns:a16="http://schemas.microsoft.com/office/drawing/2014/main" id="{E345CF09-14FD-4EE3-E019-1C7EEA88D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535" y="2805115"/>
            <a:ext cx="120650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0" name="Line 3942">
            <a:extLst>
              <a:ext uri="{FF2B5EF4-FFF2-40B4-BE49-F238E27FC236}">
                <a16:creationId xmlns:a16="http://schemas.microsoft.com/office/drawing/2014/main" id="{788C9D34-C676-4C7C-1988-FA10F986C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3860" y="28670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1" name="Oval 3943">
            <a:extLst>
              <a:ext uri="{FF2B5EF4-FFF2-40B4-BE49-F238E27FC236}">
                <a16:creationId xmlns:a16="http://schemas.microsoft.com/office/drawing/2014/main" id="{D75FE8D1-7981-29AC-87B5-84058174E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773" y="2557465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2" name="Line 3944">
            <a:extLst>
              <a:ext uri="{FF2B5EF4-FFF2-40B4-BE49-F238E27FC236}">
                <a16:creationId xmlns:a16="http://schemas.microsoft.com/office/drawing/2014/main" id="{9602D1B9-3507-B979-6D04-0002F3E00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098" y="261779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3" name="Oval 3945">
            <a:extLst>
              <a:ext uri="{FF2B5EF4-FFF2-40B4-BE49-F238E27FC236}">
                <a16:creationId xmlns:a16="http://schemas.microsoft.com/office/drawing/2014/main" id="{6F3B847C-13D3-9362-1645-FA67802C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8485" y="2206627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4" name="Line 3946">
            <a:extLst>
              <a:ext uri="{FF2B5EF4-FFF2-40B4-BE49-F238E27FC236}">
                <a16:creationId xmlns:a16="http://schemas.microsoft.com/office/drawing/2014/main" id="{88A6949B-5C52-8620-F340-96398FDA2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58810" y="226695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5" name="Oval 3947">
            <a:extLst>
              <a:ext uri="{FF2B5EF4-FFF2-40B4-BE49-F238E27FC236}">
                <a16:creationId xmlns:a16="http://schemas.microsoft.com/office/drawing/2014/main" id="{5A83E0A7-9D55-4645-B4EE-6EB39870A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8960" y="2105027"/>
            <a:ext cx="122238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6" name="Line 3948">
            <a:extLst>
              <a:ext uri="{FF2B5EF4-FFF2-40B4-BE49-F238E27FC236}">
                <a16:creationId xmlns:a16="http://schemas.microsoft.com/office/drawing/2014/main" id="{CCECEA23-7075-BB24-60B7-8E9630DDF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9285" y="2165352"/>
            <a:ext cx="1588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7" name="Oval 3949">
            <a:extLst>
              <a:ext uri="{FF2B5EF4-FFF2-40B4-BE49-F238E27FC236}">
                <a16:creationId xmlns:a16="http://schemas.microsoft.com/office/drawing/2014/main" id="{5CB93800-D6BB-CC06-7FE7-ED158E40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8010" y="2106615"/>
            <a:ext cx="120650" cy="120650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8" name="Line 3950">
            <a:extLst>
              <a:ext uri="{FF2B5EF4-FFF2-40B4-BE49-F238E27FC236}">
                <a16:creationId xmlns:a16="http://schemas.microsoft.com/office/drawing/2014/main" id="{51A540F0-D956-3401-D6E5-C3D8751F6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8335" y="216694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19" name="Oval 3951">
            <a:extLst>
              <a:ext uri="{FF2B5EF4-FFF2-40B4-BE49-F238E27FC236}">
                <a16:creationId xmlns:a16="http://schemas.microsoft.com/office/drawing/2014/main" id="{BAD66989-5EA2-43F0-BFCE-3C15D127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185" y="2105027"/>
            <a:ext cx="120650" cy="122238"/>
          </a:xfrm>
          <a:prstGeom prst="ellips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0" name="Line 3952">
            <a:extLst>
              <a:ext uri="{FF2B5EF4-FFF2-40B4-BE49-F238E27FC236}">
                <a16:creationId xmlns:a16="http://schemas.microsoft.com/office/drawing/2014/main" id="{2F6514B0-39C9-5C74-D665-E5FE85D75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1510" y="216694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1" name="Freeform 3953">
            <a:extLst>
              <a:ext uri="{FF2B5EF4-FFF2-40B4-BE49-F238E27FC236}">
                <a16:creationId xmlns:a16="http://schemas.microsoft.com/office/drawing/2014/main" id="{68C4FF4F-68C9-A252-ADD5-10B328FDBCD0}"/>
              </a:ext>
            </a:extLst>
          </p:cNvPr>
          <p:cNvSpPr>
            <a:spLocks/>
          </p:cNvSpPr>
          <p:nvPr/>
        </p:nvSpPr>
        <p:spPr bwMode="auto">
          <a:xfrm>
            <a:off x="6806010" y="2165352"/>
            <a:ext cx="3365500" cy="1973263"/>
          </a:xfrm>
          <a:custGeom>
            <a:avLst/>
            <a:gdLst>
              <a:gd name="T0" fmla="*/ 0 w 9319"/>
              <a:gd name="T1" fmla="*/ 5462 h 5462"/>
              <a:gd name="T2" fmla="*/ 201 w 9319"/>
              <a:gd name="T3" fmla="*/ 5423 h 5462"/>
              <a:gd name="T4" fmla="*/ 541 w 9319"/>
              <a:gd name="T5" fmla="*/ 5254 h 5462"/>
              <a:gd name="T6" fmla="*/ 876 w 9319"/>
              <a:gd name="T7" fmla="*/ 5173 h 5462"/>
              <a:gd name="T8" fmla="*/ 1214 w 9319"/>
              <a:gd name="T9" fmla="*/ 5009 h 5462"/>
              <a:gd name="T10" fmla="*/ 1553 w 9319"/>
              <a:gd name="T11" fmla="*/ 4858 h 5462"/>
              <a:gd name="T12" fmla="*/ 1887 w 9319"/>
              <a:gd name="T13" fmla="*/ 4725 h 5462"/>
              <a:gd name="T14" fmla="*/ 2228 w 9319"/>
              <a:gd name="T15" fmla="*/ 4613 h 5462"/>
              <a:gd name="T16" fmla="*/ 2563 w 9319"/>
              <a:gd name="T17" fmla="*/ 4507 h 5462"/>
              <a:gd name="T18" fmla="*/ 2899 w 9319"/>
              <a:gd name="T19" fmla="*/ 4446 h 5462"/>
              <a:gd name="T20" fmla="*/ 3238 w 9319"/>
              <a:gd name="T21" fmla="*/ 4339 h 5462"/>
              <a:gd name="T22" fmla="*/ 3572 w 9319"/>
              <a:gd name="T23" fmla="*/ 4279 h 5462"/>
              <a:gd name="T24" fmla="*/ 3917 w 9319"/>
              <a:gd name="T25" fmla="*/ 4210 h 5462"/>
              <a:gd name="T26" fmla="*/ 4250 w 9319"/>
              <a:gd name="T27" fmla="*/ 4082 h 5462"/>
              <a:gd name="T28" fmla="*/ 4592 w 9319"/>
              <a:gd name="T29" fmla="*/ 4103 h 5462"/>
              <a:gd name="T30" fmla="*/ 4923 w 9319"/>
              <a:gd name="T31" fmla="*/ 3970 h 5462"/>
              <a:gd name="T32" fmla="*/ 5266 w 9319"/>
              <a:gd name="T33" fmla="*/ 4017 h 5462"/>
              <a:gd name="T34" fmla="*/ 5601 w 9319"/>
              <a:gd name="T35" fmla="*/ 3934 h 5462"/>
              <a:gd name="T36" fmla="*/ 5938 w 9319"/>
              <a:gd name="T37" fmla="*/ 3893 h 5462"/>
              <a:gd name="T38" fmla="*/ 6279 w 9319"/>
              <a:gd name="T39" fmla="*/ 3748 h 5462"/>
              <a:gd name="T40" fmla="*/ 6613 w 9319"/>
              <a:gd name="T41" fmla="*/ 3680 h 5462"/>
              <a:gd name="T42" fmla="*/ 6948 w 9319"/>
              <a:gd name="T43" fmla="*/ 3622 h 5462"/>
              <a:gd name="T44" fmla="*/ 7291 w 9319"/>
              <a:gd name="T45" fmla="*/ 3334 h 5462"/>
              <a:gd name="T46" fmla="*/ 7616 w 9319"/>
              <a:gd name="T47" fmla="*/ 3279 h 5462"/>
              <a:gd name="T48" fmla="*/ 7954 w 9319"/>
              <a:gd name="T49" fmla="*/ 2962 h 5462"/>
              <a:gd name="T50" fmla="*/ 8296 w 9319"/>
              <a:gd name="T51" fmla="*/ 2386 h 5462"/>
              <a:gd name="T52" fmla="*/ 8633 w 9319"/>
              <a:gd name="T53" fmla="*/ 2036 h 5462"/>
              <a:gd name="T54" fmla="*/ 8970 w 9319"/>
              <a:gd name="T55" fmla="*/ 1329 h 5462"/>
              <a:gd name="T56" fmla="*/ 9282 w 9319"/>
              <a:gd name="T57" fmla="*/ 228 h 5462"/>
              <a:gd name="T58" fmla="*/ 9258 w 9319"/>
              <a:gd name="T59" fmla="*/ 0 h 5462"/>
              <a:gd name="T60" fmla="*/ 9309 w 9319"/>
              <a:gd name="T61" fmla="*/ 6 h 5462"/>
              <a:gd name="T62" fmla="*/ 9319 w 9319"/>
              <a:gd name="T63" fmla="*/ 5 h 5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19" h="5462">
                <a:moveTo>
                  <a:pt x="0" y="5462"/>
                </a:moveTo>
                <a:lnTo>
                  <a:pt x="201" y="5423"/>
                </a:lnTo>
                <a:lnTo>
                  <a:pt x="541" y="5254"/>
                </a:lnTo>
                <a:lnTo>
                  <a:pt x="876" y="5173"/>
                </a:lnTo>
                <a:lnTo>
                  <a:pt x="1214" y="5009"/>
                </a:lnTo>
                <a:lnTo>
                  <a:pt x="1553" y="4858"/>
                </a:lnTo>
                <a:lnTo>
                  <a:pt x="1887" y="4725"/>
                </a:lnTo>
                <a:lnTo>
                  <a:pt x="2228" y="4613"/>
                </a:lnTo>
                <a:lnTo>
                  <a:pt x="2563" y="4507"/>
                </a:lnTo>
                <a:lnTo>
                  <a:pt x="2899" y="4446"/>
                </a:lnTo>
                <a:lnTo>
                  <a:pt x="3238" y="4339"/>
                </a:lnTo>
                <a:lnTo>
                  <a:pt x="3572" y="4279"/>
                </a:lnTo>
                <a:lnTo>
                  <a:pt x="3917" y="4210"/>
                </a:lnTo>
                <a:lnTo>
                  <a:pt x="4250" y="4082"/>
                </a:lnTo>
                <a:lnTo>
                  <a:pt x="4592" y="4103"/>
                </a:lnTo>
                <a:lnTo>
                  <a:pt x="4923" y="3970"/>
                </a:lnTo>
                <a:lnTo>
                  <a:pt x="5266" y="4017"/>
                </a:lnTo>
                <a:lnTo>
                  <a:pt x="5601" y="3934"/>
                </a:lnTo>
                <a:lnTo>
                  <a:pt x="5938" y="3893"/>
                </a:lnTo>
                <a:lnTo>
                  <a:pt x="6279" y="3748"/>
                </a:lnTo>
                <a:lnTo>
                  <a:pt x="6613" y="3680"/>
                </a:lnTo>
                <a:lnTo>
                  <a:pt x="6948" y="3622"/>
                </a:lnTo>
                <a:lnTo>
                  <a:pt x="7291" y="3334"/>
                </a:lnTo>
                <a:lnTo>
                  <a:pt x="7616" y="3279"/>
                </a:lnTo>
                <a:lnTo>
                  <a:pt x="7954" y="2962"/>
                </a:lnTo>
                <a:lnTo>
                  <a:pt x="8296" y="2386"/>
                </a:lnTo>
                <a:lnTo>
                  <a:pt x="8633" y="2036"/>
                </a:lnTo>
                <a:lnTo>
                  <a:pt x="8970" y="1329"/>
                </a:lnTo>
                <a:lnTo>
                  <a:pt x="9282" y="228"/>
                </a:lnTo>
                <a:lnTo>
                  <a:pt x="9258" y="0"/>
                </a:lnTo>
                <a:lnTo>
                  <a:pt x="9309" y="6"/>
                </a:lnTo>
                <a:lnTo>
                  <a:pt x="9319" y="5"/>
                </a:lnTo>
              </a:path>
            </a:pathLst>
          </a:cu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2" name="Line 3954">
            <a:extLst>
              <a:ext uri="{FF2B5EF4-FFF2-40B4-BE49-F238E27FC236}">
                <a16:creationId xmlns:a16="http://schemas.microsoft.com/office/drawing/2014/main" id="{87E872CD-85DA-C5CC-9DA7-6688B8ABA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6010" y="4138615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3" name="Line 3955">
            <a:extLst>
              <a:ext uri="{FF2B5EF4-FFF2-40B4-BE49-F238E27FC236}">
                <a16:creationId xmlns:a16="http://schemas.microsoft.com/office/drawing/2014/main" id="{59115B37-FA42-94BB-B556-E7591D03CD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3148" y="409575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4" name="Line 3956">
            <a:extLst>
              <a:ext uri="{FF2B5EF4-FFF2-40B4-BE49-F238E27FC236}">
                <a16:creationId xmlns:a16="http://schemas.microsoft.com/office/drawing/2014/main" id="{FBAFD5E9-4CFB-8F93-436B-9E685EF86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3148" y="409575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5" name="Line 3957">
            <a:extLst>
              <a:ext uri="{FF2B5EF4-FFF2-40B4-BE49-F238E27FC236}">
                <a16:creationId xmlns:a16="http://schemas.microsoft.com/office/drawing/2014/main" id="{9DD6AC64-FB3C-11FB-42C9-A0B8DFFFA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035" y="41243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6" name="Line 3958">
            <a:extLst>
              <a:ext uri="{FF2B5EF4-FFF2-40B4-BE49-F238E27FC236}">
                <a16:creationId xmlns:a16="http://schemas.microsoft.com/office/drawing/2014/main" id="{BEEB5B31-1B3C-00D7-45CF-F109C38DE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6173" y="40814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7" name="Line 3959">
            <a:extLst>
              <a:ext uri="{FF2B5EF4-FFF2-40B4-BE49-F238E27FC236}">
                <a16:creationId xmlns:a16="http://schemas.microsoft.com/office/drawing/2014/main" id="{92BDF656-FC9D-3EC5-4040-02216A413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6173" y="40814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8" name="Line 3960">
            <a:extLst>
              <a:ext uri="{FF2B5EF4-FFF2-40B4-BE49-F238E27FC236}">
                <a16:creationId xmlns:a16="http://schemas.microsoft.com/office/drawing/2014/main" id="{3435C334-DF17-CCAE-13BA-3F4B45322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1273" y="406400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29" name="Line 3961">
            <a:extLst>
              <a:ext uri="{FF2B5EF4-FFF2-40B4-BE49-F238E27FC236}">
                <a16:creationId xmlns:a16="http://schemas.microsoft.com/office/drawing/2014/main" id="{5CB9B0A3-173D-D466-B7DD-78C117249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8410" y="402114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0" name="Line 3962">
            <a:extLst>
              <a:ext uri="{FF2B5EF4-FFF2-40B4-BE49-F238E27FC236}">
                <a16:creationId xmlns:a16="http://schemas.microsoft.com/office/drawing/2014/main" id="{DF16BE34-507F-0F5A-BAF5-5BC2CB72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8410" y="402114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1" name="Line 3963">
            <a:extLst>
              <a:ext uri="{FF2B5EF4-FFF2-40B4-BE49-F238E27FC236}">
                <a16:creationId xmlns:a16="http://schemas.microsoft.com/office/drawing/2014/main" id="{1F999DB7-80CF-C2E0-263E-D5201DC44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1923" y="403384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2" name="Line 3964">
            <a:extLst>
              <a:ext uri="{FF2B5EF4-FFF2-40B4-BE49-F238E27FC236}">
                <a16:creationId xmlns:a16="http://schemas.microsoft.com/office/drawing/2014/main" id="{322B43F8-C8E4-8914-75FE-8D4A37B87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9060" y="3990977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3" name="Line 3965">
            <a:extLst>
              <a:ext uri="{FF2B5EF4-FFF2-40B4-BE49-F238E27FC236}">
                <a16:creationId xmlns:a16="http://schemas.microsoft.com/office/drawing/2014/main" id="{B15622AA-BD47-16AF-ED9E-A92ED9088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9060" y="3990977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4" name="Line 3966">
            <a:extLst>
              <a:ext uri="{FF2B5EF4-FFF2-40B4-BE49-F238E27FC236}">
                <a16:creationId xmlns:a16="http://schemas.microsoft.com/office/drawing/2014/main" id="{FD2D5611-E333-A7A0-0F98-A95120314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4160" y="397510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5" name="Line 3967">
            <a:extLst>
              <a:ext uri="{FF2B5EF4-FFF2-40B4-BE49-F238E27FC236}">
                <a16:creationId xmlns:a16="http://schemas.microsoft.com/office/drawing/2014/main" id="{CA5BEEA3-C366-4BBA-83C6-A8FB31416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1298" y="393224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6" name="Line 3968">
            <a:extLst>
              <a:ext uri="{FF2B5EF4-FFF2-40B4-BE49-F238E27FC236}">
                <a16:creationId xmlns:a16="http://schemas.microsoft.com/office/drawing/2014/main" id="{7804AB5E-9040-B81E-2602-211061240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1298" y="393224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7" name="Line 3969">
            <a:extLst>
              <a:ext uri="{FF2B5EF4-FFF2-40B4-BE49-F238E27FC236}">
                <a16:creationId xmlns:a16="http://schemas.microsoft.com/office/drawing/2014/main" id="{DD4DC9C1-39DC-E72A-5AA6-6A41E796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398" y="3921127"/>
            <a:ext cx="1588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8" name="Line 3970">
            <a:extLst>
              <a:ext uri="{FF2B5EF4-FFF2-40B4-BE49-F238E27FC236}">
                <a16:creationId xmlns:a16="http://schemas.microsoft.com/office/drawing/2014/main" id="{B127C848-155B-A827-5F0E-FEBE39709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3535" y="38782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39" name="Line 3971">
            <a:extLst>
              <a:ext uri="{FF2B5EF4-FFF2-40B4-BE49-F238E27FC236}">
                <a16:creationId xmlns:a16="http://schemas.microsoft.com/office/drawing/2014/main" id="{76615002-A4B4-D018-00AD-6F747F483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3535" y="38782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0" name="Line 3972">
            <a:extLst>
              <a:ext uri="{FF2B5EF4-FFF2-40B4-BE49-F238E27FC236}">
                <a16:creationId xmlns:a16="http://schemas.microsoft.com/office/drawing/2014/main" id="{F26EE814-DA66-FBF2-4BCC-52B441B37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7048" y="3871915"/>
            <a:ext cx="1588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1" name="Line 3973">
            <a:extLst>
              <a:ext uri="{FF2B5EF4-FFF2-40B4-BE49-F238E27FC236}">
                <a16:creationId xmlns:a16="http://schemas.microsoft.com/office/drawing/2014/main" id="{AB670ABE-EDEF-FD12-6B3C-04EBEEDB4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4185" y="382905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2" name="Line 3974">
            <a:extLst>
              <a:ext uri="{FF2B5EF4-FFF2-40B4-BE49-F238E27FC236}">
                <a16:creationId xmlns:a16="http://schemas.microsoft.com/office/drawing/2014/main" id="{69546305-85CA-DCFB-CC69-6D5B3274B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4185" y="382905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3" name="Line 3975">
            <a:extLst>
              <a:ext uri="{FF2B5EF4-FFF2-40B4-BE49-F238E27FC236}">
                <a16:creationId xmlns:a16="http://schemas.microsoft.com/office/drawing/2014/main" id="{0D61FB9F-A7EA-52B7-7748-442824DD2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0873" y="38322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4" name="Line 3976">
            <a:extLst>
              <a:ext uri="{FF2B5EF4-FFF2-40B4-BE49-F238E27FC236}">
                <a16:creationId xmlns:a16="http://schemas.microsoft.com/office/drawing/2014/main" id="{D16BDDFC-416A-F0C2-1909-F6323AA697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8010" y="37893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5" name="Line 3977">
            <a:extLst>
              <a:ext uri="{FF2B5EF4-FFF2-40B4-BE49-F238E27FC236}">
                <a16:creationId xmlns:a16="http://schemas.microsoft.com/office/drawing/2014/main" id="{E8B4239C-E8B2-76BA-A94F-A644525C1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8010" y="37893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6" name="Line 3978">
            <a:extLst>
              <a:ext uri="{FF2B5EF4-FFF2-40B4-BE49-F238E27FC236}">
                <a16:creationId xmlns:a16="http://schemas.microsoft.com/office/drawing/2014/main" id="{8CDFB2C7-3EA7-7071-3ACE-9053316FE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523" y="37941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7" name="Line 3979">
            <a:extLst>
              <a:ext uri="{FF2B5EF4-FFF2-40B4-BE49-F238E27FC236}">
                <a16:creationId xmlns:a16="http://schemas.microsoft.com/office/drawing/2014/main" id="{FFC52A7A-8F00-AE88-C603-8059C111DA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8660" y="37512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8" name="Line 3980">
            <a:extLst>
              <a:ext uri="{FF2B5EF4-FFF2-40B4-BE49-F238E27FC236}">
                <a16:creationId xmlns:a16="http://schemas.microsoft.com/office/drawing/2014/main" id="{C1E0D670-D1B5-1E36-70E5-56DAE2000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8660" y="37512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49" name="Line 3981">
            <a:extLst>
              <a:ext uri="{FF2B5EF4-FFF2-40B4-BE49-F238E27FC236}">
                <a16:creationId xmlns:a16="http://schemas.microsoft.com/office/drawing/2014/main" id="{7ACE62BB-54F8-7D21-3506-ED5627E69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3760" y="377190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0" name="Line 3982">
            <a:extLst>
              <a:ext uri="{FF2B5EF4-FFF2-40B4-BE49-F238E27FC236}">
                <a16:creationId xmlns:a16="http://schemas.microsoft.com/office/drawing/2014/main" id="{238AC120-92EF-BD71-5311-13CA65155B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9310" y="3729040"/>
            <a:ext cx="87313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1" name="Line 3983">
            <a:extLst>
              <a:ext uri="{FF2B5EF4-FFF2-40B4-BE49-F238E27FC236}">
                <a16:creationId xmlns:a16="http://schemas.microsoft.com/office/drawing/2014/main" id="{10C52F29-A5E0-4A21-3EF3-D9363006F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310" y="3729040"/>
            <a:ext cx="87313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2" name="Line 3984">
            <a:extLst>
              <a:ext uri="{FF2B5EF4-FFF2-40B4-BE49-F238E27FC236}">
                <a16:creationId xmlns:a16="http://schemas.microsoft.com/office/drawing/2014/main" id="{58EF97CE-F7AC-28DB-7AB3-C8CAAD1BA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5998" y="3732215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3" name="Line 3985">
            <a:extLst>
              <a:ext uri="{FF2B5EF4-FFF2-40B4-BE49-F238E27FC236}">
                <a16:creationId xmlns:a16="http://schemas.microsoft.com/office/drawing/2014/main" id="{9881A9A7-33C9-E2CD-76B4-E93F154793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3135" y="3689352"/>
            <a:ext cx="85725" cy="87313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4" name="Line 3986">
            <a:extLst>
              <a:ext uri="{FF2B5EF4-FFF2-40B4-BE49-F238E27FC236}">
                <a16:creationId xmlns:a16="http://schemas.microsoft.com/office/drawing/2014/main" id="{176662F4-8221-B283-E0BD-852664A78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3135" y="3689352"/>
            <a:ext cx="85725" cy="87313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5" name="Line 3987">
            <a:extLst>
              <a:ext uri="{FF2B5EF4-FFF2-40B4-BE49-F238E27FC236}">
                <a16:creationId xmlns:a16="http://schemas.microsoft.com/office/drawing/2014/main" id="{87A4D976-FDF6-7E70-A48F-882701FC2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6648" y="371157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6" name="Line 3988">
            <a:extLst>
              <a:ext uri="{FF2B5EF4-FFF2-40B4-BE49-F238E27FC236}">
                <a16:creationId xmlns:a16="http://schemas.microsoft.com/office/drawing/2014/main" id="{58EBCCE9-DB5A-2A90-007D-593972353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53785" y="36687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7" name="Line 3989">
            <a:extLst>
              <a:ext uri="{FF2B5EF4-FFF2-40B4-BE49-F238E27FC236}">
                <a16:creationId xmlns:a16="http://schemas.microsoft.com/office/drawing/2014/main" id="{0CB854B4-A38E-C59B-2C75-6CB1D3CB5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3785" y="36687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8" name="Line 3990">
            <a:extLst>
              <a:ext uri="{FF2B5EF4-FFF2-40B4-BE49-F238E27FC236}">
                <a16:creationId xmlns:a16="http://schemas.microsoft.com/office/drawing/2014/main" id="{6F48B3A5-EBE3-7A0A-6395-1FBBE5F9F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0473" y="368617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59" name="Line 3991">
            <a:extLst>
              <a:ext uri="{FF2B5EF4-FFF2-40B4-BE49-F238E27FC236}">
                <a16:creationId xmlns:a16="http://schemas.microsoft.com/office/drawing/2014/main" id="{30741A77-012F-8343-0DBC-167BAADBE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7610" y="36433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0" name="Line 3992">
            <a:extLst>
              <a:ext uri="{FF2B5EF4-FFF2-40B4-BE49-F238E27FC236}">
                <a16:creationId xmlns:a16="http://schemas.microsoft.com/office/drawing/2014/main" id="{EA3705AF-75FB-D694-4830-E491C286F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7610" y="36433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1" name="Line 3993">
            <a:extLst>
              <a:ext uri="{FF2B5EF4-FFF2-40B4-BE49-F238E27FC236}">
                <a16:creationId xmlns:a16="http://schemas.microsoft.com/office/drawing/2014/main" id="{CFD36615-ED6F-6653-DBFC-A4173FC05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1123" y="364014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2" name="Line 3994">
            <a:extLst>
              <a:ext uri="{FF2B5EF4-FFF2-40B4-BE49-F238E27FC236}">
                <a16:creationId xmlns:a16="http://schemas.microsoft.com/office/drawing/2014/main" id="{A8374A6D-7407-276E-4A92-D30B59030E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260" y="3597277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3" name="Line 3995">
            <a:extLst>
              <a:ext uri="{FF2B5EF4-FFF2-40B4-BE49-F238E27FC236}">
                <a16:creationId xmlns:a16="http://schemas.microsoft.com/office/drawing/2014/main" id="{4660596A-8FA8-4D59-D6CD-719B13E66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260" y="3597277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4" name="Line 3996">
            <a:extLst>
              <a:ext uri="{FF2B5EF4-FFF2-40B4-BE49-F238E27FC236}">
                <a16:creationId xmlns:a16="http://schemas.microsoft.com/office/drawing/2014/main" id="{C31236B0-0C83-FE59-87AA-292A25E32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948" y="364807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5" name="Line 3997">
            <a:extLst>
              <a:ext uri="{FF2B5EF4-FFF2-40B4-BE49-F238E27FC236}">
                <a16:creationId xmlns:a16="http://schemas.microsoft.com/office/drawing/2014/main" id="{41BA2689-2020-ABC5-4D46-B7AE272B9C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22085" y="36052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6" name="Line 3998">
            <a:extLst>
              <a:ext uri="{FF2B5EF4-FFF2-40B4-BE49-F238E27FC236}">
                <a16:creationId xmlns:a16="http://schemas.microsoft.com/office/drawing/2014/main" id="{6E227098-99B1-5542-2C0A-A3AE44ED1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2085" y="36052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7" name="Line 3999">
            <a:extLst>
              <a:ext uri="{FF2B5EF4-FFF2-40B4-BE49-F238E27FC236}">
                <a16:creationId xmlns:a16="http://schemas.microsoft.com/office/drawing/2014/main" id="{58968F5D-B85F-BE7A-8871-3B1D2E884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010" y="3598865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8" name="Line 4000">
            <a:extLst>
              <a:ext uri="{FF2B5EF4-FFF2-40B4-BE49-F238E27FC236}">
                <a16:creationId xmlns:a16="http://schemas.microsoft.com/office/drawing/2014/main" id="{FFD96A35-E585-10A5-F104-3F4DA0531C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1148" y="3556002"/>
            <a:ext cx="85725" cy="87313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69" name="Line 4001">
            <a:extLst>
              <a:ext uri="{FF2B5EF4-FFF2-40B4-BE49-F238E27FC236}">
                <a16:creationId xmlns:a16="http://schemas.microsoft.com/office/drawing/2014/main" id="{7D5A1DBB-7CF2-8469-3387-60D3FAC76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1148" y="3556002"/>
            <a:ext cx="85725" cy="87313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0" name="Line 4002">
            <a:extLst>
              <a:ext uri="{FF2B5EF4-FFF2-40B4-BE49-F238E27FC236}">
                <a16:creationId xmlns:a16="http://schemas.microsoft.com/office/drawing/2014/main" id="{5294E26A-4C84-183F-84BD-22B014C30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7835" y="36163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1" name="Line 4003">
            <a:extLst>
              <a:ext uri="{FF2B5EF4-FFF2-40B4-BE49-F238E27FC236}">
                <a16:creationId xmlns:a16="http://schemas.microsoft.com/office/drawing/2014/main" id="{AADA03E0-9F0A-55D4-8784-A56B857D04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64973" y="35734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2" name="Line 4004">
            <a:extLst>
              <a:ext uri="{FF2B5EF4-FFF2-40B4-BE49-F238E27FC236}">
                <a16:creationId xmlns:a16="http://schemas.microsoft.com/office/drawing/2014/main" id="{92354A5A-FE90-AB7A-1991-5B5D1DBBD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4973" y="35734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3" name="Line 4005">
            <a:extLst>
              <a:ext uri="{FF2B5EF4-FFF2-40B4-BE49-F238E27FC236}">
                <a16:creationId xmlns:a16="http://schemas.microsoft.com/office/drawing/2014/main" id="{CA966AB0-42F9-D769-EAA8-097C81C22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8485" y="3586165"/>
            <a:ext cx="1588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4" name="Line 4006">
            <a:extLst>
              <a:ext uri="{FF2B5EF4-FFF2-40B4-BE49-F238E27FC236}">
                <a16:creationId xmlns:a16="http://schemas.microsoft.com/office/drawing/2014/main" id="{6E75ADA8-AA7C-FE6F-594A-9B3024C94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85623" y="354330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5" name="Line 4007">
            <a:extLst>
              <a:ext uri="{FF2B5EF4-FFF2-40B4-BE49-F238E27FC236}">
                <a16:creationId xmlns:a16="http://schemas.microsoft.com/office/drawing/2014/main" id="{1A5631C0-D500-D23F-59C7-A1E57AAE7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5623" y="354330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6" name="Line 4008">
            <a:extLst>
              <a:ext uri="{FF2B5EF4-FFF2-40B4-BE49-F238E27FC236}">
                <a16:creationId xmlns:a16="http://schemas.microsoft.com/office/drawing/2014/main" id="{157C6670-CF94-9814-FEC5-7F85EAD58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0723" y="357187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7" name="Line 4009">
            <a:extLst>
              <a:ext uri="{FF2B5EF4-FFF2-40B4-BE49-F238E27FC236}">
                <a16:creationId xmlns:a16="http://schemas.microsoft.com/office/drawing/2014/main" id="{56423DBF-BE61-E278-047C-BDCEEBDC60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7860" y="35290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8" name="Line 4010">
            <a:extLst>
              <a:ext uri="{FF2B5EF4-FFF2-40B4-BE49-F238E27FC236}">
                <a16:creationId xmlns:a16="http://schemas.microsoft.com/office/drawing/2014/main" id="{3CEE73D6-4162-B102-FD3E-5512DAAC2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7860" y="35290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79" name="Line 4011">
            <a:extLst>
              <a:ext uri="{FF2B5EF4-FFF2-40B4-BE49-F238E27FC236}">
                <a16:creationId xmlns:a16="http://schemas.microsoft.com/office/drawing/2014/main" id="{566ED32D-728F-2AAB-2E65-3A82D489C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4548" y="351949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0" name="Line 4012">
            <a:extLst>
              <a:ext uri="{FF2B5EF4-FFF2-40B4-BE49-F238E27FC236}">
                <a16:creationId xmlns:a16="http://schemas.microsoft.com/office/drawing/2014/main" id="{8F44360E-6648-F5F9-A9A9-72F6EEFBD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30098" y="3476627"/>
            <a:ext cx="87313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1" name="Line 4013">
            <a:extLst>
              <a:ext uri="{FF2B5EF4-FFF2-40B4-BE49-F238E27FC236}">
                <a16:creationId xmlns:a16="http://schemas.microsoft.com/office/drawing/2014/main" id="{201851B4-E3F0-75AE-073C-6E3425383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098" y="3476627"/>
            <a:ext cx="87313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2" name="Line 4014">
            <a:extLst>
              <a:ext uri="{FF2B5EF4-FFF2-40B4-BE49-F238E27FC236}">
                <a16:creationId xmlns:a16="http://schemas.microsoft.com/office/drawing/2014/main" id="{1A50A723-9B4A-8E5D-C2D6-8BD979380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5198" y="349409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3" name="Line 4015">
            <a:extLst>
              <a:ext uri="{FF2B5EF4-FFF2-40B4-BE49-F238E27FC236}">
                <a16:creationId xmlns:a16="http://schemas.microsoft.com/office/drawing/2014/main" id="{638A1DC3-ACD7-552A-5D65-F8F5F15BDA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50748" y="3451227"/>
            <a:ext cx="87313" cy="87313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4" name="Line 4016">
            <a:extLst>
              <a:ext uri="{FF2B5EF4-FFF2-40B4-BE49-F238E27FC236}">
                <a16:creationId xmlns:a16="http://schemas.microsoft.com/office/drawing/2014/main" id="{E54C2597-E1CC-25A6-F2F9-ACC210CA5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0748" y="3451227"/>
            <a:ext cx="87313" cy="87313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5" name="Line 4017">
            <a:extLst>
              <a:ext uri="{FF2B5EF4-FFF2-40B4-BE49-F238E27FC236}">
                <a16:creationId xmlns:a16="http://schemas.microsoft.com/office/drawing/2014/main" id="{4F101A2F-E016-4853-8838-77EED2F19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5848" y="347345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6" name="Line 4018">
            <a:extLst>
              <a:ext uri="{FF2B5EF4-FFF2-40B4-BE49-F238E27FC236}">
                <a16:creationId xmlns:a16="http://schemas.microsoft.com/office/drawing/2014/main" id="{1340756E-732A-26FD-2FFE-8BAFE13C5E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72985" y="343059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7" name="Line 4019">
            <a:extLst>
              <a:ext uri="{FF2B5EF4-FFF2-40B4-BE49-F238E27FC236}">
                <a16:creationId xmlns:a16="http://schemas.microsoft.com/office/drawing/2014/main" id="{EDEEC8AC-074C-BD9D-9654-64449D192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2985" y="343059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8" name="Line 4020">
            <a:extLst>
              <a:ext uri="{FF2B5EF4-FFF2-40B4-BE49-F238E27FC236}">
                <a16:creationId xmlns:a16="http://schemas.microsoft.com/office/drawing/2014/main" id="{77BC23D1-363D-EE15-B535-7FC1B47D5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9673" y="3370265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89" name="Line 4021">
            <a:extLst>
              <a:ext uri="{FF2B5EF4-FFF2-40B4-BE49-F238E27FC236}">
                <a16:creationId xmlns:a16="http://schemas.microsoft.com/office/drawing/2014/main" id="{CCF55138-94FD-0E5D-0597-8E65E5B1D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6810" y="332740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0" name="Line 4022">
            <a:extLst>
              <a:ext uri="{FF2B5EF4-FFF2-40B4-BE49-F238E27FC236}">
                <a16:creationId xmlns:a16="http://schemas.microsoft.com/office/drawing/2014/main" id="{1AB12F22-4387-1AC2-36B9-E45270DA4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6810" y="332740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1" name="Line 4023">
            <a:extLst>
              <a:ext uri="{FF2B5EF4-FFF2-40B4-BE49-F238E27FC236}">
                <a16:creationId xmlns:a16="http://schemas.microsoft.com/office/drawing/2014/main" id="{CA687767-7B9C-D431-0106-45F0ED101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7148" y="33496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2" name="Line 4024">
            <a:extLst>
              <a:ext uri="{FF2B5EF4-FFF2-40B4-BE49-F238E27FC236}">
                <a16:creationId xmlns:a16="http://schemas.microsoft.com/office/drawing/2014/main" id="{5554F9D6-9FA5-BB27-96E3-37736E8DBC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4285" y="33067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3" name="Line 4025">
            <a:extLst>
              <a:ext uri="{FF2B5EF4-FFF2-40B4-BE49-F238E27FC236}">
                <a16:creationId xmlns:a16="http://schemas.microsoft.com/office/drawing/2014/main" id="{6FFFDDEF-5AAC-63C1-A224-9C6F581BC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4285" y="33067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4" name="Line 4026">
            <a:extLst>
              <a:ext uri="{FF2B5EF4-FFF2-40B4-BE49-F238E27FC236}">
                <a16:creationId xmlns:a16="http://schemas.microsoft.com/office/drawing/2014/main" id="{4C71124F-9558-0775-BCBA-C69D0A8AA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9385" y="323532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5" name="Line 4027">
            <a:extLst>
              <a:ext uri="{FF2B5EF4-FFF2-40B4-BE49-F238E27FC236}">
                <a16:creationId xmlns:a16="http://schemas.microsoft.com/office/drawing/2014/main" id="{44105402-5815-DBE2-4229-B62C3B3091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36523" y="31924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6" name="Line 4028">
            <a:extLst>
              <a:ext uri="{FF2B5EF4-FFF2-40B4-BE49-F238E27FC236}">
                <a16:creationId xmlns:a16="http://schemas.microsoft.com/office/drawing/2014/main" id="{640C3A33-4C30-DE11-923D-37F1A339A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6523" y="319246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7" name="Line 4029">
            <a:extLst>
              <a:ext uri="{FF2B5EF4-FFF2-40B4-BE49-F238E27FC236}">
                <a16:creationId xmlns:a16="http://schemas.microsoft.com/office/drawing/2014/main" id="{CDA58010-D35F-1B90-CDB9-9BC345922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1623" y="3027365"/>
            <a:ext cx="1588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8" name="Line 4030">
            <a:extLst>
              <a:ext uri="{FF2B5EF4-FFF2-40B4-BE49-F238E27FC236}">
                <a16:creationId xmlns:a16="http://schemas.microsoft.com/office/drawing/2014/main" id="{7E6FBB51-A61D-0F3A-2C1E-E987A03118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8760" y="2984502"/>
            <a:ext cx="87313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699" name="Line 4031">
            <a:extLst>
              <a:ext uri="{FF2B5EF4-FFF2-40B4-BE49-F238E27FC236}">
                <a16:creationId xmlns:a16="http://schemas.microsoft.com/office/drawing/2014/main" id="{1A777FAC-5120-EF56-E2A9-8F11CF2E2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8760" y="2984502"/>
            <a:ext cx="87313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0" name="Line 4032">
            <a:extLst>
              <a:ext uri="{FF2B5EF4-FFF2-40B4-BE49-F238E27FC236}">
                <a16:creationId xmlns:a16="http://schemas.microsoft.com/office/drawing/2014/main" id="{7517D9A6-7472-2EAF-5772-C82579051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3860" y="2900365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1" name="Line 4033">
            <a:extLst>
              <a:ext uri="{FF2B5EF4-FFF2-40B4-BE49-F238E27FC236}">
                <a16:creationId xmlns:a16="http://schemas.microsoft.com/office/drawing/2014/main" id="{77B0D5AF-28E7-3B5F-CD24-D34859C8EE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0998" y="285750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2" name="Line 4034">
            <a:extLst>
              <a:ext uri="{FF2B5EF4-FFF2-40B4-BE49-F238E27FC236}">
                <a16:creationId xmlns:a16="http://schemas.microsoft.com/office/drawing/2014/main" id="{DA9A19FC-2822-7132-6AFA-D88F8BFD8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0998" y="2857502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3" name="Line 4035">
            <a:extLst>
              <a:ext uri="{FF2B5EF4-FFF2-40B4-BE49-F238E27FC236}">
                <a16:creationId xmlns:a16="http://schemas.microsoft.com/office/drawing/2014/main" id="{B8AEF65F-838E-96B7-581E-543A8B301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098" y="2644777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4" name="Line 4036">
            <a:extLst>
              <a:ext uri="{FF2B5EF4-FFF2-40B4-BE49-F238E27FC236}">
                <a16:creationId xmlns:a16="http://schemas.microsoft.com/office/drawing/2014/main" id="{28B73EB5-41C2-01BB-434D-DDE5D1474D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3235" y="26019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5" name="Line 4037">
            <a:extLst>
              <a:ext uri="{FF2B5EF4-FFF2-40B4-BE49-F238E27FC236}">
                <a16:creationId xmlns:a16="http://schemas.microsoft.com/office/drawing/2014/main" id="{7E0C9DA1-A50F-7029-841F-F998EBF02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3235" y="2601915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6" name="Line 4038">
            <a:extLst>
              <a:ext uri="{FF2B5EF4-FFF2-40B4-BE49-F238E27FC236}">
                <a16:creationId xmlns:a16="http://schemas.microsoft.com/office/drawing/2014/main" id="{61C231A9-09D5-FB51-7C56-A266E03B5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58810" y="2247902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7" name="Line 4039">
            <a:extLst>
              <a:ext uri="{FF2B5EF4-FFF2-40B4-BE49-F238E27FC236}">
                <a16:creationId xmlns:a16="http://schemas.microsoft.com/office/drawing/2014/main" id="{A75C173C-AE54-DD7B-5F7A-4B7A5D81F0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15948" y="220504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8" name="Line 4040">
            <a:extLst>
              <a:ext uri="{FF2B5EF4-FFF2-40B4-BE49-F238E27FC236}">
                <a16:creationId xmlns:a16="http://schemas.microsoft.com/office/drawing/2014/main" id="{639A96A9-2B95-C688-B216-07748DBDE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5948" y="220504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09" name="Line 4041">
            <a:extLst>
              <a:ext uri="{FF2B5EF4-FFF2-40B4-BE49-F238E27FC236}">
                <a16:creationId xmlns:a16="http://schemas.microsoft.com/office/drawing/2014/main" id="{D6FF0D13-5CC0-60CE-527F-21F3BD1A2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9285" y="2165352"/>
            <a:ext cx="1588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0" name="Line 4042">
            <a:extLst>
              <a:ext uri="{FF2B5EF4-FFF2-40B4-BE49-F238E27FC236}">
                <a16:creationId xmlns:a16="http://schemas.microsoft.com/office/drawing/2014/main" id="{1246B649-EBB9-8C08-0E1D-CBC0A62D82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06423" y="212249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1" name="Line 4043">
            <a:extLst>
              <a:ext uri="{FF2B5EF4-FFF2-40B4-BE49-F238E27FC236}">
                <a16:creationId xmlns:a16="http://schemas.microsoft.com/office/drawing/2014/main" id="{072FE9DD-1751-E4EE-7C21-1DEAC0994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6423" y="2122490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2" name="Line 4044">
            <a:extLst>
              <a:ext uri="{FF2B5EF4-FFF2-40B4-BE49-F238E27FC236}">
                <a16:creationId xmlns:a16="http://schemas.microsoft.com/office/drawing/2014/main" id="{940B736B-CD59-27FA-6723-3A4E78400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8335" y="216694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3" name="Line 4045">
            <a:extLst>
              <a:ext uri="{FF2B5EF4-FFF2-40B4-BE49-F238E27FC236}">
                <a16:creationId xmlns:a16="http://schemas.microsoft.com/office/drawing/2014/main" id="{8007CF1D-8798-AA23-B8E8-0B0C2C9453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5473" y="2124077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4" name="Line 4046">
            <a:extLst>
              <a:ext uri="{FF2B5EF4-FFF2-40B4-BE49-F238E27FC236}">
                <a16:creationId xmlns:a16="http://schemas.microsoft.com/office/drawing/2014/main" id="{AAC9FAD2-8229-F1B0-B02D-F9609A6B6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5473" y="2124077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5" name="Line 4047">
            <a:extLst>
              <a:ext uri="{FF2B5EF4-FFF2-40B4-BE49-F238E27FC236}">
                <a16:creationId xmlns:a16="http://schemas.microsoft.com/office/drawing/2014/main" id="{B9E401A1-A41B-5649-8E16-678F4CF0F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1510" y="2166940"/>
            <a:ext cx="0" cy="0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6" name="Line 4048">
            <a:extLst>
              <a:ext uri="{FF2B5EF4-FFF2-40B4-BE49-F238E27FC236}">
                <a16:creationId xmlns:a16="http://schemas.microsoft.com/office/drawing/2014/main" id="{5AAD7698-133A-AD6F-E379-90A110C09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8648" y="2124077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7" name="Line 4049">
            <a:extLst>
              <a:ext uri="{FF2B5EF4-FFF2-40B4-BE49-F238E27FC236}">
                <a16:creationId xmlns:a16="http://schemas.microsoft.com/office/drawing/2014/main" id="{58A96AFB-1FDF-98CA-AD01-715C38769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8648" y="2124077"/>
            <a:ext cx="85725" cy="85725"/>
          </a:xfrm>
          <a:prstGeom prst="line">
            <a:avLst/>
          </a:prstGeom>
          <a:noFill/>
          <a:ln w="23813">
            <a:solidFill>
              <a:srgbClr val="9400D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9" name="Line 4051">
            <a:extLst>
              <a:ext uri="{FF2B5EF4-FFF2-40B4-BE49-F238E27FC236}">
                <a16:creationId xmlns:a16="http://schemas.microsoft.com/office/drawing/2014/main" id="{697DD071-02FF-A4D5-B566-424F2C0E3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6010" y="4122740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21" name="Line 4053">
            <a:extLst>
              <a:ext uri="{FF2B5EF4-FFF2-40B4-BE49-F238E27FC236}">
                <a16:creationId xmlns:a16="http://schemas.microsoft.com/office/drawing/2014/main" id="{3CAF781A-E060-804C-69CA-ED7FA5578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035" y="4141790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23" name="Line 4056">
            <a:extLst>
              <a:ext uri="{FF2B5EF4-FFF2-40B4-BE49-F238E27FC236}">
                <a16:creationId xmlns:a16="http://schemas.microsoft.com/office/drawing/2014/main" id="{50E47A29-F143-3182-48F7-EFACE4283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1273" y="41116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25" name="Line 4058">
            <a:extLst>
              <a:ext uri="{FF2B5EF4-FFF2-40B4-BE49-F238E27FC236}">
                <a16:creationId xmlns:a16="http://schemas.microsoft.com/office/drawing/2014/main" id="{87C56D14-896F-8AFC-3DF5-E0EDB8606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1923" y="407987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27" name="Line 4060">
            <a:extLst>
              <a:ext uri="{FF2B5EF4-FFF2-40B4-BE49-F238E27FC236}">
                <a16:creationId xmlns:a16="http://schemas.microsoft.com/office/drawing/2014/main" id="{8AFB2FD7-327D-D7E9-EE73-112D41CFD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4161" y="40481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18" name="Oval 4050">
            <a:extLst>
              <a:ext uri="{FF2B5EF4-FFF2-40B4-BE49-F238E27FC236}">
                <a16:creationId xmlns:a16="http://schemas.microsoft.com/office/drawing/2014/main" id="{14EE74BA-0320-9F78-5F3C-F441DEA57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685" y="4062415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720" name="Oval 4052">
            <a:extLst>
              <a:ext uri="{FF2B5EF4-FFF2-40B4-BE49-F238E27FC236}">
                <a16:creationId xmlns:a16="http://schemas.microsoft.com/office/drawing/2014/main" id="{AA9A98D8-534C-0E2D-6192-170CD752A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710" y="4079877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22" name="Oval 4055">
            <a:extLst>
              <a:ext uri="{FF2B5EF4-FFF2-40B4-BE49-F238E27FC236}">
                <a16:creationId xmlns:a16="http://schemas.microsoft.com/office/drawing/2014/main" id="{90985697-C4B4-2BC7-EF01-3EE3B8245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948" y="4049714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24" name="Oval 4057">
            <a:extLst>
              <a:ext uri="{FF2B5EF4-FFF2-40B4-BE49-F238E27FC236}">
                <a16:creationId xmlns:a16="http://schemas.microsoft.com/office/drawing/2014/main" id="{58D5257B-E089-19E3-8F7E-7ED97C18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598" y="4019552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26" name="Oval 4059">
            <a:extLst>
              <a:ext uri="{FF2B5EF4-FFF2-40B4-BE49-F238E27FC236}">
                <a16:creationId xmlns:a16="http://schemas.microsoft.com/office/drawing/2014/main" id="{BFD5C5EE-EFE6-1EEA-A4D5-964D411D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248" y="3987802"/>
            <a:ext cx="122238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28" name="Oval 4061">
            <a:extLst>
              <a:ext uri="{FF2B5EF4-FFF2-40B4-BE49-F238E27FC236}">
                <a16:creationId xmlns:a16="http://schemas.microsoft.com/office/drawing/2014/main" id="{CA5954D5-A545-7F25-242F-BA914979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486" y="3962402"/>
            <a:ext cx="122238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0" name="Oval 4063">
            <a:extLst>
              <a:ext uri="{FF2B5EF4-FFF2-40B4-BE49-F238E27FC236}">
                <a16:creationId xmlns:a16="http://schemas.microsoft.com/office/drawing/2014/main" id="{1E9516BD-AC88-F102-4188-2C00014CC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311" y="3911602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1" name="Line 4064">
            <a:extLst>
              <a:ext uri="{FF2B5EF4-FFF2-40B4-BE49-F238E27FC236}">
                <a16:creationId xmlns:a16="http://schemas.microsoft.com/office/drawing/2014/main" id="{08251D83-C0BB-1354-BA6A-8BC127181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8636" y="39719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2" name="Oval 4065">
            <a:extLst>
              <a:ext uri="{FF2B5EF4-FFF2-40B4-BE49-F238E27FC236}">
                <a16:creationId xmlns:a16="http://schemas.microsoft.com/office/drawing/2014/main" id="{58816F82-7DFE-56B3-71CC-10A2245AB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961" y="3860802"/>
            <a:ext cx="122238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3" name="Line 4066">
            <a:extLst>
              <a:ext uri="{FF2B5EF4-FFF2-40B4-BE49-F238E27FC236}">
                <a16:creationId xmlns:a16="http://schemas.microsoft.com/office/drawing/2014/main" id="{606DF2B9-DE9F-8C8F-13A7-251F5E16E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0873" y="392271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4" name="Oval 4067">
            <a:extLst>
              <a:ext uri="{FF2B5EF4-FFF2-40B4-BE49-F238E27FC236}">
                <a16:creationId xmlns:a16="http://schemas.microsoft.com/office/drawing/2014/main" id="{FDF55F28-928C-EC71-CF38-F67334D9C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786" y="3844927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5" name="Line 4068">
            <a:extLst>
              <a:ext uri="{FF2B5EF4-FFF2-40B4-BE49-F238E27FC236}">
                <a16:creationId xmlns:a16="http://schemas.microsoft.com/office/drawing/2014/main" id="{898EBD27-C08A-6209-34BA-7A8E7FAAE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3111" y="390525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6" name="Oval 4069">
            <a:extLst>
              <a:ext uri="{FF2B5EF4-FFF2-40B4-BE49-F238E27FC236}">
                <a16:creationId xmlns:a16="http://schemas.microsoft.com/office/drawing/2014/main" id="{8F867D62-9293-6374-3F9F-B459D4BD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436" y="3813177"/>
            <a:ext cx="122238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7" name="Line 4070">
            <a:extLst>
              <a:ext uri="{FF2B5EF4-FFF2-40B4-BE49-F238E27FC236}">
                <a16:creationId xmlns:a16="http://schemas.microsoft.com/office/drawing/2014/main" id="{5236BCCD-AC3A-5494-C1A5-76E31DFB4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5348" y="387350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8" name="Oval 4071">
            <a:extLst>
              <a:ext uri="{FF2B5EF4-FFF2-40B4-BE49-F238E27FC236}">
                <a16:creationId xmlns:a16="http://schemas.microsoft.com/office/drawing/2014/main" id="{854B573D-CC89-0F03-2E9F-EEB57246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673" y="3778252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39" name="Line 4072">
            <a:extLst>
              <a:ext uri="{FF2B5EF4-FFF2-40B4-BE49-F238E27FC236}">
                <a16:creationId xmlns:a16="http://schemas.microsoft.com/office/drawing/2014/main" id="{6F5E2BA3-5F29-7962-35E8-642214275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5998" y="383857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0" name="Oval 4073">
            <a:extLst>
              <a:ext uri="{FF2B5EF4-FFF2-40B4-BE49-F238E27FC236}">
                <a16:creationId xmlns:a16="http://schemas.microsoft.com/office/drawing/2014/main" id="{99B94158-A361-475F-2D93-58E3589A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911" y="3756027"/>
            <a:ext cx="122238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1" name="Line 4074">
            <a:extLst>
              <a:ext uri="{FF2B5EF4-FFF2-40B4-BE49-F238E27FC236}">
                <a16:creationId xmlns:a16="http://schemas.microsoft.com/office/drawing/2014/main" id="{9A3EDA05-466D-5FCF-9E17-2721DD6DD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8236" y="3816352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2" name="Oval 4075">
            <a:extLst>
              <a:ext uri="{FF2B5EF4-FFF2-40B4-BE49-F238E27FC236}">
                <a16:creationId xmlns:a16="http://schemas.microsoft.com/office/drawing/2014/main" id="{271E311D-796E-EB02-2822-75BBE5BB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736" y="3740152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3" name="Line 4076">
            <a:extLst>
              <a:ext uri="{FF2B5EF4-FFF2-40B4-BE49-F238E27FC236}">
                <a16:creationId xmlns:a16="http://schemas.microsoft.com/office/drawing/2014/main" id="{1F0B268A-DA7F-D9BE-B55D-94E047AD7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2061" y="38020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4" name="Oval 4077">
            <a:extLst>
              <a:ext uri="{FF2B5EF4-FFF2-40B4-BE49-F238E27FC236}">
                <a16:creationId xmlns:a16="http://schemas.microsoft.com/office/drawing/2014/main" id="{23D421EC-9AD4-599E-FC8A-8E41F31A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798" y="3716339"/>
            <a:ext cx="122238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6" name="Oval 4079">
            <a:extLst>
              <a:ext uri="{FF2B5EF4-FFF2-40B4-BE49-F238E27FC236}">
                <a16:creationId xmlns:a16="http://schemas.microsoft.com/office/drawing/2014/main" id="{EF6171ED-05EE-E5B6-6B15-D166BA35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623" y="3694114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7" name="Line 4080">
            <a:extLst>
              <a:ext uri="{FF2B5EF4-FFF2-40B4-BE49-F238E27FC236}">
                <a16:creationId xmlns:a16="http://schemas.microsoft.com/office/drawing/2014/main" id="{AF615C91-CADF-D893-3950-DF7AA33B3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948" y="375443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8" name="Oval 4081">
            <a:extLst>
              <a:ext uri="{FF2B5EF4-FFF2-40B4-BE49-F238E27FC236}">
                <a16:creationId xmlns:a16="http://schemas.microsoft.com/office/drawing/2014/main" id="{95358F47-B52D-2367-9245-27D6A508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686" y="3695702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49" name="Line 4082">
            <a:extLst>
              <a:ext uri="{FF2B5EF4-FFF2-40B4-BE49-F238E27FC236}">
                <a16:creationId xmlns:a16="http://schemas.microsoft.com/office/drawing/2014/main" id="{AE23FAD0-75C2-2512-CE94-A58ABF5A5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011" y="37560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0" name="Oval 4083">
            <a:extLst>
              <a:ext uri="{FF2B5EF4-FFF2-40B4-BE49-F238E27FC236}">
                <a16:creationId xmlns:a16="http://schemas.microsoft.com/office/drawing/2014/main" id="{92904FBD-6A38-F7D6-A032-E22E074D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23" y="3684589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1" name="Line 4084">
            <a:extLst>
              <a:ext uri="{FF2B5EF4-FFF2-40B4-BE49-F238E27FC236}">
                <a16:creationId xmlns:a16="http://schemas.microsoft.com/office/drawing/2014/main" id="{9CAC343C-5185-BC85-5C6A-2EF3EDA42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248" y="374491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2" name="Oval 4085">
            <a:extLst>
              <a:ext uri="{FF2B5EF4-FFF2-40B4-BE49-F238E27FC236}">
                <a16:creationId xmlns:a16="http://schemas.microsoft.com/office/drawing/2014/main" id="{E68D979C-0A94-D2FF-6AD1-970D802E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161" y="3670302"/>
            <a:ext cx="122238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3" name="Line 4086">
            <a:extLst>
              <a:ext uri="{FF2B5EF4-FFF2-40B4-BE49-F238E27FC236}">
                <a16:creationId xmlns:a16="http://schemas.microsoft.com/office/drawing/2014/main" id="{2206511A-4F28-409C-1BF6-87D6F3784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0073" y="37306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4" name="Oval 4087">
            <a:extLst>
              <a:ext uri="{FF2B5EF4-FFF2-40B4-BE49-F238E27FC236}">
                <a16:creationId xmlns:a16="http://schemas.microsoft.com/office/drawing/2014/main" id="{61FC0416-489A-C3CD-38E8-E893F585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811" y="3659189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5" name="Line 4088">
            <a:extLst>
              <a:ext uri="{FF2B5EF4-FFF2-40B4-BE49-F238E27FC236}">
                <a16:creationId xmlns:a16="http://schemas.microsoft.com/office/drawing/2014/main" id="{EF96E298-B0C1-89B8-F0ED-9A3C4ACAF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9136" y="372110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6" name="Oval 4089">
            <a:extLst>
              <a:ext uri="{FF2B5EF4-FFF2-40B4-BE49-F238E27FC236}">
                <a16:creationId xmlns:a16="http://schemas.microsoft.com/office/drawing/2014/main" id="{78843F6E-C7CE-BD80-7717-667B547D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048" y="3614739"/>
            <a:ext cx="122238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7" name="Line 4090">
            <a:extLst>
              <a:ext uri="{FF2B5EF4-FFF2-40B4-BE49-F238E27FC236}">
                <a16:creationId xmlns:a16="http://schemas.microsoft.com/office/drawing/2014/main" id="{3A8FE9ED-A9FC-F33D-B045-6A162477D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2961" y="36750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8" name="Oval 4091">
            <a:extLst>
              <a:ext uri="{FF2B5EF4-FFF2-40B4-BE49-F238E27FC236}">
                <a16:creationId xmlns:a16="http://schemas.microsoft.com/office/drawing/2014/main" id="{6186746B-4A64-9ED2-3BC4-CD3F811C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698" y="3633789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59" name="Line 4092">
            <a:extLst>
              <a:ext uri="{FF2B5EF4-FFF2-40B4-BE49-F238E27FC236}">
                <a16:creationId xmlns:a16="http://schemas.microsoft.com/office/drawing/2014/main" id="{57BAFA4D-EFC8-A939-3353-637332979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2023" y="369411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0" name="Oval 4093">
            <a:extLst>
              <a:ext uri="{FF2B5EF4-FFF2-40B4-BE49-F238E27FC236}">
                <a16:creationId xmlns:a16="http://schemas.microsoft.com/office/drawing/2014/main" id="{192B9874-9310-64E3-AFEF-22374FA34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8698" y="3576639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1" name="Line 4094">
            <a:extLst>
              <a:ext uri="{FF2B5EF4-FFF2-40B4-BE49-F238E27FC236}">
                <a16:creationId xmlns:a16="http://schemas.microsoft.com/office/drawing/2014/main" id="{0DF811BE-C478-6638-7FB1-C5E4D6D80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9023" y="36369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2" name="Oval 4095">
            <a:extLst>
              <a:ext uri="{FF2B5EF4-FFF2-40B4-BE49-F238E27FC236}">
                <a16:creationId xmlns:a16="http://schemas.microsoft.com/office/drawing/2014/main" id="{CC0F9E40-06F8-1E12-7466-3ED97C49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173" y="3614739"/>
            <a:ext cx="122238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4" name="Oval 4097">
            <a:extLst>
              <a:ext uri="{FF2B5EF4-FFF2-40B4-BE49-F238E27FC236}">
                <a16:creationId xmlns:a16="http://schemas.microsoft.com/office/drawing/2014/main" id="{3D9C3781-3974-486C-85D7-746E8DB34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998" y="3548064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5" name="Line 4098">
            <a:extLst>
              <a:ext uri="{FF2B5EF4-FFF2-40B4-BE49-F238E27FC236}">
                <a16:creationId xmlns:a16="http://schemas.microsoft.com/office/drawing/2014/main" id="{AAA87A67-3531-FBE1-B467-9133D5CC4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60323" y="360997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6" name="Oval 4099">
            <a:extLst>
              <a:ext uri="{FF2B5EF4-FFF2-40B4-BE49-F238E27FC236}">
                <a16:creationId xmlns:a16="http://schemas.microsoft.com/office/drawing/2014/main" id="{73E27ED1-F380-40AA-90FB-1C4364C4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648" y="3568702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7" name="Line 4100">
            <a:extLst>
              <a:ext uri="{FF2B5EF4-FFF2-40B4-BE49-F238E27FC236}">
                <a16:creationId xmlns:a16="http://schemas.microsoft.com/office/drawing/2014/main" id="{61ABF3A4-D677-425E-9D99-0C594AB70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0973" y="36290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8" name="Oval 4101">
            <a:extLst>
              <a:ext uri="{FF2B5EF4-FFF2-40B4-BE49-F238E27FC236}">
                <a16:creationId xmlns:a16="http://schemas.microsoft.com/office/drawing/2014/main" id="{05DC51B6-8A85-7C56-8BA0-937F6F88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6061" y="3559177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69" name="Line 4102">
            <a:extLst>
              <a:ext uri="{FF2B5EF4-FFF2-40B4-BE49-F238E27FC236}">
                <a16:creationId xmlns:a16="http://schemas.microsoft.com/office/drawing/2014/main" id="{2E784905-FD1C-7C50-077E-F1D661FFD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386" y="361950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0" name="Oval 4103">
            <a:extLst>
              <a:ext uri="{FF2B5EF4-FFF2-40B4-BE49-F238E27FC236}">
                <a16:creationId xmlns:a16="http://schemas.microsoft.com/office/drawing/2014/main" id="{FCA985B7-4D55-730C-652C-FDC8D9EE5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5123" y="3535364"/>
            <a:ext cx="120650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1" name="Line 4104">
            <a:extLst>
              <a:ext uri="{FF2B5EF4-FFF2-40B4-BE49-F238E27FC236}">
                <a16:creationId xmlns:a16="http://schemas.microsoft.com/office/drawing/2014/main" id="{AD8447AD-41A5-AEBC-A0F5-BB13B3186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5448" y="359568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2" name="Oval 4105">
            <a:extLst>
              <a:ext uri="{FF2B5EF4-FFF2-40B4-BE49-F238E27FC236}">
                <a16:creationId xmlns:a16="http://schemas.microsoft.com/office/drawing/2014/main" id="{0DD27760-5EFA-933D-9839-D0E422D8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948" y="3508377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3" name="Line 4106">
            <a:extLst>
              <a:ext uri="{FF2B5EF4-FFF2-40B4-BE49-F238E27FC236}">
                <a16:creationId xmlns:a16="http://schemas.microsoft.com/office/drawing/2014/main" id="{4D904AD1-AAE5-97DE-A282-FCDEB4B9A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9273" y="357028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4" name="Oval 4107">
            <a:extLst>
              <a:ext uri="{FF2B5EF4-FFF2-40B4-BE49-F238E27FC236}">
                <a16:creationId xmlns:a16="http://schemas.microsoft.com/office/drawing/2014/main" id="{08587DED-8F83-D8F0-51C7-85DD6FD6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186" y="3449639"/>
            <a:ext cx="122238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5" name="Line 4108">
            <a:extLst>
              <a:ext uri="{FF2B5EF4-FFF2-40B4-BE49-F238E27FC236}">
                <a16:creationId xmlns:a16="http://schemas.microsoft.com/office/drawing/2014/main" id="{4B30DC2F-5498-4EDA-C45F-356974ABF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098" y="35099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6" name="Oval 4109">
            <a:extLst>
              <a:ext uri="{FF2B5EF4-FFF2-40B4-BE49-F238E27FC236}">
                <a16:creationId xmlns:a16="http://schemas.microsoft.com/office/drawing/2014/main" id="{950CC1C7-33DF-48E2-4799-50F2B524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423" y="3309939"/>
            <a:ext cx="122238" cy="120650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7" name="Line 4110">
            <a:extLst>
              <a:ext uri="{FF2B5EF4-FFF2-40B4-BE49-F238E27FC236}">
                <a16:creationId xmlns:a16="http://schemas.microsoft.com/office/drawing/2014/main" id="{0BE3561E-3554-7D18-5FAF-9C04FE45E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3748" y="3370264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8" name="Oval 4111">
            <a:extLst>
              <a:ext uri="{FF2B5EF4-FFF2-40B4-BE49-F238E27FC236}">
                <a16:creationId xmlns:a16="http://schemas.microsoft.com/office/drawing/2014/main" id="{283BBF03-2777-416C-A33D-3362FD270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0261" y="2260602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79" name="Line 4112">
            <a:extLst>
              <a:ext uri="{FF2B5EF4-FFF2-40B4-BE49-F238E27FC236}">
                <a16:creationId xmlns:a16="http://schemas.microsoft.com/office/drawing/2014/main" id="{7BD2DF56-2097-CB7B-0E23-6476B93F8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0586" y="232251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0" name="Oval 4113">
            <a:extLst>
              <a:ext uri="{FF2B5EF4-FFF2-40B4-BE49-F238E27FC236}">
                <a16:creationId xmlns:a16="http://schemas.microsoft.com/office/drawing/2014/main" id="{B6F90772-F501-C687-2682-5A968D3A2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5023" y="2130427"/>
            <a:ext cx="122238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1" name="Line 4114">
            <a:extLst>
              <a:ext uri="{FF2B5EF4-FFF2-40B4-BE49-F238E27FC236}">
                <a16:creationId xmlns:a16="http://schemas.microsoft.com/office/drawing/2014/main" id="{2CFC6A3E-B662-1EA5-F9C1-8E127A352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6936" y="219075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2" name="Oval 4115">
            <a:extLst>
              <a:ext uri="{FF2B5EF4-FFF2-40B4-BE49-F238E27FC236}">
                <a16:creationId xmlns:a16="http://schemas.microsoft.com/office/drawing/2014/main" id="{DA18876F-BBB9-62A8-FC36-122570DC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8036" y="2127252"/>
            <a:ext cx="122238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3" name="Line 4116">
            <a:extLst>
              <a:ext uri="{FF2B5EF4-FFF2-40B4-BE49-F238E27FC236}">
                <a16:creationId xmlns:a16="http://schemas.microsoft.com/office/drawing/2014/main" id="{57051958-C49D-7146-C3AE-502544CC4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8361" y="2189164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4" name="Oval 4117">
            <a:extLst>
              <a:ext uri="{FF2B5EF4-FFF2-40B4-BE49-F238E27FC236}">
                <a16:creationId xmlns:a16="http://schemas.microsoft.com/office/drawing/2014/main" id="{F8E93A0F-B9EB-EFC0-78FC-4F7B9B50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3911" y="2128839"/>
            <a:ext cx="120650" cy="122238"/>
          </a:xfrm>
          <a:prstGeom prst="ellips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5" name="Line 4118">
            <a:extLst>
              <a:ext uri="{FF2B5EF4-FFF2-40B4-BE49-F238E27FC236}">
                <a16:creationId xmlns:a16="http://schemas.microsoft.com/office/drawing/2014/main" id="{70DA507B-F557-0607-371B-6BD31D20D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4236" y="21891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6" name="Freeform 4119">
            <a:extLst>
              <a:ext uri="{FF2B5EF4-FFF2-40B4-BE49-F238E27FC236}">
                <a16:creationId xmlns:a16="http://schemas.microsoft.com/office/drawing/2014/main" id="{823FD0E3-24ED-120F-89A6-6F49C5886002}"/>
              </a:ext>
            </a:extLst>
          </p:cNvPr>
          <p:cNvSpPr>
            <a:spLocks/>
          </p:cNvSpPr>
          <p:nvPr/>
        </p:nvSpPr>
        <p:spPr bwMode="auto">
          <a:xfrm>
            <a:off x="6806011" y="2185989"/>
            <a:ext cx="3590925" cy="1687513"/>
          </a:xfrm>
          <a:custGeom>
            <a:avLst/>
            <a:gdLst>
              <a:gd name="T0" fmla="*/ 0 w 9941"/>
              <a:gd name="T1" fmla="*/ 3204 h 4673"/>
              <a:gd name="T2" fmla="*/ 204 w 9941"/>
              <a:gd name="T3" fmla="*/ 3755 h 4673"/>
              <a:gd name="T4" fmla="*/ 541 w 9941"/>
              <a:gd name="T5" fmla="*/ 4191 h 4673"/>
              <a:gd name="T6" fmla="*/ 877 w 9941"/>
              <a:gd name="T7" fmla="*/ 4415 h 4673"/>
              <a:gd name="T8" fmla="*/ 1213 w 9941"/>
              <a:gd name="T9" fmla="*/ 4544 h 4673"/>
              <a:gd name="T10" fmla="*/ 1550 w 9941"/>
              <a:gd name="T11" fmla="*/ 4659 h 4673"/>
              <a:gd name="T12" fmla="*/ 1891 w 9941"/>
              <a:gd name="T13" fmla="*/ 4671 h 4673"/>
              <a:gd name="T14" fmla="*/ 2228 w 9941"/>
              <a:gd name="T15" fmla="*/ 4673 h 4673"/>
              <a:gd name="T16" fmla="*/ 2567 w 9941"/>
              <a:gd name="T17" fmla="*/ 4670 h 4673"/>
              <a:gd name="T18" fmla="*/ 2905 w 9941"/>
              <a:gd name="T19" fmla="*/ 4626 h 4673"/>
              <a:gd name="T20" fmla="*/ 3241 w 9941"/>
              <a:gd name="T21" fmla="*/ 4613 h 4673"/>
              <a:gd name="T22" fmla="*/ 3581 w 9941"/>
              <a:gd name="T23" fmla="*/ 4556 h 4673"/>
              <a:gd name="T24" fmla="*/ 3921 w 9941"/>
              <a:gd name="T25" fmla="*/ 4532 h 4673"/>
              <a:gd name="T26" fmla="*/ 4253 w 9941"/>
              <a:gd name="T27" fmla="*/ 4571 h 4673"/>
              <a:gd name="T28" fmla="*/ 4593 w 9941"/>
              <a:gd name="T29" fmla="*/ 4493 h 4673"/>
              <a:gd name="T30" fmla="*/ 4924 w 9941"/>
              <a:gd name="T31" fmla="*/ 4416 h 4673"/>
              <a:gd name="T32" fmla="*/ 5263 w 9941"/>
              <a:gd name="T33" fmla="*/ 4430 h 4673"/>
              <a:gd name="T34" fmla="*/ 5603 w 9941"/>
              <a:gd name="T35" fmla="*/ 4263 h 4673"/>
              <a:gd name="T36" fmla="*/ 5935 w 9941"/>
              <a:gd name="T37" fmla="*/ 4334 h 4673"/>
              <a:gd name="T38" fmla="*/ 6276 w 9941"/>
              <a:gd name="T39" fmla="*/ 4236 h 4673"/>
              <a:gd name="T40" fmla="*/ 6608 w 9941"/>
              <a:gd name="T41" fmla="*/ 4261 h 4673"/>
              <a:gd name="T42" fmla="*/ 6959 w 9941"/>
              <a:gd name="T43" fmla="*/ 4041 h 4673"/>
              <a:gd name="T44" fmla="*/ 7286 w 9941"/>
              <a:gd name="T45" fmla="*/ 4218 h 4673"/>
              <a:gd name="T46" fmla="*/ 7626 w 9941"/>
              <a:gd name="T47" fmla="*/ 4168 h 4673"/>
              <a:gd name="T48" fmla="*/ 7962 w 9941"/>
              <a:gd name="T49" fmla="*/ 4115 h 4673"/>
              <a:gd name="T50" fmla="*/ 8307 w 9941"/>
              <a:gd name="T51" fmla="*/ 4063 h 4673"/>
              <a:gd name="T52" fmla="*/ 8637 w 9941"/>
              <a:gd name="T53" fmla="*/ 3996 h 4673"/>
              <a:gd name="T54" fmla="*/ 8981 w 9941"/>
              <a:gd name="T55" fmla="*/ 3772 h 4673"/>
              <a:gd name="T56" fmla="*/ 9322 w 9941"/>
              <a:gd name="T57" fmla="*/ 3746 h 4673"/>
              <a:gd name="T58" fmla="*/ 9659 w 9941"/>
              <a:gd name="T59" fmla="*/ 3323 h 4673"/>
              <a:gd name="T60" fmla="*/ 9925 w 9941"/>
              <a:gd name="T61" fmla="*/ 319 h 4673"/>
              <a:gd name="T62" fmla="*/ 9941 w 9941"/>
              <a:gd name="T63" fmla="*/ 9 h 4673"/>
              <a:gd name="T64" fmla="*/ 9866 w 9941"/>
              <a:gd name="T65" fmla="*/ 0 h 4673"/>
              <a:gd name="T66" fmla="*/ 9909 w 9941"/>
              <a:gd name="T67" fmla="*/ 7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41" h="4673">
                <a:moveTo>
                  <a:pt x="0" y="3204"/>
                </a:moveTo>
                <a:lnTo>
                  <a:pt x="204" y="3755"/>
                </a:lnTo>
                <a:lnTo>
                  <a:pt x="541" y="4191"/>
                </a:lnTo>
                <a:lnTo>
                  <a:pt x="877" y="4415"/>
                </a:lnTo>
                <a:lnTo>
                  <a:pt x="1213" y="4544"/>
                </a:lnTo>
                <a:lnTo>
                  <a:pt x="1550" y="4659"/>
                </a:lnTo>
                <a:lnTo>
                  <a:pt x="1891" y="4671"/>
                </a:lnTo>
                <a:lnTo>
                  <a:pt x="2228" y="4673"/>
                </a:lnTo>
                <a:lnTo>
                  <a:pt x="2567" y="4670"/>
                </a:lnTo>
                <a:lnTo>
                  <a:pt x="2905" y="4626"/>
                </a:lnTo>
                <a:lnTo>
                  <a:pt x="3241" y="4613"/>
                </a:lnTo>
                <a:lnTo>
                  <a:pt x="3581" y="4556"/>
                </a:lnTo>
                <a:lnTo>
                  <a:pt x="3921" y="4532"/>
                </a:lnTo>
                <a:lnTo>
                  <a:pt x="4253" y="4571"/>
                </a:lnTo>
                <a:lnTo>
                  <a:pt x="4593" y="4493"/>
                </a:lnTo>
                <a:lnTo>
                  <a:pt x="4924" y="4416"/>
                </a:lnTo>
                <a:lnTo>
                  <a:pt x="5263" y="4430"/>
                </a:lnTo>
                <a:lnTo>
                  <a:pt x="5603" y="4263"/>
                </a:lnTo>
                <a:lnTo>
                  <a:pt x="5935" y="4334"/>
                </a:lnTo>
                <a:lnTo>
                  <a:pt x="6276" y="4236"/>
                </a:lnTo>
                <a:lnTo>
                  <a:pt x="6608" y="4261"/>
                </a:lnTo>
                <a:lnTo>
                  <a:pt x="6959" y="4041"/>
                </a:lnTo>
                <a:lnTo>
                  <a:pt x="7286" y="4218"/>
                </a:lnTo>
                <a:lnTo>
                  <a:pt x="7626" y="4168"/>
                </a:lnTo>
                <a:lnTo>
                  <a:pt x="7962" y="4115"/>
                </a:lnTo>
                <a:lnTo>
                  <a:pt x="8307" y="4063"/>
                </a:lnTo>
                <a:lnTo>
                  <a:pt x="8637" y="3996"/>
                </a:lnTo>
                <a:lnTo>
                  <a:pt x="8981" y="3772"/>
                </a:lnTo>
                <a:lnTo>
                  <a:pt x="9322" y="3746"/>
                </a:lnTo>
                <a:lnTo>
                  <a:pt x="9659" y="3323"/>
                </a:lnTo>
                <a:lnTo>
                  <a:pt x="9925" y="319"/>
                </a:lnTo>
                <a:lnTo>
                  <a:pt x="9941" y="9"/>
                </a:lnTo>
                <a:lnTo>
                  <a:pt x="9866" y="0"/>
                </a:lnTo>
                <a:lnTo>
                  <a:pt x="9909" y="7"/>
                </a:lnTo>
              </a:path>
            </a:pathLst>
          </a:cu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7" name="Line 4120">
            <a:extLst>
              <a:ext uri="{FF2B5EF4-FFF2-40B4-BE49-F238E27FC236}">
                <a16:creationId xmlns:a16="http://schemas.microsoft.com/office/drawing/2014/main" id="{717A2A62-4AE5-E849-2D34-5E69F0439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6011" y="334327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8" name="Line 4121">
            <a:extLst>
              <a:ext uri="{FF2B5EF4-FFF2-40B4-BE49-F238E27FC236}">
                <a16:creationId xmlns:a16="http://schemas.microsoft.com/office/drawing/2014/main" id="{C391D161-AE67-2E32-1398-E0113F7C03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3148" y="3300414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89" name="Line 4122">
            <a:extLst>
              <a:ext uri="{FF2B5EF4-FFF2-40B4-BE49-F238E27FC236}">
                <a16:creationId xmlns:a16="http://schemas.microsoft.com/office/drawing/2014/main" id="{BF643F30-7F6A-22E7-8FD1-8DF033291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3148" y="3300414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0" name="Line 4123">
            <a:extLst>
              <a:ext uri="{FF2B5EF4-FFF2-40B4-BE49-F238E27FC236}">
                <a16:creationId xmlns:a16="http://schemas.microsoft.com/office/drawing/2014/main" id="{79398F97-08C5-CD19-4DD3-DF47BC57F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036" y="354171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1" name="Line 4124">
            <a:extLst>
              <a:ext uri="{FF2B5EF4-FFF2-40B4-BE49-F238E27FC236}">
                <a16:creationId xmlns:a16="http://schemas.microsoft.com/office/drawing/2014/main" id="{18ACA582-ED3F-0140-EF87-EE93EF1004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6173" y="349885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2" name="Line 4125">
            <a:extLst>
              <a:ext uri="{FF2B5EF4-FFF2-40B4-BE49-F238E27FC236}">
                <a16:creationId xmlns:a16="http://schemas.microsoft.com/office/drawing/2014/main" id="{22F0F954-F308-63C1-5D2C-B956EAD22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6173" y="349885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3" name="Line 4126">
            <a:extLst>
              <a:ext uri="{FF2B5EF4-FFF2-40B4-BE49-F238E27FC236}">
                <a16:creationId xmlns:a16="http://schemas.microsoft.com/office/drawing/2014/main" id="{4FE99078-B6F2-C84F-B2FF-796D0B8F0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1273" y="37004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4" name="Line 4127">
            <a:extLst>
              <a:ext uri="{FF2B5EF4-FFF2-40B4-BE49-F238E27FC236}">
                <a16:creationId xmlns:a16="http://schemas.microsoft.com/office/drawing/2014/main" id="{D7698368-E4D9-D6F0-9428-A39E34C408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8411" y="3656014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5" name="Line 4128">
            <a:extLst>
              <a:ext uri="{FF2B5EF4-FFF2-40B4-BE49-F238E27FC236}">
                <a16:creationId xmlns:a16="http://schemas.microsoft.com/office/drawing/2014/main" id="{12E9BBBF-0F0D-DE88-9669-D386D53C4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8411" y="3656014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6" name="Line 4129">
            <a:extLst>
              <a:ext uri="{FF2B5EF4-FFF2-40B4-BE49-F238E27FC236}">
                <a16:creationId xmlns:a16="http://schemas.microsoft.com/office/drawing/2014/main" id="{1606A877-C6CD-78A5-20AE-36EE25849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1923" y="37814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7" name="Line 4130">
            <a:extLst>
              <a:ext uri="{FF2B5EF4-FFF2-40B4-BE49-F238E27FC236}">
                <a16:creationId xmlns:a16="http://schemas.microsoft.com/office/drawing/2014/main" id="{FE8E6C03-5F37-D46F-E8D3-BAFF3083CF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9061" y="3736977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8" name="Line 4131">
            <a:extLst>
              <a:ext uri="{FF2B5EF4-FFF2-40B4-BE49-F238E27FC236}">
                <a16:creationId xmlns:a16="http://schemas.microsoft.com/office/drawing/2014/main" id="{84B36EE2-609D-CD15-8340-2CD0F1926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9061" y="3736977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399" name="Line 4132">
            <a:extLst>
              <a:ext uri="{FF2B5EF4-FFF2-40B4-BE49-F238E27FC236}">
                <a16:creationId xmlns:a16="http://schemas.microsoft.com/office/drawing/2014/main" id="{EC3E8DFB-168B-CADF-1DAA-A3CE89D17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4161" y="38274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0" name="Line 4133">
            <a:extLst>
              <a:ext uri="{FF2B5EF4-FFF2-40B4-BE49-F238E27FC236}">
                <a16:creationId xmlns:a16="http://schemas.microsoft.com/office/drawing/2014/main" id="{4A19914D-9A84-47BC-387F-A3C3752824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1298" y="378460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1" name="Line 4134">
            <a:extLst>
              <a:ext uri="{FF2B5EF4-FFF2-40B4-BE49-F238E27FC236}">
                <a16:creationId xmlns:a16="http://schemas.microsoft.com/office/drawing/2014/main" id="{18B0B357-9FD6-1D85-E678-783F82F35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1298" y="378460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2" name="Line 4135">
            <a:extLst>
              <a:ext uri="{FF2B5EF4-FFF2-40B4-BE49-F238E27FC236}">
                <a16:creationId xmlns:a16="http://schemas.microsoft.com/office/drawing/2014/main" id="{29FFA6C0-05FA-4A9B-2557-E813B2CAD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811" y="3868739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3" name="Line 4136">
            <a:extLst>
              <a:ext uri="{FF2B5EF4-FFF2-40B4-BE49-F238E27FC236}">
                <a16:creationId xmlns:a16="http://schemas.microsoft.com/office/drawing/2014/main" id="{F2776AAF-BBD6-0B8C-7B65-2D8744905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1948" y="38258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4" name="Line 4137">
            <a:extLst>
              <a:ext uri="{FF2B5EF4-FFF2-40B4-BE49-F238E27FC236}">
                <a16:creationId xmlns:a16="http://schemas.microsoft.com/office/drawing/2014/main" id="{FDBEA759-C63E-C97F-615C-F7581A76B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1948" y="38258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 dirty="0"/>
          </a:p>
        </p:txBody>
      </p:sp>
      <p:sp>
        <p:nvSpPr>
          <p:cNvPr id="3405" name="Line 4138">
            <a:extLst>
              <a:ext uri="{FF2B5EF4-FFF2-40B4-BE49-F238E27FC236}">
                <a16:creationId xmlns:a16="http://schemas.microsoft.com/office/drawing/2014/main" id="{4B636460-BB66-11F8-568C-D4E2DE276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8636" y="387350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6" name="Line 4139">
            <a:extLst>
              <a:ext uri="{FF2B5EF4-FFF2-40B4-BE49-F238E27FC236}">
                <a16:creationId xmlns:a16="http://schemas.microsoft.com/office/drawing/2014/main" id="{BA58A914-BBAB-9418-E226-C0A810C459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5773" y="3830639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7" name="Line 4140">
            <a:extLst>
              <a:ext uri="{FF2B5EF4-FFF2-40B4-BE49-F238E27FC236}">
                <a16:creationId xmlns:a16="http://schemas.microsoft.com/office/drawing/2014/main" id="{5DD3C490-106D-772A-3004-1CDB9EBD6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773" y="3830639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8" name="Line 4141">
            <a:extLst>
              <a:ext uri="{FF2B5EF4-FFF2-40B4-BE49-F238E27FC236}">
                <a16:creationId xmlns:a16="http://schemas.microsoft.com/office/drawing/2014/main" id="{18F81942-6E4F-23C9-53E3-F6DB37528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0873" y="387350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09" name="Line 4142">
            <a:extLst>
              <a:ext uri="{FF2B5EF4-FFF2-40B4-BE49-F238E27FC236}">
                <a16:creationId xmlns:a16="http://schemas.microsoft.com/office/drawing/2014/main" id="{A99B01F5-CDF7-DBF7-6C07-540D9C3F1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8011" y="3830639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0" name="Line 4143">
            <a:extLst>
              <a:ext uri="{FF2B5EF4-FFF2-40B4-BE49-F238E27FC236}">
                <a16:creationId xmlns:a16="http://schemas.microsoft.com/office/drawing/2014/main" id="{69C053CC-605A-903A-7667-D47672F0F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8011" y="3830639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1" name="Line 4144">
            <a:extLst>
              <a:ext uri="{FF2B5EF4-FFF2-40B4-BE49-F238E27FC236}">
                <a16:creationId xmlns:a16="http://schemas.microsoft.com/office/drawing/2014/main" id="{C44FE471-6064-80E8-B861-666D320B6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3111" y="387350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2" name="Line 4145">
            <a:extLst>
              <a:ext uri="{FF2B5EF4-FFF2-40B4-BE49-F238E27FC236}">
                <a16:creationId xmlns:a16="http://schemas.microsoft.com/office/drawing/2014/main" id="{4F7E0A0D-DEC8-1835-19E7-DB951F818B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0248" y="3829052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3" name="Line 4146">
            <a:extLst>
              <a:ext uri="{FF2B5EF4-FFF2-40B4-BE49-F238E27FC236}">
                <a16:creationId xmlns:a16="http://schemas.microsoft.com/office/drawing/2014/main" id="{54EDE8CF-627A-A664-07A0-8DFF65C58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0248" y="3829052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4" name="Line 4147">
            <a:extLst>
              <a:ext uri="{FF2B5EF4-FFF2-40B4-BE49-F238E27FC236}">
                <a16:creationId xmlns:a16="http://schemas.microsoft.com/office/drawing/2014/main" id="{F23A9E5A-C82C-B6B3-779A-645CE4C4C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5348" y="38576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5" name="Line 4148">
            <a:extLst>
              <a:ext uri="{FF2B5EF4-FFF2-40B4-BE49-F238E27FC236}">
                <a16:creationId xmlns:a16="http://schemas.microsoft.com/office/drawing/2014/main" id="{070692E3-AC50-EB40-3858-A626DE2FC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2486" y="3813177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6" name="Line 4149">
            <a:extLst>
              <a:ext uri="{FF2B5EF4-FFF2-40B4-BE49-F238E27FC236}">
                <a16:creationId xmlns:a16="http://schemas.microsoft.com/office/drawing/2014/main" id="{8780EE12-01BB-16BE-31A7-272ECCAB6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486" y="3813177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7" name="Line 4150">
            <a:extLst>
              <a:ext uri="{FF2B5EF4-FFF2-40B4-BE49-F238E27FC236}">
                <a16:creationId xmlns:a16="http://schemas.microsoft.com/office/drawing/2014/main" id="{25DCF387-E647-2BA5-0AED-968C23893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5998" y="38528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8" name="Line 4151">
            <a:extLst>
              <a:ext uri="{FF2B5EF4-FFF2-40B4-BE49-F238E27FC236}">
                <a16:creationId xmlns:a16="http://schemas.microsoft.com/office/drawing/2014/main" id="{7D2101AD-7D48-51C1-5ECC-4C4814F13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3136" y="3808414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19" name="Line 4152">
            <a:extLst>
              <a:ext uri="{FF2B5EF4-FFF2-40B4-BE49-F238E27FC236}">
                <a16:creationId xmlns:a16="http://schemas.microsoft.com/office/drawing/2014/main" id="{909B79A0-AFD2-0BF9-4F78-D4673E319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3136" y="3808414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0" name="Line 4153">
            <a:extLst>
              <a:ext uri="{FF2B5EF4-FFF2-40B4-BE49-F238E27FC236}">
                <a16:creationId xmlns:a16="http://schemas.microsoft.com/office/drawing/2014/main" id="{5B22F268-F58E-159A-F2B7-72024ED32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8236" y="3832227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1" name="Line 4154">
            <a:extLst>
              <a:ext uri="{FF2B5EF4-FFF2-40B4-BE49-F238E27FC236}">
                <a16:creationId xmlns:a16="http://schemas.microsoft.com/office/drawing/2014/main" id="{4FEA027C-6879-9124-672A-1FCE68720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55373" y="3789364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2" name="Line 4155">
            <a:extLst>
              <a:ext uri="{FF2B5EF4-FFF2-40B4-BE49-F238E27FC236}">
                <a16:creationId xmlns:a16="http://schemas.microsoft.com/office/drawing/2014/main" id="{F282977F-7F6E-3C5D-F1C0-5D1065250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5373" y="3789364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3" name="Line 4156">
            <a:extLst>
              <a:ext uri="{FF2B5EF4-FFF2-40B4-BE49-F238E27FC236}">
                <a16:creationId xmlns:a16="http://schemas.microsoft.com/office/drawing/2014/main" id="{F54BB74C-5646-020D-5606-8202FDF3C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2061" y="382270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4" name="Line 4157">
            <a:extLst>
              <a:ext uri="{FF2B5EF4-FFF2-40B4-BE49-F238E27FC236}">
                <a16:creationId xmlns:a16="http://schemas.microsoft.com/office/drawing/2014/main" id="{1AE3075F-05E6-6CA2-0149-4C404311F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9198" y="3779839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5" name="Line 4158">
            <a:extLst>
              <a:ext uri="{FF2B5EF4-FFF2-40B4-BE49-F238E27FC236}">
                <a16:creationId xmlns:a16="http://schemas.microsoft.com/office/drawing/2014/main" id="{3C07D91C-9B2A-2D99-9E18-1153CB228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9198" y="3779839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6" name="Line 4159">
            <a:extLst>
              <a:ext uri="{FF2B5EF4-FFF2-40B4-BE49-F238E27FC236}">
                <a16:creationId xmlns:a16="http://schemas.microsoft.com/office/drawing/2014/main" id="{93B2038E-1F87-3144-F725-878F32B38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1123" y="3836989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7" name="Line 4160">
            <a:extLst>
              <a:ext uri="{FF2B5EF4-FFF2-40B4-BE49-F238E27FC236}">
                <a16:creationId xmlns:a16="http://schemas.microsoft.com/office/drawing/2014/main" id="{22C076D6-6044-EEB8-B4DB-8E76D0337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261" y="379412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8" name="Line 4161">
            <a:extLst>
              <a:ext uri="{FF2B5EF4-FFF2-40B4-BE49-F238E27FC236}">
                <a16:creationId xmlns:a16="http://schemas.microsoft.com/office/drawing/2014/main" id="{0FC4D9AF-D466-1264-1061-8E7670DEA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261" y="379412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29" name="Line 4162">
            <a:extLst>
              <a:ext uri="{FF2B5EF4-FFF2-40B4-BE49-F238E27FC236}">
                <a16:creationId xmlns:a16="http://schemas.microsoft.com/office/drawing/2014/main" id="{3BE80246-94FB-1B2D-DF8C-F550368D5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948" y="380841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0" name="Line 4163">
            <a:extLst>
              <a:ext uri="{FF2B5EF4-FFF2-40B4-BE49-F238E27FC236}">
                <a16:creationId xmlns:a16="http://schemas.microsoft.com/office/drawing/2014/main" id="{E0DF7FB1-4B22-79C6-6333-C0EE39E8E9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22086" y="376555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1" name="Line 4164">
            <a:extLst>
              <a:ext uri="{FF2B5EF4-FFF2-40B4-BE49-F238E27FC236}">
                <a16:creationId xmlns:a16="http://schemas.microsoft.com/office/drawing/2014/main" id="{B031ACF3-DB08-227E-8CA9-E517110E2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2086" y="376555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2" name="Line 4165">
            <a:extLst>
              <a:ext uri="{FF2B5EF4-FFF2-40B4-BE49-F238E27FC236}">
                <a16:creationId xmlns:a16="http://schemas.microsoft.com/office/drawing/2014/main" id="{7CC22181-300B-C862-12D0-9D6F47976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011" y="37814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3" name="Line 4166">
            <a:extLst>
              <a:ext uri="{FF2B5EF4-FFF2-40B4-BE49-F238E27FC236}">
                <a16:creationId xmlns:a16="http://schemas.microsoft.com/office/drawing/2014/main" id="{0E142BA8-C135-19B8-C3B8-637360B0C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1148" y="3738564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4" name="Line 4167">
            <a:extLst>
              <a:ext uri="{FF2B5EF4-FFF2-40B4-BE49-F238E27FC236}">
                <a16:creationId xmlns:a16="http://schemas.microsoft.com/office/drawing/2014/main" id="{DA1E729F-BF67-5F55-01D2-E9FAEB9D0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1148" y="3738564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5" name="Line 4168">
            <a:extLst>
              <a:ext uri="{FF2B5EF4-FFF2-40B4-BE49-F238E27FC236}">
                <a16:creationId xmlns:a16="http://schemas.microsoft.com/office/drawing/2014/main" id="{DABE4FC9-5D82-73AE-80B6-F9A0D88EC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248" y="378618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6" name="Line 4169">
            <a:extLst>
              <a:ext uri="{FF2B5EF4-FFF2-40B4-BE49-F238E27FC236}">
                <a16:creationId xmlns:a16="http://schemas.microsoft.com/office/drawing/2014/main" id="{5E3533EF-8DAE-EE0B-96E2-7346073229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63386" y="374332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7" name="Line 4170">
            <a:extLst>
              <a:ext uri="{FF2B5EF4-FFF2-40B4-BE49-F238E27FC236}">
                <a16:creationId xmlns:a16="http://schemas.microsoft.com/office/drawing/2014/main" id="{6C62C390-8FDF-92F0-280D-3F2805BF5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3386" y="374332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8" name="Line 4171">
            <a:extLst>
              <a:ext uri="{FF2B5EF4-FFF2-40B4-BE49-F238E27FC236}">
                <a16:creationId xmlns:a16="http://schemas.microsoft.com/office/drawing/2014/main" id="{2E59D64F-2ABF-BC1F-D8CF-DAB63E01C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0073" y="37258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39" name="Line 4172">
            <a:extLst>
              <a:ext uri="{FF2B5EF4-FFF2-40B4-BE49-F238E27FC236}">
                <a16:creationId xmlns:a16="http://schemas.microsoft.com/office/drawing/2014/main" id="{650B665C-7352-C77F-CA9C-89CC162EA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85623" y="3683002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0" name="Line 4173">
            <a:extLst>
              <a:ext uri="{FF2B5EF4-FFF2-40B4-BE49-F238E27FC236}">
                <a16:creationId xmlns:a16="http://schemas.microsoft.com/office/drawing/2014/main" id="{A1CD017F-87B0-CFBC-35EB-BD55B2D40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5623" y="3683002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1" name="Line 4174">
            <a:extLst>
              <a:ext uri="{FF2B5EF4-FFF2-40B4-BE49-F238E27FC236}">
                <a16:creationId xmlns:a16="http://schemas.microsoft.com/office/drawing/2014/main" id="{897B9DA1-4897-54EC-4FB3-5F12BEE2C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9136" y="37512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2" name="Line 4175">
            <a:extLst>
              <a:ext uri="{FF2B5EF4-FFF2-40B4-BE49-F238E27FC236}">
                <a16:creationId xmlns:a16="http://schemas.microsoft.com/office/drawing/2014/main" id="{4BE8501F-7CCD-D5F3-D563-D0C7ED22A3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6273" y="370840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3" name="Line 4176">
            <a:extLst>
              <a:ext uri="{FF2B5EF4-FFF2-40B4-BE49-F238E27FC236}">
                <a16:creationId xmlns:a16="http://schemas.microsoft.com/office/drawing/2014/main" id="{892294AF-51E1-3B1C-A53D-B95CBF557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273" y="370840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4" name="Line 4177">
            <a:extLst>
              <a:ext uri="{FF2B5EF4-FFF2-40B4-BE49-F238E27FC236}">
                <a16:creationId xmlns:a16="http://schemas.microsoft.com/office/drawing/2014/main" id="{AEEEF0D6-4EA3-C26B-CA5C-64CD29E77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2961" y="371633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5" name="Line 4178">
            <a:extLst>
              <a:ext uri="{FF2B5EF4-FFF2-40B4-BE49-F238E27FC236}">
                <a16:creationId xmlns:a16="http://schemas.microsoft.com/office/drawing/2014/main" id="{38BC1129-186A-5C78-9A1A-808BFC1D6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30098" y="36734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6" name="Line 4179">
            <a:extLst>
              <a:ext uri="{FF2B5EF4-FFF2-40B4-BE49-F238E27FC236}">
                <a16:creationId xmlns:a16="http://schemas.microsoft.com/office/drawing/2014/main" id="{4506D0B4-64DD-C923-DE2B-3356ABAB5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0098" y="36734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7" name="Line 4180">
            <a:extLst>
              <a:ext uri="{FF2B5EF4-FFF2-40B4-BE49-F238E27FC236}">
                <a16:creationId xmlns:a16="http://schemas.microsoft.com/office/drawing/2014/main" id="{0DF2D968-8B95-47D2-C5FD-44DB4D824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2023" y="372427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8" name="Line 4181">
            <a:extLst>
              <a:ext uri="{FF2B5EF4-FFF2-40B4-BE49-F238E27FC236}">
                <a16:creationId xmlns:a16="http://schemas.microsoft.com/office/drawing/2014/main" id="{60515EFE-F7E9-5737-E48C-186EF904FD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9161" y="3681414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49" name="Line 4182">
            <a:extLst>
              <a:ext uri="{FF2B5EF4-FFF2-40B4-BE49-F238E27FC236}">
                <a16:creationId xmlns:a16="http://schemas.microsoft.com/office/drawing/2014/main" id="{2D2E2E8F-B5EE-C0CB-EA4F-88FF76DE7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9161" y="3681414"/>
            <a:ext cx="85725" cy="87313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0" name="Line 4183">
            <a:extLst>
              <a:ext uri="{FF2B5EF4-FFF2-40B4-BE49-F238E27FC236}">
                <a16:creationId xmlns:a16="http://schemas.microsoft.com/office/drawing/2014/main" id="{F555BC61-DDB2-386B-9C91-16A1F2C1E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9023" y="3644902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1" name="Line 4184">
            <a:extLst>
              <a:ext uri="{FF2B5EF4-FFF2-40B4-BE49-F238E27FC236}">
                <a16:creationId xmlns:a16="http://schemas.microsoft.com/office/drawing/2014/main" id="{9622DA62-2BFF-A2B6-FBC1-14635EB70B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76161" y="3602039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2" name="Line 4185">
            <a:extLst>
              <a:ext uri="{FF2B5EF4-FFF2-40B4-BE49-F238E27FC236}">
                <a16:creationId xmlns:a16="http://schemas.microsoft.com/office/drawing/2014/main" id="{16820284-FE4B-868B-420C-D88C23FC9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6161" y="3602039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3" name="Line 4186">
            <a:extLst>
              <a:ext uri="{FF2B5EF4-FFF2-40B4-BE49-F238E27FC236}">
                <a16:creationId xmlns:a16="http://schemas.microsoft.com/office/drawing/2014/main" id="{0154E669-AF3C-7DB6-1E2C-ECC1E92B5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6498" y="3709989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4" name="Line 4187">
            <a:extLst>
              <a:ext uri="{FF2B5EF4-FFF2-40B4-BE49-F238E27FC236}">
                <a16:creationId xmlns:a16="http://schemas.microsoft.com/office/drawing/2014/main" id="{7244534A-D812-C163-4772-83BD5F3DC3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3636" y="3667127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5" name="Line 4188">
            <a:extLst>
              <a:ext uri="{FF2B5EF4-FFF2-40B4-BE49-F238E27FC236}">
                <a16:creationId xmlns:a16="http://schemas.microsoft.com/office/drawing/2014/main" id="{FB587BAD-2F86-EC9A-EBE9-0F571B6A5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3636" y="3667127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6" name="Line 4189">
            <a:extLst>
              <a:ext uri="{FF2B5EF4-FFF2-40B4-BE49-F238E27FC236}">
                <a16:creationId xmlns:a16="http://schemas.microsoft.com/office/drawing/2014/main" id="{26448D77-766F-3669-BC03-96B0C3B43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60323" y="369093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7" name="Line 4190">
            <a:extLst>
              <a:ext uri="{FF2B5EF4-FFF2-40B4-BE49-F238E27FC236}">
                <a16:creationId xmlns:a16="http://schemas.microsoft.com/office/drawing/2014/main" id="{A3881F2A-7B3E-C2E7-BCB9-B24884223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7461" y="36480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8" name="Line 4191">
            <a:extLst>
              <a:ext uri="{FF2B5EF4-FFF2-40B4-BE49-F238E27FC236}">
                <a16:creationId xmlns:a16="http://schemas.microsoft.com/office/drawing/2014/main" id="{02FC32A9-1098-0EF3-73C4-E86DE30A1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7461" y="36480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59" name="Line 4192">
            <a:extLst>
              <a:ext uri="{FF2B5EF4-FFF2-40B4-BE49-F238E27FC236}">
                <a16:creationId xmlns:a16="http://schemas.microsoft.com/office/drawing/2014/main" id="{8C168C22-B8C7-C4C6-7179-7A1B4767E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0973" y="367188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0" name="Line 4193">
            <a:extLst>
              <a:ext uri="{FF2B5EF4-FFF2-40B4-BE49-F238E27FC236}">
                <a16:creationId xmlns:a16="http://schemas.microsoft.com/office/drawing/2014/main" id="{A976464D-7BFF-F732-6422-097F12471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38111" y="362902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1" name="Line 4194">
            <a:extLst>
              <a:ext uri="{FF2B5EF4-FFF2-40B4-BE49-F238E27FC236}">
                <a16:creationId xmlns:a16="http://schemas.microsoft.com/office/drawing/2014/main" id="{AF28EBA0-432A-57C8-04B3-4FD1AD274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8111" y="362902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2" name="Line 4195">
            <a:extLst>
              <a:ext uri="{FF2B5EF4-FFF2-40B4-BE49-F238E27FC236}">
                <a16:creationId xmlns:a16="http://schemas.microsoft.com/office/drawing/2014/main" id="{2D5816B0-A8FA-8EEA-8E90-F708F7D60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386" y="365283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3" name="Line 4196">
            <a:extLst>
              <a:ext uri="{FF2B5EF4-FFF2-40B4-BE49-F238E27FC236}">
                <a16:creationId xmlns:a16="http://schemas.microsoft.com/office/drawing/2014/main" id="{ECB7C1F8-6B50-A296-922A-060D616212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63523" y="36099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4" name="Line 4197">
            <a:extLst>
              <a:ext uri="{FF2B5EF4-FFF2-40B4-BE49-F238E27FC236}">
                <a16:creationId xmlns:a16="http://schemas.microsoft.com/office/drawing/2014/main" id="{DE207DFF-B08B-5FBA-8346-6AFEEFEA2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3523" y="36099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5" name="Line 4198">
            <a:extLst>
              <a:ext uri="{FF2B5EF4-FFF2-40B4-BE49-F238E27FC236}">
                <a16:creationId xmlns:a16="http://schemas.microsoft.com/office/drawing/2014/main" id="{743BE405-7470-5B29-5C35-C0404C5FC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5448" y="362902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6" name="Line 4199">
            <a:extLst>
              <a:ext uri="{FF2B5EF4-FFF2-40B4-BE49-F238E27FC236}">
                <a16:creationId xmlns:a16="http://schemas.microsoft.com/office/drawing/2014/main" id="{2737E3EC-2012-F17D-A7E7-876320EF7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2586" y="3586164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7" name="Line 4200">
            <a:extLst>
              <a:ext uri="{FF2B5EF4-FFF2-40B4-BE49-F238E27FC236}">
                <a16:creationId xmlns:a16="http://schemas.microsoft.com/office/drawing/2014/main" id="{27445E2C-1C2D-C175-AD54-1857B1655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2586" y="3586164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8" name="Line 4201">
            <a:extLst>
              <a:ext uri="{FF2B5EF4-FFF2-40B4-BE49-F238E27FC236}">
                <a16:creationId xmlns:a16="http://schemas.microsoft.com/office/drawing/2014/main" id="{4AA29694-69FB-C25A-C9BD-179EEBDEB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9273" y="35480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69" name="Line 4202">
            <a:extLst>
              <a:ext uri="{FF2B5EF4-FFF2-40B4-BE49-F238E27FC236}">
                <a16:creationId xmlns:a16="http://schemas.microsoft.com/office/drawing/2014/main" id="{2D512373-03B1-5D86-389A-3482BB280D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6411" y="350520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0" name="Line 4203">
            <a:extLst>
              <a:ext uri="{FF2B5EF4-FFF2-40B4-BE49-F238E27FC236}">
                <a16:creationId xmlns:a16="http://schemas.microsoft.com/office/drawing/2014/main" id="{63D65797-C959-471F-B18C-75F7EBF35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6411" y="3505202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1" name="Line 4204">
            <a:extLst>
              <a:ext uri="{FF2B5EF4-FFF2-40B4-BE49-F238E27FC236}">
                <a16:creationId xmlns:a16="http://schemas.microsoft.com/office/drawing/2014/main" id="{0AABCD9B-4413-BBED-FDA0-23E9106AC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098" y="353853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2" name="Line 4205">
            <a:extLst>
              <a:ext uri="{FF2B5EF4-FFF2-40B4-BE49-F238E27FC236}">
                <a16:creationId xmlns:a16="http://schemas.microsoft.com/office/drawing/2014/main" id="{499C7789-50BA-AC46-89E1-11DD72B96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30236" y="34956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3" name="Line 4206">
            <a:extLst>
              <a:ext uri="{FF2B5EF4-FFF2-40B4-BE49-F238E27FC236}">
                <a16:creationId xmlns:a16="http://schemas.microsoft.com/office/drawing/2014/main" id="{0EF5F9E6-07C9-1938-7AA1-22135F70A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0236" y="34956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4" name="Line 4207">
            <a:extLst>
              <a:ext uri="{FF2B5EF4-FFF2-40B4-BE49-F238E27FC236}">
                <a16:creationId xmlns:a16="http://schemas.microsoft.com/office/drawing/2014/main" id="{45A0FD99-A96E-C19C-203A-74371251F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3748" y="3386139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5" name="Line 4208">
            <a:extLst>
              <a:ext uri="{FF2B5EF4-FFF2-40B4-BE49-F238E27FC236}">
                <a16:creationId xmlns:a16="http://schemas.microsoft.com/office/drawing/2014/main" id="{B0E4A654-A91C-3CCC-92E0-C0E308AE9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50886" y="33432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6" name="Line 4209">
            <a:extLst>
              <a:ext uri="{FF2B5EF4-FFF2-40B4-BE49-F238E27FC236}">
                <a16:creationId xmlns:a16="http://schemas.microsoft.com/office/drawing/2014/main" id="{1BC789A7-1CF3-7601-0D31-4135193E8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50886" y="334327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7" name="Line 4210">
            <a:extLst>
              <a:ext uri="{FF2B5EF4-FFF2-40B4-BE49-F238E27FC236}">
                <a16:creationId xmlns:a16="http://schemas.microsoft.com/office/drawing/2014/main" id="{38B22A23-C7E4-E21D-F72B-4F25B9549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0586" y="2300289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8" name="Line 4211">
            <a:extLst>
              <a:ext uri="{FF2B5EF4-FFF2-40B4-BE49-F238E27FC236}">
                <a16:creationId xmlns:a16="http://schemas.microsoft.com/office/drawing/2014/main" id="{FF1E6E0A-4BB7-3232-7A5B-D3A5EFD35E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47723" y="225742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79" name="Line 4212">
            <a:extLst>
              <a:ext uri="{FF2B5EF4-FFF2-40B4-BE49-F238E27FC236}">
                <a16:creationId xmlns:a16="http://schemas.microsoft.com/office/drawing/2014/main" id="{25D5E8B2-B15C-D88D-77F5-5B002EB95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7723" y="2257427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0" name="Line 4213">
            <a:extLst>
              <a:ext uri="{FF2B5EF4-FFF2-40B4-BE49-F238E27FC236}">
                <a16:creationId xmlns:a16="http://schemas.microsoft.com/office/drawing/2014/main" id="{EE227AE4-BA24-C63D-6382-2BD7AA869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6936" y="2189164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1" name="Line 4214">
            <a:extLst>
              <a:ext uri="{FF2B5EF4-FFF2-40B4-BE49-F238E27FC236}">
                <a16:creationId xmlns:a16="http://schemas.microsoft.com/office/drawing/2014/main" id="{837968AE-2831-89D6-A977-030B17F081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2486" y="2146302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2" name="Line 4215">
            <a:extLst>
              <a:ext uri="{FF2B5EF4-FFF2-40B4-BE49-F238E27FC236}">
                <a16:creationId xmlns:a16="http://schemas.microsoft.com/office/drawing/2014/main" id="{C9810076-CC7C-87DF-753B-C564F7320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2486" y="2146302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3" name="Line 4216">
            <a:extLst>
              <a:ext uri="{FF2B5EF4-FFF2-40B4-BE49-F238E27FC236}">
                <a16:creationId xmlns:a16="http://schemas.microsoft.com/office/drawing/2014/main" id="{A79A1ADF-850A-CD13-2AD3-A40B37644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8361" y="2185989"/>
            <a:ext cx="1588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4" name="Line 4217">
            <a:extLst>
              <a:ext uri="{FF2B5EF4-FFF2-40B4-BE49-F238E27FC236}">
                <a16:creationId xmlns:a16="http://schemas.microsoft.com/office/drawing/2014/main" id="{FFDB4937-9EF6-DECF-6A7F-239AB2469E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5498" y="2143127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5" name="Line 4218">
            <a:extLst>
              <a:ext uri="{FF2B5EF4-FFF2-40B4-BE49-F238E27FC236}">
                <a16:creationId xmlns:a16="http://schemas.microsoft.com/office/drawing/2014/main" id="{E51A8BC1-B40E-65EF-54FF-AD92F1842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5498" y="2143127"/>
            <a:ext cx="87313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6" name="Line 4219">
            <a:extLst>
              <a:ext uri="{FF2B5EF4-FFF2-40B4-BE49-F238E27FC236}">
                <a16:creationId xmlns:a16="http://schemas.microsoft.com/office/drawing/2014/main" id="{EF6190F9-2B32-CA3F-318E-2A18DB440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4236" y="2187577"/>
            <a:ext cx="0" cy="0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7" name="Line 4220">
            <a:extLst>
              <a:ext uri="{FF2B5EF4-FFF2-40B4-BE49-F238E27FC236}">
                <a16:creationId xmlns:a16="http://schemas.microsoft.com/office/drawing/2014/main" id="{AC600FA0-D618-7175-3C58-75E2CB73C1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41373" y="2144714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3488" name="Line 4221">
            <a:extLst>
              <a:ext uri="{FF2B5EF4-FFF2-40B4-BE49-F238E27FC236}">
                <a16:creationId xmlns:a16="http://schemas.microsoft.com/office/drawing/2014/main" id="{0A437B12-3D25-0415-9A50-DA3D9DF0A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1373" y="2144714"/>
            <a:ext cx="85725" cy="85725"/>
          </a:xfrm>
          <a:prstGeom prst="line">
            <a:avLst/>
          </a:prstGeom>
          <a:noFill/>
          <a:ln w="23813">
            <a:solidFill>
              <a:srgbClr val="009E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F6CBB4-719A-C222-4E14-87194BE77564}"/>
              </a:ext>
            </a:extLst>
          </p:cNvPr>
          <p:cNvGrpSpPr/>
          <p:nvPr/>
        </p:nvGrpSpPr>
        <p:grpSpPr>
          <a:xfrm>
            <a:off x="6780610" y="1905002"/>
            <a:ext cx="196850" cy="2546350"/>
            <a:chOff x="6780610" y="1905002"/>
            <a:chExt cx="196850" cy="2546350"/>
          </a:xfrm>
        </p:grpSpPr>
        <p:sp>
          <p:nvSpPr>
            <p:cNvPr id="3520" name="Freeform 4253">
              <a:extLst>
                <a:ext uri="{FF2B5EF4-FFF2-40B4-BE49-F238E27FC236}">
                  <a16:creationId xmlns:a16="http://schemas.microsoft.com/office/drawing/2014/main" id="{14C90EF0-6159-A3BC-BF7B-71EBA9E7B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036" y="1905002"/>
              <a:ext cx="0" cy="2514600"/>
            </a:xfrm>
            <a:custGeom>
              <a:avLst/>
              <a:gdLst>
                <a:gd name="T0" fmla="*/ 6960 h 6960"/>
                <a:gd name="T1" fmla="*/ 6895 h 6960"/>
                <a:gd name="T2" fmla="*/ 6427 h 6960"/>
                <a:gd name="T3" fmla="*/ 5958 h 6960"/>
                <a:gd name="T4" fmla="*/ 5489 h 6960"/>
                <a:gd name="T5" fmla="*/ 5020 h 6960"/>
                <a:gd name="T6" fmla="*/ 4552 h 6960"/>
                <a:gd name="T7" fmla="*/ 4083 h 6960"/>
                <a:gd name="T8" fmla="*/ 3614 h 6960"/>
                <a:gd name="T9" fmla="*/ 3146 h 6960"/>
                <a:gd name="T10" fmla="*/ 2677 h 6960"/>
                <a:gd name="T11" fmla="*/ 2208 h 6960"/>
                <a:gd name="T12" fmla="*/ 1740 h 6960"/>
                <a:gd name="T13" fmla="*/ 1271 h 6960"/>
                <a:gd name="T14" fmla="*/ 802 h 6960"/>
                <a:gd name="T15" fmla="*/ 334 h 6960"/>
                <a:gd name="T16" fmla="*/ 0 h 69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6960">
                  <a:moveTo>
                    <a:pt x="0" y="6960"/>
                  </a:moveTo>
                  <a:lnTo>
                    <a:pt x="0" y="6895"/>
                  </a:lnTo>
                  <a:lnTo>
                    <a:pt x="0" y="6427"/>
                  </a:lnTo>
                  <a:lnTo>
                    <a:pt x="0" y="5958"/>
                  </a:lnTo>
                  <a:lnTo>
                    <a:pt x="0" y="5489"/>
                  </a:lnTo>
                  <a:lnTo>
                    <a:pt x="0" y="5020"/>
                  </a:lnTo>
                  <a:lnTo>
                    <a:pt x="0" y="4552"/>
                  </a:lnTo>
                  <a:lnTo>
                    <a:pt x="0" y="4083"/>
                  </a:lnTo>
                  <a:lnTo>
                    <a:pt x="0" y="3614"/>
                  </a:lnTo>
                  <a:lnTo>
                    <a:pt x="0" y="3146"/>
                  </a:lnTo>
                  <a:lnTo>
                    <a:pt x="0" y="2677"/>
                  </a:lnTo>
                  <a:lnTo>
                    <a:pt x="0" y="2208"/>
                  </a:lnTo>
                  <a:lnTo>
                    <a:pt x="0" y="1740"/>
                  </a:lnTo>
                  <a:lnTo>
                    <a:pt x="0" y="1271"/>
                  </a:lnTo>
                  <a:lnTo>
                    <a:pt x="0" y="802"/>
                  </a:lnTo>
                  <a:lnTo>
                    <a:pt x="0" y="33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21" name="Line 4254">
              <a:extLst>
                <a:ext uri="{FF2B5EF4-FFF2-40B4-BE49-F238E27FC236}">
                  <a16:creationId xmlns:a16="http://schemas.microsoft.com/office/drawing/2014/main" id="{27994263-8FF4-8FDA-D7EA-BC36FBACB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6" y="4395789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292" name="Freeform 4256">
              <a:extLst>
                <a:ext uri="{FF2B5EF4-FFF2-40B4-BE49-F238E27FC236}">
                  <a16:creationId xmlns:a16="http://schemas.microsoft.com/office/drawing/2014/main" id="{7227897A-E35E-6D33-D83E-10C8AF6FB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4283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293" name="Line 4257">
              <a:extLst>
                <a:ext uri="{FF2B5EF4-FFF2-40B4-BE49-F238E27FC236}">
                  <a16:creationId xmlns:a16="http://schemas.microsoft.com/office/drawing/2014/main" id="{3E3D4F80-4173-3AA7-D4EE-CD03DC3FC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4225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294" name="Freeform 4258">
              <a:extLst>
                <a:ext uri="{FF2B5EF4-FFF2-40B4-BE49-F238E27FC236}">
                  <a16:creationId xmlns:a16="http://schemas.microsoft.com/office/drawing/2014/main" id="{AF58E5CB-92D3-9E28-F79F-F971D3FED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4113214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295" name="Line 4259">
              <a:extLst>
                <a:ext uri="{FF2B5EF4-FFF2-40B4-BE49-F238E27FC236}">
                  <a16:creationId xmlns:a16="http://schemas.microsoft.com/office/drawing/2014/main" id="{1058C9C4-27CE-BECB-8393-B0BB26836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4057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296" name="Freeform 4260">
              <a:extLst>
                <a:ext uri="{FF2B5EF4-FFF2-40B4-BE49-F238E27FC236}">
                  <a16:creationId xmlns:a16="http://schemas.microsoft.com/office/drawing/2014/main" id="{3A880DA3-2474-F894-4D80-873A354F3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3944939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297" name="Line 4261">
              <a:extLst>
                <a:ext uri="{FF2B5EF4-FFF2-40B4-BE49-F238E27FC236}">
                  <a16:creationId xmlns:a16="http://schemas.microsoft.com/office/drawing/2014/main" id="{A9D6823E-3F4D-691E-47B5-596BD4DCC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3887789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298" name="Freeform 4262">
              <a:extLst>
                <a:ext uri="{FF2B5EF4-FFF2-40B4-BE49-F238E27FC236}">
                  <a16:creationId xmlns:a16="http://schemas.microsoft.com/office/drawing/2014/main" id="{DEBA66BC-9EB6-9F29-E166-8C179E49A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3775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299" name="Line 4263">
              <a:extLst>
                <a:ext uri="{FF2B5EF4-FFF2-40B4-BE49-F238E27FC236}">
                  <a16:creationId xmlns:a16="http://schemas.microsoft.com/office/drawing/2014/main" id="{25A17876-74EB-D145-DF51-7E5B12726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3717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0" name="Freeform 4264">
              <a:extLst>
                <a:ext uri="{FF2B5EF4-FFF2-40B4-BE49-F238E27FC236}">
                  <a16:creationId xmlns:a16="http://schemas.microsoft.com/office/drawing/2014/main" id="{4AA8E38F-F865-28DF-6D3C-523B7B673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3605214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1" name="Line 4265">
              <a:extLst>
                <a:ext uri="{FF2B5EF4-FFF2-40B4-BE49-F238E27FC236}">
                  <a16:creationId xmlns:a16="http://schemas.microsoft.com/office/drawing/2014/main" id="{7904C73A-9197-4146-AB5A-760EA4358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3549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2" name="Freeform 4266">
              <a:extLst>
                <a:ext uri="{FF2B5EF4-FFF2-40B4-BE49-F238E27FC236}">
                  <a16:creationId xmlns:a16="http://schemas.microsoft.com/office/drawing/2014/main" id="{06EBF971-BA01-52C3-A613-576A06066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3436939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3" name="Line 4267">
              <a:extLst>
                <a:ext uri="{FF2B5EF4-FFF2-40B4-BE49-F238E27FC236}">
                  <a16:creationId xmlns:a16="http://schemas.microsoft.com/office/drawing/2014/main" id="{F39A4613-C182-E4AC-C4F3-D5CB882B7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3379789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4" name="Freeform 4268">
              <a:extLst>
                <a:ext uri="{FF2B5EF4-FFF2-40B4-BE49-F238E27FC236}">
                  <a16:creationId xmlns:a16="http://schemas.microsoft.com/office/drawing/2014/main" id="{87D4BDA1-A9E8-F601-9E67-F155E16D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3267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5" name="Line 4269">
              <a:extLst>
                <a:ext uri="{FF2B5EF4-FFF2-40B4-BE49-F238E27FC236}">
                  <a16:creationId xmlns:a16="http://schemas.microsoft.com/office/drawing/2014/main" id="{3A6CE2B1-C80C-894B-7440-A86177F72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3209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6" name="Freeform 4270">
              <a:extLst>
                <a:ext uri="{FF2B5EF4-FFF2-40B4-BE49-F238E27FC236}">
                  <a16:creationId xmlns:a16="http://schemas.microsoft.com/office/drawing/2014/main" id="{95755111-C31E-E583-2BE2-01B751E2C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3097214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7" name="Line 4271">
              <a:extLst>
                <a:ext uri="{FF2B5EF4-FFF2-40B4-BE49-F238E27FC236}">
                  <a16:creationId xmlns:a16="http://schemas.microsoft.com/office/drawing/2014/main" id="{55082112-ACC8-26BB-7518-14B7B9578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3041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8" name="Freeform 4272">
              <a:extLst>
                <a:ext uri="{FF2B5EF4-FFF2-40B4-BE49-F238E27FC236}">
                  <a16:creationId xmlns:a16="http://schemas.microsoft.com/office/drawing/2014/main" id="{60D98993-098C-5F79-E468-0EC11EF37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2928939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09" name="Line 4273">
              <a:extLst>
                <a:ext uri="{FF2B5EF4-FFF2-40B4-BE49-F238E27FC236}">
                  <a16:creationId xmlns:a16="http://schemas.microsoft.com/office/drawing/2014/main" id="{B6A519A9-D46D-AE7F-4168-DDE5E93BC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2871789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0" name="Freeform 4274">
              <a:extLst>
                <a:ext uri="{FF2B5EF4-FFF2-40B4-BE49-F238E27FC236}">
                  <a16:creationId xmlns:a16="http://schemas.microsoft.com/office/drawing/2014/main" id="{107D65B8-20DE-84F9-D74E-60CEF1AAB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2759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1" name="Line 4275">
              <a:extLst>
                <a:ext uri="{FF2B5EF4-FFF2-40B4-BE49-F238E27FC236}">
                  <a16:creationId xmlns:a16="http://schemas.microsoft.com/office/drawing/2014/main" id="{425426FE-8F80-FDE0-C46C-CB5EBDA25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2701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2" name="Freeform 4276">
              <a:extLst>
                <a:ext uri="{FF2B5EF4-FFF2-40B4-BE49-F238E27FC236}">
                  <a16:creationId xmlns:a16="http://schemas.microsoft.com/office/drawing/2014/main" id="{18D1F0B1-B9DD-A20B-E328-1A8170F9A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2589214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3" name="Line 4277">
              <a:extLst>
                <a:ext uri="{FF2B5EF4-FFF2-40B4-BE49-F238E27FC236}">
                  <a16:creationId xmlns:a16="http://schemas.microsoft.com/office/drawing/2014/main" id="{E9977D1E-9AD2-92F4-2AF8-AE365DAF5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2533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4" name="Freeform 4278">
              <a:extLst>
                <a:ext uri="{FF2B5EF4-FFF2-40B4-BE49-F238E27FC236}">
                  <a16:creationId xmlns:a16="http://schemas.microsoft.com/office/drawing/2014/main" id="{40918019-99A2-7652-AAF1-F8762F34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2420939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5" name="Line 4279">
              <a:extLst>
                <a:ext uri="{FF2B5EF4-FFF2-40B4-BE49-F238E27FC236}">
                  <a16:creationId xmlns:a16="http://schemas.microsoft.com/office/drawing/2014/main" id="{99B7487B-F38E-0D1F-3A7C-45378560F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2363789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6" name="Freeform 4280">
              <a:extLst>
                <a:ext uri="{FF2B5EF4-FFF2-40B4-BE49-F238E27FC236}">
                  <a16:creationId xmlns:a16="http://schemas.microsoft.com/office/drawing/2014/main" id="{83106119-A013-BAE1-33C3-7389DA73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2251077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7" name="Line 4281">
              <a:extLst>
                <a:ext uri="{FF2B5EF4-FFF2-40B4-BE49-F238E27FC236}">
                  <a16:creationId xmlns:a16="http://schemas.microsoft.com/office/drawing/2014/main" id="{C78ED63C-EF63-35F4-41DF-C943371AE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2193927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8" name="Freeform 4282">
              <a:extLst>
                <a:ext uri="{FF2B5EF4-FFF2-40B4-BE49-F238E27FC236}">
                  <a16:creationId xmlns:a16="http://schemas.microsoft.com/office/drawing/2014/main" id="{30598BC5-13E7-2638-7CE9-19F90DFC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2081214"/>
              <a:ext cx="196850" cy="169863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19" name="Line 4283">
              <a:extLst>
                <a:ext uri="{FF2B5EF4-FFF2-40B4-BE49-F238E27FC236}">
                  <a16:creationId xmlns:a16="http://schemas.microsoft.com/office/drawing/2014/main" id="{90371E84-12BC-A375-F951-9DC1B31E2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035" y="2025652"/>
              <a:ext cx="0" cy="0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320" name="Freeform 4284">
              <a:extLst>
                <a:ext uri="{FF2B5EF4-FFF2-40B4-BE49-F238E27FC236}">
                  <a16:creationId xmlns:a16="http://schemas.microsoft.com/office/drawing/2014/main" id="{A8CF11C1-1163-D7F0-2DE3-5EAEB9BF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610" y="1912939"/>
              <a:ext cx="196850" cy="168275"/>
            </a:xfrm>
            <a:custGeom>
              <a:avLst/>
              <a:gdLst>
                <a:gd name="T0" fmla="*/ 271 w 542"/>
                <a:gd name="T1" fmla="*/ 0 h 468"/>
                <a:gd name="T2" fmla="*/ 0 w 542"/>
                <a:gd name="T3" fmla="*/ 468 h 468"/>
                <a:gd name="T4" fmla="*/ 542 w 542"/>
                <a:gd name="T5" fmla="*/ 468 h 468"/>
                <a:gd name="T6" fmla="*/ 271 w 542"/>
                <a:gd name="T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2" h="468">
                  <a:moveTo>
                    <a:pt x="271" y="0"/>
                  </a:moveTo>
                  <a:lnTo>
                    <a:pt x="0" y="468"/>
                  </a:lnTo>
                  <a:lnTo>
                    <a:pt x="542" y="468"/>
                  </a:lnTo>
                  <a:lnTo>
                    <a:pt x="27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sp>
        <p:nvSpPr>
          <p:cNvPr id="3321" name="Rectangle 4285">
            <a:extLst>
              <a:ext uri="{FF2B5EF4-FFF2-40B4-BE49-F238E27FC236}">
                <a16:creationId xmlns:a16="http://schemas.microsoft.com/office/drawing/2014/main" id="{5AAA2333-90E6-0145-A4E3-FBCD4803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798" y="1905002"/>
            <a:ext cx="3900488" cy="2514600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9ADE13-224A-E3F6-84B6-1E136B474992}"/>
              </a:ext>
            </a:extLst>
          </p:cNvPr>
          <p:cNvGrpSpPr/>
          <p:nvPr/>
        </p:nvGrpSpPr>
        <p:grpSpPr>
          <a:xfrm>
            <a:off x="7423548" y="1893889"/>
            <a:ext cx="130175" cy="2525713"/>
            <a:chOff x="7423548" y="1893889"/>
            <a:chExt cx="130175" cy="2525713"/>
          </a:xfrm>
        </p:grpSpPr>
        <p:sp>
          <p:nvSpPr>
            <p:cNvPr id="3489" name="Freeform 4222">
              <a:extLst>
                <a:ext uri="{FF2B5EF4-FFF2-40B4-BE49-F238E27FC236}">
                  <a16:creationId xmlns:a16="http://schemas.microsoft.com/office/drawing/2014/main" id="{B0E4CAC3-E88D-5065-77DE-AD8F81D72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636" y="1905002"/>
              <a:ext cx="0" cy="2514600"/>
            </a:xfrm>
            <a:custGeom>
              <a:avLst/>
              <a:gdLst>
                <a:gd name="T0" fmla="*/ 6960 h 6960"/>
                <a:gd name="T1" fmla="*/ 6637 h 6960"/>
                <a:gd name="T2" fmla="*/ 6169 h 6960"/>
                <a:gd name="T3" fmla="*/ 5700 h 6960"/>
                <a:gd name="T4" fmla="*/ 5231 h 6960"/>
                <a:gd name="T5" fmla="*/ 4763 h 6960"/>
                <a:gd name="T6" fmla="*/ 4294 h 6960"/>
                <a:gd name="T7" fmla="*/ 3825 h 6960"/>
                <a:gd name="T8" fmla="*/ 3357 h 6960"/>
                <a:gd name="T9" fmla="*/ 2888 h 6960"/>
                <a:gd name="T10" fmla="*/ 2419 h 6960"/>
                <a:gd name="T11" fmla="*/ 1951 h 6960"/>
                <a:gd name="T12" fmla="*/ 1482 h 6960"/>
                <a:gd name="T13" fmla="*/ 1013 h 6960"/>
                <a:gd name="T14" fmla="*/ 544 h 6960"/>
                <a:gd name="T15" fmla="*/ 76 h 6960"/>
                <a:gd name="T16" fmla="*/ 0 h 69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6960">
                  <a:moveTo>
                    <a:pt x="0" y="6960"/>
                  </a:moveTo>
                  <a:lnTo>
                    <a:pt x="0" y="6637"/>
                  </a:lnTo>
                  <a:lnTo>
                    <a:pt x="0" y="6169"/>
                  </a:lnTo>
                  <a:lnTo>
                    <a:pt x="0" y="5700"/>
                  </a:lnTo>
                  <a:lnTo>
                    <a:pt x="0" y="5231"/>
                  </a:lnTo>
                  <a:lnTo>
                    <a:pt x="0" y="4763"/>
                  </a:lnTo>
                  <a:lnTo>
                    <a:pt x="0" y="4294"/>
                  </a:lnTo>
                  <a:lnTo>
                    <a:pt x="0" y="3825"/>
                  </a:lnTo>
                  <a:lnTo>
                    <a:pt x="0" y="3357"/>
                  </a:lnTo>
                  <a:lnTo>
                    <a:pt x="0" y="2888"/>
                  </a:lnTo>
                  <a:lnTo>
                    <a:pt x="0" y="2419"/>
                  </a:lnTo>
                  <a:lnTo>
                    <a:pt x="0" y="1951"/>
                  </a:lnTo>
                  <a:lnTo>
                    <a:pt x="0" y="1482"/>
                  </a:lnTo>
                  <a:lnTo>
                    <a:pt x="0" y="1013"/>
                  </a:lnTo>
                  <a:lnTo>
                    <a:pt x="0" y="544"/>
                  </a:lnTo>
                  <a:lnTo>
                    <a:pt x="0" y="7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0" name="Freeform 4223">
              <a:extLst>
                <a:ext uri="{FF2B5EF4-FFF2-40B4-BE49-F238E27FC236}">
                  <a16:creationId xmlns:a16="http://schemas.microsoft.com/office/drawing/2014/main" id="{BF68A095-9D5F-F90D-047A-D759DF131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4265614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1" name="Line 4224">
              <a:extLst>
                <a:ext uri="{FF2B5EF4-FFF2-40B4-BE49-F238E27FC236}">
                  <a16:creationId xmlns:a16="http://schemas.microsoft.com/office/drawing/2014/main" id="{94230E12-9EE5-B3B8-98F7-64AF27156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4302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2" name="Freeform 4225">
              <a:extLst>
                <a:ext uri="{FF2B5EF4-FFF2-40B4-BE49-F238E27FC236}">
                  <a16:creationId xmlns:a16="http://schemas.microsoft.com/office/drawing/2014/main" id="{D8CD00D8-D1A1-3357-1704-9370C42C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4095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3" name="Line 4226">
              <a:extLst>
                <a:ext uri="{FF2B5EF4-FFF2-40B4-BE49-F238E27FC236}">
                  <a16:creationId xmlns:a16="http://schemas.microsoft.com/office/drawing/2014/main" id="{8CC47415-405D-7EB5-F42D-32BCEC995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4133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4" name="Freeform 4227">
              <a:extLst>
                <a:ext uri="{FF2B5EF4-FFF2-40B4-BE49-F238E27FC236}">
                  <a16:creationId xmlns:a16="http://schemas.microsoft.com/office/drawing/2014/main" id="{3A775F44-D6B7-B4DC-36AF-6DB304963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3925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5" name="Line 4228">
              <a:extLst>
                <a:ext uri="{FF2B5EF4-FFF2-40B4-BE49-F238E27FC236}">
                  <a16:creationId xmlns:a16="http://schemas.microsoft.com/office/drawing/2014/main" id="{835E89A4-83A3-35B8-6392-FE93C12DF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3963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6" name="Freeform 4229">
              <a:extLst>
                <a:ext uri="{FF2B5EF4-FFF2-40B4-BE49-F238E27FC236}">
                  <a16:creationId xmlns:a16="http://schemas.microsoft.com/office/drawing/2014/main" id="{EEF2C695-4BD0-BDE1-1521-9605A1788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3756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7" name="Line 4230">
              <a:extLst>
                <a:ext uri="{FF2B5EF4-FFF2-40B4-BE49-F238E27FC236}">
                  <a16:creationId xmlns:a16="http://schemas.microsoft.com/office/drawing/2014/main" id="{837358BD-188F-300D-1FDB-62AA179DB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3794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8" name="Freeform 4231">
              <a:extLst>
                <a:ext uri="{FF2B5EF4-FFF2-40B4-BE49-F238E27FC236}">
                  <a16:creationId xmlns:a16="http://schemas.microsoft.com/office/drawing/2014/main" id="{9DFAF64F-A67A-EBBA-F284-9DBC3751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3587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499" name="Line 4232">
              <a:extLst>
                <a:ext uri="{FF2B5EF4-FFF2-40B4-BE49-F238E27FC236}">
                  <a16:creationId xmlns:a16="http://schemas.microsoft.com/office/drawing/2014/main" id="{A49A43D1-08E9-7F60-6A75-19B692D63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3625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0" name="Freeform 4233">
              <a:extLst>
                <a:ext uri="{FF2B5EF4-FFF2-40B4-BE49-F238E27FC236}">
                  <a16:creationId xmlns:a16="http://schemas.microsoft.com/office/drawing/2014/main" id="{7156C7C4-42B8-B549-EEC1-8984C4A10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3417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1" name="Line 4234">
              <a:extLst>
                <a:ext uri="{FF2B5EF4-FFF2-40B4-BE49-F238E27FC236}">
                  <a16:creationId xmlns:a16="http://schemas.microsoft.com/office/drawing/2014/main" id="{FBFDDC8F-257F-75A4-678A-4D279592C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3455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2" name="Freeform 4235">
              <a:extLst>
                <a:ext uri="{FF2B5EF4-FFF2-40B4-BE49-F238E27FC236}">
                  <a16:creationId xmlns:a16="http://schemas.microsoft.com/office/drawing/2014/main" id="{38DCDCC3-E06A-E0F2-0FBD-907D138E2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3248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3" name="Line 4236">
              <a:extLst>
                <a:ext uri="{FF2B5EF4-FFF2-40B4-BE49-F238E27FC236}">
                  <a16:creationId xmlns:a16="http://schemas.microsoft.com/office/drawing/2014/main" id="{9809A4D2-9F53-A2E5-A66B-BBA7B6519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3286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4" name="Freeform 4237">
              <a:extLst>
                <a:ext uri="{FF2B5EF4-FFF2-40B4-BE49-F238E27FC236}">
                  <a16:creationId xmlns:a16="http://schemas.microsoft.com/office/drawing/2014/main" id="{55A10A4C-EACA-8FB6-E865-7B3EB3055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3079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5" name="Line 4238">
              <a:extLst>
                <a:ext uri="{FF2B5EF4-FFF2-40B4-BE49-F238E27FC236}">
                  <a16:creationId xmlns:a16="http://schemas.microsoft.com/office/drawing/2014/main" id="{B1586525-A6CC-65C4-4748-D1FB39A82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3117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6" name="Freeform 4239">
              <a:extLst>
                <a:ext uri="{FF2B5EF4-FFF2-40B4-BE49-F238E27FC236}">
                  <a16:creationId xmlns:a16="http://schemas.microsoft.com/office/drawing/2014/main" id="{3C2A817C-D93C-3F83-28F2-53D064751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2909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7" name="Line 4240">
              <a:extLst>
                <a:ext uri="{FF2B5EF4-FFF2-40B4-BE49-F238E27FC236}">
                  <a16:creationId xmlns:a16="http://schemas.microsoft.com/office/drawing/2014/main" id="{6C52634C-28A9-AAB8-BAD5-09B0F8409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2947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8" name="Freeform 4241">
              <a:extLst>
                <a:ext uri="{FF2B5EF4-FFF2-40B4-BE49-F238E27FC236}">
                  <a16:creationId xmlns:a16="http://schemas.microsoft.com/office/drawing/2014/main" id="{1243BDCB-B4C3-0837-A11E-3FAD460C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2740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09" name="Line 4242">
              <a:extLst>
                <a:ext uri="{FF2B5EF4-FFF2-40B4-BE49-F238E27FC236}">
                  <a16:creationId xmlns:a16="http://schemas.microsoft.com/office/drawing/2014/main" id="{BF050226-F682-58B6-A8CD-706FCE106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2778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0" name="Freeform 4243">
              <a:extLst>
                <a:ext uri="{FF2B5EF4-FFF2-40B4-BE49-F238E27FC236}">
                  <a16:creationId xmlns:a16="http://schemas.microsoft.com/office/drawing/2014/main" id="{BD32F0F8-C9C3-1962-0BC0-9678D9CFB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2571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1" name="Line 4244">
              <a:extLst>
                <a:ext uri="{FF2B5EF4-FFF2-40B4-BE49-F238E27FC236}">
                  <a16:creationId xmlns:a16="http://schemas.microsoft.com/office/drawing/2014/main" id="{A374BF8D-38C8-2E14-236F-9F4C75325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2609852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2" name="Freeform 4245">
              <a:extLst>
                <a:ext uri="{FF2B5EF4-FFF2-40B4-BE49-F238E27FC236}">
                  <a16:creationId xmlns:a16="http://schemas.microsoft.com/office/drawing/2014/main" id="{5B811E3D-9F86-2DCE-8AC8-BC692305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2401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3" name="Line 4246">
              <a:extLst>
                <a:ext uri="{FF2B5EF4-FFF2-40B4-BE49-F238E27FC236}">
                  <a16:creationId xmlns:a16="http://schemas.microsoft.com/office/drawing/2014/main" id="{0A282BD7-FA9B-12C7-4595-CBE2CAD91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2439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4" name="Freeform 4247">
              <a:extLst>
                <a:ext uri="{FF2B5EF4-FFF2-40B4-BE49-F238E27FC236}">
                  <a16:creationId xmlns:a16="http://schemas.microsoft.com/office/drawing/2014/main" id="{75203331-FB53-4727-2D8F-BA230C519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2232027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5" name="Line 4248">
              <a:extLst>
                <a:ext uri="{FF2B5EF4-FFF2-40B4-BE49-F238E27FC236}">
                  <a16:creationId xmlns:a16="http://schemas.microsoft.com/office/drawing/2014/main" id="{46159582-0430-125E-0268-1D190A976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2270127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6" name="Freeform 4249">
              <a:extLst>
                <a:ext uri="{FF2B5EF4-FFF2-40B4-BE49-F238E27FC236}">
                  <a16:creationId xmlns:a16="http://schemas.microsoft.com/office/drawing/2014/main" id="{66D888ED-1948-6912-CB79-2017046E7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2063752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7" name="Line 4250">
              <a:extLst>
                <a:ext uri="{FF2B5EF4-FFF2-40B4-BE49-F238E27FC236}">
                  <a16:creationId xmlns:a16="http://schemas.microsoft.com/office/drawing/2014/main" id="{28A8BFA7-75EF-49B8-346D-22CB4519C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2100264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8" name="Freeform 4251">
              <a:extLst>
                <a:ext uri="{FF2B5EF4-FFF2-40B4-BE49-F238E27FC236}">
                  <a16:creationId xmlns:a16="http://schemas.microsoft.com/office/drawing/2014/main" id="{3C206B79-2070-4AFD-D90D-0E81A4CB0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548" y="1893889"/>
              <a:ext cx="130175" cy="112713"/>
            </a:xfrm>
            <a:custGeom>
              <a:avLst/>
              <a:gdLst>
                <a:gd name="T0" fmla="*/ 41 w 82"/>
                <a:gd name="T1" fmla="*/ 71 h 71"/>
                <a:gd name="T2" fmla="*/ 0 w 82"/>
                <a:gd name="T3" fmla="*/ 0 h 71"/>
                <a:gd name="T4" fmla="*/ 82 w 82"/>
                <a:gd name="T5" fmla="*/ 0 h 71"/>
                <a:gd name="T6" fmla="*/ 41 w 8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1">
                  <a:moveTo>
                    <a:pt x="41" y="71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19" name="Line 4252">
              <a:extLst>
                <a:ext uri="{FF2B5EF4-FFF2-40B4-BE49-F238E27FC236}">
                  <a16:creationId xmlns:a16="http://schemas.microsoft.com/office/drawing/2014/main" id="{44F40196-4B88-498D-49FC-C0C043C3F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636" y="1931989"/>
              <a:ext cx="0" cy="0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</p:grpSp>
      <p:grpSp>
        <p:nvGrpSpPr>
          <p:cNvPr id="4465" name="Group 4464">
            <a:extLst>
              <a:ext uri="{FF2B5EF4-FFF2-40B4-BE49-F238E27FC236}">
                <a16:creationId xmlns:a16="http://schemas.microsoft.com/office/drawing/2014/main" id="{0076258C-C554-29C1-3E51-3C681D729F84}"/>
              </a:ext>
            </a:extLst>
          </p:cNvPr>
          <p:cNvGrpSpPr/>
          <p:nvPr/>
        </p:nvGrpSpPr>
        <p:grpSpPr>
          <a:xfrm>
            <a:off x="4147540" y="3485021"/>
            <a:ext cx="1655365" cy="813024"/>
            <a:chOff x="5970985" y="3462340"/>
            <a:chExt cx="1655365" cy="813024"/>
          </a:xfrm>
        </p:grpSpPr>
        <p:sp>
          <p:nvSpPr>
            <p:cNvPr id="4466" name="Rectangle 3372">
              <a:extLst>
                <a:ext uri="{FF2B5EF4-FFF2-40B4-BE49-F238E27FC236}">
                  <a16:creationId xmlns:a16="http://schemas.microsoft.com/office/drawing/2014/main" id="{4593DEC5-15A3-470B-7A38-3C9BAD18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797" y="3982976"/>
              <a:ext cx="58830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001" sz="1900" dirty="0">
                  <a:solidFill>
                    <a:srgbClr val="000000"/>
                  </a:solidFill>
                  <a:latin typeface="Aptos" panose="020B0004020202020204" pitchFamily="34" charset="0"/>
                </a:rPr>
                <a:t>1.93×</a:t>
              </a:r>
              <a:endParaRPr kumimoji="0" lang="en-001" altLang="en-001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467" name="Straight Arrow Connector 4466">
              <a:extLst>
                <a:ext uri="{FF2B5EF4-FFF2-40B4-BE49-F238E27FC236}">
                  <a16:creationId xmlns:a16="http://schemas.microsoft.com/office/drawing/2014/main" id="{0B8A36EC-D268-A6DA-4547-8D0852FF7E43}"/>
                </a:ext>
              </a:extLst>
            </p:cNvPr>
            <p:cNvCxnSpPr>
              <a:cxnSpLocks/>
              <a:stCxn id="4466" idx="1"/>
            </p:cNvCxnSpPr>
            <p:nvPr/>
          </p:nvCxnSpPr>
          <p:spPr>
            <a:xfrm flipH="1" flipV="1">
              <a:off x="5970985" y="3462340"/>
              <a:ext cx="709812" cy="666830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8" name="Straight Arrow Connector 4467">
              <a:extLst>
                <a:ext uri="{FF2B5EF4-FFF2-40B4-BE49-F238E27FC236}">
                  <a16:creationId xmlns:a16="http://schemas.microsoft.com/office/drawing/2014/main" id="{3B3DEDC3-EA18-D5FD-E9F2-8F7DCB8D529D}"/>
                </a:ext>
              </a:extLst>
            </p:cNvPr>
            <p:cNvCxnSpPr>
              <a:cxnSpLocks/>
              <a:stCxn id="4466" idx="3"/>
            </p:cNvCxnSpPr>
            <p:nvPr/>
          </p:nvCxnSpPr>
          <p:spPr>
            <a:xfrm flipV="1">
              <a:off x="7269100" y="3613150"/>
              <a:ext cx="357250" cy="516020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372">
            <a:extLst>
              <a:ext uri="{FF2B5EF4-FFF2-40B4-BE49-F238E27FC236}">
                <a16:creationId xmlns:a16="http://schemas.microsoft.com/office/drawing/2014/main" id="{F9A99500-550D-479A-3B70-F488D1B3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574" y="2220339"/>
            <a:ext cx="1248099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001" sz="1900" dirty="0">
                <a:solidFill>
                  <a:srgbClr val="00B0F0"/>
                </a:solidFill>
                <a:latin typeface="Aptos" panose="020B0004020202020204" pitchFamily="34" charset="0"/>
              </a:rPr>
              <a:t>good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001" sz="1900" dirty="0">
                <a:solidFill>
                  <a:srgbClr val="00B0F0"/>
                </a:solidFill>
                <a:latin typeface="Aptos" panose="020B0004020202020204" pitchFamily="34" charset="0"/>
              </a:rPr>
              <a:t> correlation 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372">
            <a:extLst>
              <a:ext uri="{FF2B5EF4-FFF2-40B4-BE49-F238E27FC236}">
                <a16:creationId xmlns:a16="http://schemas.microsoft.com/office/drawing/2014/main" id="{E5C19972-EC9D-9DA6-3C82-3F202F679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631" y="2220339"/>
            <a:ext cx="1248099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001" sz="1900" dirty="0">
                <a:solidFill>
                  <a:srgbClr val="FF0000"/>
                </a:solidFill>
                <a:latin typeface="Aptos" panose="020B0004020202020204" pitchFamily="34" charset="0"/>
              </a:rPr>
              <a:t>bad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001" sz="1900" dirty="0">
                <a:solidFill>
                  <a:srgbClr val="FF0000"/>
                </a:solidFill>
                <a:latin typeface="Aptos" panose="020B0004020202020204" pitchFamily="34" charset="0"/>
              </a:rPr>
              <a:t> correlation </a:t>
            </a:r>
            <a:endParaRPr kumimoji="0" lang="en-001" altLang="en-001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76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7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8" grpId="0" animBg="1"/>
      <p:bldP spid="3720" grpId="0" animBg="1"/>
      <p:bldP spid="3322" grpId="0" animBg="1"/>
      <p:bldP spid="3324" grpId="0" animBg="1"/>
      <p:bldP spid="3326" grpId="0" animBg="1"/>
      <p:bldP spid="3328" grpId="0" animBg="1"/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E777-245A-3809-5299-3CBC958E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and challenges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A8EA-B943-FD0A-F877-027FF1BB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toggling</a:t>
            </a:r>
          </a:p>
          <a:p>
            <a:pPr lvl="1"/>
            <a:r>
              <a:rPr lang="en-US" dirty="0"/>
              <a:t>Granularity</a:t>
            </a:r>
          </a:p>
          <a:p>
            <a:pPr lvl="1"/>
            <a:r>
              <a:rPr lang="en-US" dirty="0"/>
              <a:t>Policy</a:t>
            </a:r>
          </a:p>
          <a:p>
            <a:r>
              <a:rPr lang="en-US" dirty="0"/>
              <a:t>Metadata exchange</a:t>
            </a:r>
          </a:p>
          <a:p>
            <a:r>
              <a:rPr lang="en-US" dirty="0"/>
              <a:t>Better batching heuristics</a:t>
            </a:r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23839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1065-8012-B36E-43EA-FECCD51A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C017B-38D3-DDFB-C947-EEA21EB7C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success of batching depends on end-to-end performance</a:t>
            </a:r>
          </a:p>
          <a:p>
            <a:r>
              <a:rPr lang="en-US" dirty="0"/>
              <a:t>Approximating this information can improve batching</a:t>
            </a:r>
          </a:p>
        </p:txBody>
      </p:sp>
    </p:spTree>
    <p:extLst>
      <p:ext uri="{BB962C8B-B14F-4D97-AF65-F5344CB8AC3E}">
        <p14:creationId xmlns:p14="http://schemas.microsoft.com/office/powerpoint/2010/main" val="28371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7655E-C479-6E70-2DB6-AD870FAB0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AD99E5-1992-79F4-D2CA-5EC86EB5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Background: batching in networking</a:t>
            </a:r>
            <a:endParaRPr lang="en-001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BE9E327-7212-4DD6-47C1-0C9941250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6237"/>
            <a:ext cx="10515600" cy="658389"/>
          </a:xfrm>
        </p:spPr>
        <p:txBody>
          <a:bodyPr/>
          <a:lstStyle/>
          <a:p>
            <a:r>
              <a:rPr lang="en-US" dirty="0"/>
              <a:t>“Batching trades-off latency for throughput”</a:t>
            </a:r>
            <a:endParaRPr lang="en-00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6EDF31-BF93-972B-BA01-124B142E64D7}"/>
              </a:ext>
            </a:extLst>
          </p:cNvPr>
          <p:cNvGrpSpPr/>
          <p:nvPr/>
        </p:nvGrpSpPr>
        <p:grpSpPr>
          <a:xfrm>
            <a:off x="850816" y="1835023"/>
            <a:ext cx="10108268" cy="3450012"/>
            <a:chOff x="850816" y="2709667"/>
            <a:chExt cx="10108268" cy="34500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B67CF40-F77B-CD59-AA67-306A040B8A81}"/>
                </a:ext>
              </a:extLst>
            </p:cNvPr>
            <p:cNvSpPr/>
            <p:nvPr/>
          </p:nvSpPr>
          <p:spPr>
            <a:xfrm>
              <a:off x="3291840" y="4507410"/>
              <a:ext cx="4792980" cy="8763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0A7E09-D3F2-D9D4-F082-9BE9BDB97514}"/>
                </a:ext>
              </a:extLst>
            </p:cNvPr>
            <p:cNvGrpSpPr/>
            <p:nvPr/>
          </p:nvGrpSpPr>
          <p:grpSpPr>
            <a:xfrm>
              <a:off x="3291840" y="3363281"/>
              <a:ext cx="2506980" cy="876300"/>
              <a:chOff x="3291840" y="3464881"/>
              <a:chExt cx="2506980" cy="87630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52A9012-7245-01E8-E86F-F518C2E79E45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766AAA-5116-5E1A-55CF-9ED4251BF30D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bytes</a:t>
                </a:r>
                <a:endParaRPr lang="en-001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88E384E-CA88-833E-D345-02AAD59620B4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76921C-5871-FD03-C128-C4E0FFCDB651}"/>
                </a:ext>
              </a:extLst>
            </p:cNvPr>
            <p:cNvSpPr/>
            <p:nvPr/>
          </p:nvSpPr>
          <p:spPr>
            <a:xfrm>
              <a:off x="3395470" y="4614203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bytes</a:t>
              </a:r>
              <a:endParaRPr lang="en-00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D1454B-CC2E-3457-DA43-56423D1CBE7D}"/>
                </a:ext>
              </a:extLst>
            </p:cNvPr>
            <p:cNvSpPr/>
            <p:nvPr/>
          </p:nvSpPr>
          <p:spPr>
            <a:xfrm>
              <a:off x="4526280" y="4614202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bytes</a:t>
              </a:r>
              <a:endParaRPr lang="en-00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B6861D-5AD9-1AD7-E4DC-4E0E6C0B013F}"/>
                </a:ext>
              </a:extLst>
            </p:cNvPr>
            <p:cNvSpPr/>
            <p:nvPr/>
          </p:nvSpPr>
          <p:spPr>
            <a:xfrm>
              <a:off x="5657090" y="4614201"/>
              <a:ext cx="1057657" cy="65838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bytes</a:t>
              </a:r>
              <a:endParaRPr lang="en-00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93723C-3438-5D07-3BD6-855D06A89D15}"/>
                </a:ext>
              </a:extLst>
            </p:cNvPr>
            <p:cNvSpPr/>
            <p:nvPr/>
          </p:nvSpPr>
          <p:spPr>
            <a:xfrm>
              <a:off x="6790187" y="4614200"/>
              <a:ext cx="1180084" cy="6583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expensive operation</a:t>
              </a:r>
              <a:endParaRPr lang="en-00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969F7-542C-9CA0-C82A-917FE628D089}"/>
                </a:ext>
              </a:extLst>
            </p:cNvPr>
            <p:cNvSpPr txBox="1"/>
            <p:nvPr/>
          </p:nvSpPr>
          <p:spPr>
            <a:xfrm>
              <a:off x="850816" y="3607426"/>
              <a:ext cx="205430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without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D0616-793F-46D1-2B98-87F5865C54DF}"/>
                </a:ext>
              </a:extLst>
            </p:cNvPr>
            <p:cNvSpPr txBox="1"/>
            <p:nvPr/>
          </p:nvSpPr>
          <p:spPr>
            <a:xfrm>
              <a:off x="1261839" y="4720628"/>
              <a:ext cx="164328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335EE8-0B5F-EAE1-A17D-14A8A2A85352}"/>
                </a:ext>
              </a:extLst>
            </p:cNvPr>
            <p:cNvGrpSpPr/>
            <p:nvPr/>
          </p:nvGrpSpPr>
          <p:grpSpPr>
            <a:xfrm>
              <a:off x="5871972" y="3363281"/>
              <a:ext cx="2506980" cy="876300"/>
              <a:chOff x="3291840" y="3464881"/>
              <a:chExt cx="2506980" cy="8763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945E260-2643-92F8-964F-04A7110F661C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A3A26E1-1F02-34D0-2ABD-8917DCCA4DF4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bytes</a:t>
                </a:r>
                <a:endParaRPr lang="en-001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7BDF6E-54F5-A77A-F8F2-2C6F862E23D9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C2C3A7-C47F-3226-4B3E-B5D549024A74}"/>
                </a:ext>
              </a:extLst>
            </p:cNvPr>
            <p:cNvGrpSpPr/>
            <p:nvPr/>
          </p:nvGrpSpPr>
          <p:grpSpPr>
            <a:xfrm>
              <a:off x="8452104" y="3363281"/>
              <a:ext cx="2506980" cy="876300"/>
              <a:chOff x="3291840" y="3464881"/>
              <a:chExt cx="2506980" cy="8763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1E030DF-3D3A-31E8-88B8-82C1D78B40E5}"/>
                  </a:ext>
                </a:extLst>
              </p:cNvPr>
              <p:cNvSpPr/>
              <p:nvPr/>
            </p:nvSpPr>
            <p:spPr>
              <a:xfrm>
                <a:off x="3291840" y="3464881"/>
                <a:ext cx="2506980" cy="8763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52F9FD6-0012-DA5D-ED53-A7B265E460E4}"/>
                  </a:ext>
                </a:extLst>
              </p:cNvPr>
              <p:cNvSpPr/>
              <p:nvPr/>
            </p:nvSpPr>
            <p:spPr>
              <a:xfrm>
                <a:off x="3395471" y="3589133"/>
                <a:ext cx="1057657" cy="6583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bytes</a:t>
                </a:r>
                <a:endParaRPr lang="en-001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F3E257-C8F9-4220-1E27-3C07F6675D33}"/>
                  </a:ext>
                </a:extLst>
              </p:cNvPr>
              <p:cNvSpPr/>
              <p:nvPr/>
            </p:nvSpPr>
            <p:spPr>
              <a:xfrm>
                <a:off x="4526280" y="3589132"/>
                <a:ext cx="1180084" cy="6583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expensive operation</a:t>
                </a:r>
                <a:endParaRPr lang="en-001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F0A0DF-62EB-E34C-DEF1-95D84760D9E6}"/>
                </a:ext>
              </a:extLst>
            </p:cNvPr>
            <p:cNvSpPr txBox="1"/>
            <p:nvPr/>
          </p:nvSpPr>
          <p:spPr>
            <a:xfrm>
              <a:off x="2465135" y="2709667"/>
              <a:ext cx="1987992" cy="34051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per-byte cost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427CC2-7973-E490-B375-CE1386607E64}"/>
                </a:ext>
              </a:extLst>
            </p:cNvPr>
            <p:cNvSpPr txBox="1"/>
            <p:nvPr/>
          </p:nvSpPr>
          <p:spPr>
            <a:xfrm>
              <a:off x="4545330" y="2709667"/>
              <a:ext cx="1987992" cy="340519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 per-batch cost 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F106DDE-42AA-1FAA-ED9C-6A611F815E37}"/>
                </a:ext>
              </a:extLst>
            </p:cNvPr>
            <p:cNvCxnSpPr/>
            <p:nvPr/>
          </p:nvCxnSpPr>
          <p:spPr>
            <a:xfrm>
              <a:off x="3511495" y="3047708"/>
              <a:ext cx="251791" cy="4373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967E120-9EFB-988F-3FB0-3DEA8EB14D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5583" y="3057178"/>
              <a:ext cx="256563" cy="44139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642CA035-EC77-B20E-328F-31673B087490}"/>
                </a:ext>
              </a:extLst>
            </p:cNvPr>
            <p:cNvSpPr/>
            <p:nvPr/>
          </p:nvSpPr>
          <p:spPr>
            <a:xfrm rot="5400000">
              <a:off x="5510946" y="3254044"/>
              <a:ext cx="340519" cy="4778734"/>
            </a:xfrm>
            <a:prstGeom prst="rightBrace">
              <a:avLst>
                <a:gd name="adj1" fmla="val 81747"/>
                <a:gd name="adj2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E052EF-C89B-1726-371F-2E4F224BF8F0}"/>
                </a:ext>
              </a:extLst>
            </p:cNvPr>
            <p:cNvSpPr txBox="1"/>
            <p:nvPr/>
          </p:nvSpPr>
          <p:spPr>
            <a:xfrm>
              <a:off x="4686999" y="5819160"/>
              <a:ext cx="1987992" cy="340519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batch</a:t>
              </a:r>
              <a:endParaRPr lang="en-001" sz="2000" b="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3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6252-D13A-5696-9B51-990F1057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F0CB-4903-29C3-F675-CC8EF4A9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Seemingly “ideal” batching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3E0C-EAF2-D814-4733-C896DECF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4750" cy="4351338"/>
          </a:xfrm>
        </p:spPr>
        <p:txBody>
          <a:bodyPr/>
          <a:lstStyle/>
          <a:p>
            <a:r>
              <a:rPr lang="en-US" dirty="0"/>
              <a:t>Assume batching never waits for more objects</a:t>
            </a:r>
          </a:p>
          <a:p>
            <a:pPr lvl="1"/>
            <a:r>
              <a:rPr lang="en-US" dirty="0"/>
              <a:t>Batching is only done in presence of congestion</a:t>
            </a:r>
          </a:p>
          <a:p>
            <a:pPr lvl="1"/>
            <a:r>
              <a:rPr lang="en-US" dirty="0"/>
              <a:t>IX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[OSDI’14]</a:t>
            </a:r>
            <a:r>
              <a:rPr lang="en-US" dirty="0"/>
              <a:t> calls this “adaptive batching”</a:t>
            </a:r>
          </a:p>
        </p:txBody>
      </p:sp>
    </p:spTree>
    <p:extLst>
      <p:ext uri="{BB962C8B-B14F-4D97-AF65-F5344CB8AC3E}">
        <p14:creationId xmlns:p14="http://schemas.microsoft.com/office/powerpoint/2010/main" val="41552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B1096-49D5-140A-3AF3-B16303E92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7A92-12F9-9930-1877-507EA74F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Seemingly “ideal” batching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5B55E-BD65-C683-7E3A-F642CFD6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4750" cy="4351338"/>
          </a:xfrm>
        </p:spPr>
        <p:txBody>
          <a:bodyPr/>
          <a:lstStyle/>
          <a:p>
            <a:r>
              <a:rPr lang="en-US" dirty="0"/>
              <a:t>Assume batching never waits for more objects</a:t>
            </a:r>
          </a:p>
          <a:p>
            <a:pPr lvl="1"/>
            <a:r>
              <a:rPr lang="en-US" dirty="0"/>
              <a:t>Batching is only done in presence of congestion</a:t>
            </a:r>
          </a:p>
          <a:p>
            <a:pPr lvl="1"/>
            <a:r>
              <a:rPr lang="en-US" dirty="0"/>
              <a:t>IX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[OSDI’14]</a:t>
            </a:r>
            <a:r>
              <a:rPr lang="en-US" dirty="0"/>
              <a:t> calls this “adaptive batching”</a:t>
            </a:r>
          </a:p>
          <a:p>
            <a:endParaRPr lang="en-US" dirty="0"/>
          </a:p>
          <a:p>
            <a:r>
              <a:rPr lang="en-US" dirty="0"/>
              <a:t>3 requests have arrived together to the server</a:t>
            </a:r>
          </a:p>
          <a:p>
            <a:pPr lvl="1"/>
            <a:r>
              <a:rPr lang="en-US" dirty="0"/>
              <a:t>Should the server process them as one batch?</a:t>
            </a:r>
          </a:p>
        </p:txBody>
      </p:sp>
      <p:pic>
        <p:nvPicPr>
          <p:cNvPr id="4" name="Picture 4" descr="Generated image">
            <a:extLst>
              <a:ext uri="{FF2B5EF4-FFF2-40B4-BE49-F238E27FC236}">
                <a16:creationId xmlns:a16="http://schemas.microsoft.com/office/drawing/2014/main" id="{51A5D5E5-C67D-F94C-7D31-AEB746FB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6" y="1825625"/>
            <a:ext cx="2854324" cy="42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0AE2-5852-E1C4-4D4B-F81F8EF9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batch or not to batch?</a:t>
            </a:r>
            <a:endParaRPr lang="en-001" dirty="0"/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81B2EB3-5863-9698-9196-7F6506DF1A2A}"/>
              </a:ext>
            </a:extLst>
          </p:cNvPr>
          <p:cNvGrpSpPr/>
          <p:nvPr/>
        </p:nvGrpSpPr>
        <p:grpSpPr>
          <a:xfrm>
            <a:off x="286324" y="7302165"/>
            <a:ext cx="368399" cy="206500"/>
            <a:chOff x="3206154" y="617210"/>
            <a:chExt cx="205589" cy="115240"/>
          </a:xfrm>
          <a:solidFill>
            <a:srgbClr val="FF0000"/>
          </a:solidFill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356E760-4500-1E17-1A45-9E1BFED1A788}"/>
                </a:ext>
              </a:extLst>
            </p:cNvPr>
            <p:cNvSpPr/>
            <p:nvPr/>
          </p:nvSpPr>
          <p:spPr>
            <a:xfrm>
              <a:off x="3206154" y="617210"/>
              <a:ext cx="164237" cy="112139"/>
            </a:xfrm>
            <a:custGeom>
              <a:avLst/>
              <a:gdLst>
                <a:gd name="connsiteX0" fmla="*/ 98122 w 164237"/>
                <a:gd name="connsiteY0" fmla="*/ 14251 h 112139"/>
                <a:gd name="connsiteX1" fmla="*/ 98122 w 164237"/>
                <a:gd name="connsiteY1" fmla="*/ 23596 h 112139"/>
                <a:gd name="connsiteX2" fmla="*/ 102795 w 164237"/>
                <a:gd name="connsiteY2" fmla="*/ 23362 h 112139"/>
                <a:gd name="connsiteX3" fmla="*/ 107467 w 164237"/>
                <a:gd name="connsiteY3" fmla="*/ 23596 h 112139"/>
                <a:gd name="connsiteX4" fmla="*/ 107467 w 164237"/>
                <a:gd name="connsiteY4" fmla="*/ 14251 h 112139"/>
                <a:gd name="connsiteX5" fmla="*/ 133166 w 164237"/>
                <a:gd name="connsiteY5" fmla="*/ 19624 h 112139"/>
                <a:gd name="connsiteX6" fmla="*/ 129661 w 164237"/>
                <a:gd name="connsiteY6" fmla="*/ 28035 h 112139"/>
                <a:gd name="connsiteX7" fmla="*/ 138305 w 164237"/>
                <a:gd name="connsiteY7" fmla="*/ 31773 h 112139"/>
                <a:gd name="connsiteX8" fmla="*/ 141810 w 164237"/>
                <a:gd name="connsiteY8" fmla="*/ 23129 h 112139"/>
                <a:gd name="connsiteX9" fmla="*/ 154192 w 164237"/>
                <a:gd name="connsiteY9" fmla="*/ 30605 h 112139"/>
                <a:gd name="connsiteX10" fmla="*/ 164238 w 164237"/>
                <a:gd name="connsiteY10" fmla="*/ 20559 h 112139"/>
                <a:gd name="connsiteX11" fmla="*/ 102795 w 164237"/>
                <a:gd name="connsiteY11" fmla="*/ 0 h 112139"/>
                <a:gd name="connsiteX12" fmla="*/ 0 w 164237"/>
                <a:gd name="connsiteY12" fmla="*/ 102795 h 112139"/>
                <a:gd name="connsiteX13" fmla="*/ 0 w 164237"/>
                <a:gd name="connsiteY13" fmla="*/ 112140 h 112139"/>
                <a:gd name="connsiteX14" fmla="*/ 14017 w 164237"/>
                <a:gd name="connsiteY14" fmla="*/ 112140 h 112139"/>
                <a:gd name="connsiteX15" fmla="*/ 14017 w 164237"/>
                <a:gd name="connsiteY15" fmla="*/ 102795 h 112139"/>
                <a:gd name="connsiteX16" fmla="*/ 18456 w 164237"/>
                <a:gd name="connsiteY16" fmla="*/ 75227 h 112139"/>
                <a:gd name="connsiteX17" fmla="*/ 27100 w 164237"/>
                <a:gd name="connsiteY17" fmla="*/ 78731 h 112139"/>
                <a:gd name="connsiteX18" fmla="*/ 30371 w 164237"/>
                <a:gd name="connsiteY18" fmla="*/ 70087 h 112139"/>
                <a:gd name="connsiteX19" fmla="*/ 21727 w 164237"/>
                <a:gd name="connsiteY19" fmla="*/ 66583 h 112139"/>
                <a:gd name="connsiteX20" fmla="*/ 35744 w 164237"/>
                <a:gd name="connsiteY20" fmla="*/ 44856 h 112139"/>
                <a:gd name="connsiteX21" fmla="*/ 42286 w 164237"/>
                <a:gd name="connsiteY21" fmla="*/ 51397 h 112139"/>
                <a:gd name="connsiteX22" fmla="*/ 48827 w 164237"/>
                <a:gd name="connsiteY22" fmla="*/ 44622 h 112139"/>
                <a:gd name="connsiteX23" fmla="*/ 42286 w 164237"/>
                <a:gd name="connsiteY23" fmla="*/ 38081 h 112139"/>
                <a:gd name="connsiteX24" fmla="*/ 63779 w 164237"/>
                <a:gd name="connsiteY24" fmla="*/ 23129 h 112139"/>
                <a:gd name="connsiteX25" fmla="*/ 67284 w 164237"/>
                <a:gd name="connsiteY25" fmla="*/ 31773 h 112139"/>
                <a:gd name="connsiteX26" fmla="*/ 75928 w 164237"/>
                <a:gd name="connsiteY26" fmla="*/ 28035 h 112139"/>
                <a:gd name="connsiteX27" fmla="*/ 72423 w 164237"/>
                <a:gd name="connsiteY27" fmla="*/ 19391 h 112139"/>
                <a:gd name="connsiteX28" fmla="*/ 98122 w 164237"/>
                <a:gd name="connsiteY28" fmla="*/ 14251 h 1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237" h="112139">
                  <a:moveTo>
                    <a:pt x="98122" y="14251"/>
                  </a:moveTo>
                  <a:lnTo>
                    <a:pt x="98122" y="23596"/>
                  </a:lnTo>
                  <a:cubicBezTo>
                    <a:pt x="99757" y="23596"/>
                    <a:pt x="101159" y="23362"/>
                    <a:pt x="102795" y="23362"/>
                  </a:cubicBezTo>
                  <a:cubicBezTo>
                    <a:pt x="104430" y="23362"/>
                    <a:pt x="105832" y="23362"/>
                    <a:pt x="107467" y="23596"/>
                  </a:cubicBezTo>
                  <a:lnTo>
                    <a:pt x="107467" y="14251"/>
                  </a:lnTo>
                  <a:cubicBezTo>
                    <a:pt x="116578" y="14718"/>
                    <a:pt x="125222" y="16587"/>
                    <a:pt x="133166" y="19624"/>
                  </a:cubicBezTo>
                  <a:lnTo>
                    <a:pt x="129661" y="28035"/>
                  </a:lnTo>
                  <a:cubicBezTo>
                    <a:pt x="132698" y="29203"/>
                    <a:pt x="135502" y="30371"/>
                    <a:pt x="138305" y="31773"/>
                  </a:cubicBezTo>
                  <a:lnTo>
                    <a:pt x="141810" y="23129"/>
                  </a:lnTo>
                  <a:cubicBezTo>
                    <a:pt x="146249" y="25231"/>
                    <a:pt x="150220" y="27801"/>
                    <a:pt x="154192" y="30605"/>
                  </a:cubicBezTo>
                  <a:lnTo>
                    <a:pt x="164238" y="20559"/>
                  </a:lnTo>
                  <a:cubicBezTo>
                    <a:pt x="147183" y="7710"/>
                    <a:pt x="125923" y="0"/>
                    <a:pt x="102795" y="0"/>
                  </a:cubicBezTo>
                  <a:cubicBezTo>
                    <a:pt x="46024" y="0"/>
                    <a:pt x="0" y="46024"/>
                    <a:pt x="0" y="102795"/>
                  </a:cubicBezTo>
                  <a:lnTo>
                    <a:pt x="0" y="112140"/>
                  </a:lnTo>
                  <a:lnTo>
                    <a:pt x="14017" y="112140"/>
                  </a:lnTo>
                  <a:lnTo>
                    <a:pt x="14017" y="102795"/>
                  </a:lnTo>
                  <a:cubicBezTo>
                    <a:pt x="14017" y="93216"/>
                    <a:pt x="15653" y="83871"/>
                    <a:pt x="18456" y="75227"/>
                  </a:cubicBezTo>
                  <a:lnTo>
                    <a:pt x="27100" y="78731"/>
                  </a:lnTo>
                  <a:cubicBezTo>
                    <a:pt x="28035" y="75694"/>
                    <a:pt x="29203" y="72891"/>
                    <a:pt x="30371" y="70087"/>
                  </a:cubicBezTo>
                  <a:lnTo>
                    <a:pt x="21727" y="66583"/>
                  </a:lnTo>
                  <a:cubicBezTo>
                    <a:pt x="25231" y="58640"/>
                    <a:pt x="30137" y="51164"/>
                    <a:pt x="35744" y="44856"/>
                  </a:cubicBezTo>
                  <a:lnTo>
                    <a:pt x="42286" y="51397"/>
                  </a:lnTo>
                  <a:cubicBezTo>
                    <a:pt x="44389" y="49061"/>
                    <a:pt x="46491" y="46725"/>
                    <a:pt x="48827" y="44622"/>
                  </a:cubicBezTo>
                  <a:lnTo>
                    <a:pt x="42286" y="38081"/>
                  </a:lnTo>
                  <a:cubicBezTo>
                    <a:pt x="48594" y="32240"/>
                    <a:pt x="55836" y="27100"/>
                    <a:pt x="63779" y="23129"/>
                  </a:cubicBezTo>
                  <a:lnTo>
                    <a:pt x="67284" y="31773"/>
                  </a:lnTo>
                  <a:cubicBezTo>
                    <a:pt x="70087" y="30371"/>
                    <a:pt x="72891" y="29203"/>
                    <a:pt x="75928" y="28035"/>
                  </a:cubicBezTo>
                  <a:lnTo>
                    <a:pt x="72423" y="19391"/>
                  </a:lnTo>
                  <a:cubicBezTo>
                    <a:pt x="80367" y="16354"/>
                    <a:pt x="89011" y="14718"/>
                    <a:pt x="98122" y="14251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08E78913-77A2-6518-722A-63AC3AB68517}"/>
                </a:ext>
              </a:extLst>
            </p:cNvPr>
            <p:cNvSpPr/>
            <p:nvPr/>
          </p:nvSpPr>
          <p:spPr>
            <a:xfrm>
              <a:off x="3381372" y="661132"/>
              <a:ext cx="30371" cy="68218"/>
            </a:xfrm>
            <a:custGeom>
              <a:avLst/>
              <a:gdLst>
                <a:gd name="connsiteX0" fmla="*/ 11915 w 30371"/>
                <a:gd name="connsiteY0" fmla="*/ 0 h 68218"/>
                <a:gd name="connsiteX1" fmla="*/ 1869 w 30371"/>
                <a:gd name="connsiteY1" fmla="*/ 10046 h 68218"/>
                <a:gd name="connsiteX2" fmla="*/ 8644 w 30371"/>
                <a:gd name="connsiteY2" fmla="*/ 22428 h 68218"/>
                <a:gd name="connsiteX3" fmla="*/ 0 w 30371"/>
                <a:gd name="connsiteY3" fmla="*/ 26166 h 68218"/>
                <a:gd name="connsiteX4" fmla="*/ 3271 w 30371"/>
                <a:gd name="connsiteY4" fmla="*/ 34810 h 68218"/>
                <a:gd name="connsiteX5" fmla="*/ 11915 w 30371"/>
                <a:gd name="connsiteY5" fmla="*/ 31306 h 68218"/>
                <a:gd name="connsiteX6" fmla="*/ 16354 w 30371"/>
                <a:gd name="connsiteY6" fmla="*/ 58873 h 68218"/>
                <a:gd name="connsiteX7" fmla="*/ 16354 w 30371"/>
                <a:gd name="connsiteY7" fmla="*/ 68218 h 68218"/>
                <a:gd name="connsiteX8" fmla="*/ 30371 w 30371"/>
                <a:gd name="connsiteY8" fmla="*/ 68218 h 68218"/>
                <a:gd name="connsiteX9" fmla="*/ 30371 w 30371"/>
                <a:gd name="connsiteY9" fmla="*/ 58873 h 68218"/>
                <a:gd name="connsiteX10" fmla="*/ 11915 w 30371"/>
                <a:gd name="connsiteY10" fmla="*/ 0 h 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1" h="68218">
                  <a:moveTo>
                    <a:pt x="11915" y="0"/>
                  </a:moveTo>
                  <a:lnTo>
                    <a:pt x="1869" y="10046"/>
                  </a:lnTo>
                  <a:cubicBezTo>
                    <a:pt x="4439" y="14017"/>
                    <a:pt x="6775" y="18223"/>
                    <a:pt x="8644" y="22428"/>
                  </a:cubicBezTo>
                  <a:lnTo>
                    <a:pt x="0" y="26166"/>
                  </a:lnTo>
                  <a:cubicBezTo>
                    <a:pt x="1168" y="28969"/>
                    <a:pt x="2336" y="32006"/>
                    <a:pt x="3271" y="34810"/>
                  </a:cubicBezTo>
                  <a:lnTo>
                    <a:pt x="11915" y="31306"/>
                  </a:lnTo>
                  <a:cubicBezTo>
                    <a:pt x="14718" y="39950"/>
                    <a:pt x="16354" y="49295"/>
                    <a:pt x="16354" y="58873"/>
                  </a:cubicBezTo>
                  <a:lnTo>
                    <a:pt x="16354" y="68218"/>
                  </a:lnTo>
                  <a:lnTo>
                    <a:pt x="30371" y="68218"/>
                  </a:lnTo>
                  <a:lnTo>
                    <a:pt x="30371" y="58873"/>
                  </a:lnTo>
                  <a:cubicBezTo>
                    <a:pt x="30371" y="36913"/>
                    <a:pt x="23596" y="16821"/>
                    <a:pt x="11915" y="0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D80088C-9CEE-5D63-CB96-77D859D870EE}"/>
                </a:ext>
              </a:extLst>
            </p:cNvPr>
            <p:cNvSpPr/>
            <p:nvPr/>
          </p:nvSpPr>
          <p:spPr>
            <a:xfrm>
              <a:off x="3299073" y="642909"/>
              <a:ext cx="89308" cy="89541"/>
            </a:xfrm>
            <a:custGeom>
              <a:avLst/>
              <a:gdLst>
                <a:gd name="connsiteX0" fmla="*/ 3335 w 89308"/>
                <a:gd name="connsiteY0" fmla="*/ 72891 h 89541"/>
                <a:gd name="connsiteX1" fmla="*/ 2166 w 89308"/>
                <a:gd name="connsiteY1" fmla="*/ 74059 h 89541"/>
                <a:gd name="connsiteX2" fmla="*/ 3335 w 89308"/>
                <a:gd name="connsiteY2" fmla="*/ 87375 h 89541"/>
                <a:gd name="connsiteX3" fmla="*/ 16651 w 89308"/>
                <a:gd name="connsiteY3" fmla="*/ 86207 h 89541"/>
                <a:gd name="connsiteX4" fmla="*/ 89308 w 89308"/>
                <a:gd name="connsiteY4" fmla="*/ 0 h 89541"/>
                <a:gd name="connsiteX5" fmla="*/ 3335 w 89308"/>
                <a:gd name="connsiteY5" fmla="*/ 72891 h 8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08" h="89541">
                  <a:moveTo>
                    <a:pt x="3335" y="72891"/>
                  </a:moveTo>
                  <a:cubicBezTo>
                    <a:pt x="2867" y="73124"/>
                    <a:pt x="2634" y="73592"/>
                    <a:pt x="2166" y="74059"/>
                  </a:cubicBezTo>
                  <a:cubicBezTo>
                    <a:pt x="-1104" y="78030"/>
                    <a:pt x="-637" y="83871"/>
                    <a:pt x="3335" y="87375"/>
                  </a:cubicBezTo>
                  <a:cubicBezTo>
                    <a:pt x="7306" y="90646"/>
                    <a:pt x="13147" y="90179"/>
                    <a:pt x="16651" y="86207"/>
                  </a:cubicBezTo>
                  <a:lnTo>
                    <a:pt x="89308" y="0"/>
                  </a:lnTo>
                  <a:lnTo>
                    <a:pt x="3335" y="72891"/>
                  </a:ln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56A9FC81-3944-512A-3878-165BFB6F47C6}"/>
              </a:ext>
            </a:extLst>
          </p:cNvPr>
          <p:cNvSpPr txBox="1"/>
          <p:nvPr/>
        </p:nvSpPr>
        <p:spPr>
          <a:xfrm>
            <a:off x="665605" y="7112034"/>
            <a:ext cx="1113192" cy="496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=3/26</a:t>
            </a:r>
            <a:endParaRPr lang="en-001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99B2BF1B-6A26-F46C-6D81-4086B4EED5CD}"/>
              </a:ext>
            </a:extLst>
          </p:cNvPr>
          <p:cNvGrpSpPr/>
          <p:nvPr/>
        </p:nvGrpSpPr>
        <p:grpSpPr>
          <a:xfrm>
            <a:off x="1627433" y="7342869"/>
            <a:ext cx="368399" cy="206501"/>
            <a:chOff x="3206154" y="617210"/>
            <a:chExt cx="205589" cy="115240"/>
          </a:xfrm>
          <a:solidFill>
            <a:srgbClr val="FF0000"/>
          </a:solidFill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A8B69D2-C901-F7EC-ECA6-21B44665A7B3}"/>
                </a:ext>
              </a:extLst>
            </p:cNvPr>
            <p:cNvSpPr/>
            <p:nvPr/>
          </p:nvSpPr>
          <p:spPr>
            <a:xfrm>
              <a:off x="3206154" y="617210"/>
              <a:ext cx="164237" cy="112139"/>
            </a:xfrm>
            <a:custGeom>
              <a:avLst/>
              <a:gdLst>
                <a:gd name="connsiteX0" fmla="*/ 98122 w 164237"/>
                <a:gd name="connsiteY0" fmla="*/ 14251 h 112139"/>
                <a:gd name="connsiteX1" fmla="*/ 98122 w 164237"/>
                <a:gd name="connsiteY1" fmla="*/ 23596 h 112139"/>
                <a:gd name="connsiteX2" fmla="*/ 102795 w 164237"/>
                <a:gd name="connsiteY2" fmla="*/ 23362 h 112139"/>
                <a:gd name="connsiteX3" fmla="*/ 107467 w 164237"/>
                <a:gd name="connsiteY3" fmla="*/ 23596 h 112139"/>
                <a:gd name="connsiteX4" fmla="*/ 107467 w 164237"/>
                <a:gd name="connsiteY4" fmla="*/ 14251 h 112139"/>
                <a:gd name="connsiteX5" fmla="*/ 133166 w 164237"/>
                <a:gd name="connsiteY5" fmla="*/ 19624 h 112139"/>
                <a:gd name="connsiteX6" fmla="*/ 129661 w 164237"/>
                <a:gd name="connsiteY6" fmla="*/ 28035 h 112139"/>
                <a:gd name="connsiteX7" fmla="*/ 138305 w 164237"/>
                <a:gd name="connsiteY7" fmla="*/ 31773 h 112139"/>
                <a:gd name="connsiteX8" fmla="*/ 141810 w 164237"/>
                <a:gd name="connsiteY8" fmla="*/ 23129 h 112139"/>
                <a:gd name="connsiteX9" fmla="*/ 154192 w 164237"/>
                <a:gd name="connsiteY9" fmla="*/ 30605 h 112139"/>
                <a:gd name="connsiteX10" fmla="*/ 164238 w 164237"/>
                <a:gd name="connsiteY10" fmla="*/ 20559 h 112139"/>
                <a:gd name="connsiteX11" fmla="*/ 102795 w 164237"/>
                <a:gd name="connsiteY11" fmla="*/ 0 h 112139"/>
                <a:gd name="connsiteX12" fmla="*/ 0 w 164237"/>
                <a:gd name="connsiteY12" fmla="*/ 102795 h 112139"/>
                <a:gd name="connsiteX13" fmla="*/ 0 w 164237"/>
                <a:gd name="connsiteY13" fmla="*/ 112140 h 112139"/>
                <a:gd name="connsiteX14" fmla="*/ 14017 w 164237"/>
                <a:gd name="connsiteY14" fmla="*/ 112140 h 112139"/>
                <a:gd name="connsiteX15" fmla="*/ 14017 w 164237"/>
                <a:gd name="connsiteY15" fmla="*/ 102795 h 112139"/>
                <a:gd name="connsiteX16" fmla="*/ 18456 w 164237"/>
                <a:gd name="connsiteY16" fmla="*/ 75227 h 112139"/>
                <a:gd name="connsiteX17" fmla="*/ 27100 w 164237"/>
                <a:gd name="connsiteY17" fmla="*/ 78731 h 112139"/>
                <a:gd name="connsiteX18" fmla="*/ 30371 w 164237"/>
                <a:gd name="connsiteY18" fmla="*/ 70087 h 112139"/>
                <a:gd name="connsiteX19" fmla="*/ 21727 w 164237"/>
                <a:gd name="connsiteY19" fmla="*/ 66583 h 112139"/>
                <a:gd name="connsiteX20" fmla="*/ 35744 w 164237"/>
                <a:gd name="connsiteY20" fmla="*/ 44856 h 112139"/>
                <a:gd name="connsiteX21" fmla="*/ 42286 w 164237"/>
                <a:gd name="connsiteY21" fmla="*/ 51397 h 112139"/>
                <a:gd name="connsiteX22" fmla="*/ 48827 w 164237"/>
                <a:gd name="connsiteY22" fmla="*/ 44622 h 112139"/>
                <a:gd name="connsiteX23" fmla="*/ 42286 w 164237"/>
                <a:gd name="connsiteY23" fmla="*/ 38081 h 112139"/>
                <a:gd name="connsiteX24" fmla="*/ 63779 w 164237"/>
                <a:gd name="connsiteY24" fmla="*/ 23129 h 112139"/>
                <a:gd name="connsiteX25" fmla="*/ 67284 w 164237"/>
                <a:gd name="connsiteY25" fmla="*/ 31773 h 112139"/>
                <a:gd name="connsiteX26" fmla="*/ 75928 w 164237"/>
                <a:gd name="connsiteY26" fmla="*/ 28035 h 112139"/>
                <a:gd name="connsiteX27" fmla="*/ 72423 w 164237"/>
                <a:gd name="connsiteY27" fmla="*/ 19391 h 112139"/>
                <a:gd name="connsiteX28" fmla="*/ 98122 w 164237"/>
                <a:gd name="connsiteY28" fmla="*/ 14251 h 1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237" h="112139">
                  <a:moveTo>
                    <a:pt x="98122" y="14251"/>
                  </a:moveTo>
                  <a:lnTo>
                    <a:pt x="98122" y="23596"/>
                  </a:lnTo>
                  <a:cubicBezTo>
                    <a:pt x="99757" y="23596"/>
                    <a:pt x="101159" y="23362"/>
                    <a:pt x="102795" y="23362"/>
                  </a:cubicBezTo>
                  <a:cubicBezTo>
                    <a:pt x="104430" y="23362"/>
                    <a:pt x="105832" y="23362"/>
                    <a:pt x="107467" y="23596"/>
                  </a:cubicBezTo>
                  <a:lnTo>
                    <a:pt x="107467" y="14251"/>
                  </a:lnTo>
                  <a:cubicBezTo>
                    <a:pt x="116578" y="14718"/>
                    <a:pt x="125222" y="16587"/>
                    <a:pt x="133166" y="19624"/>
                  </a:cubicBezTo>
                  <a:lnTo>
                    <a:pt x="129661" y="28035"/>
                  </a:lnTo>
                  <a:cubicBezTo>
                    <a:pt x="132698" y="29203"/>
                    <a:pt x="135502" y="30371"/>
                    <a:pt x="138305" y="31773"/>
                  </a:cubicBezTo>
                  <a:lnTo>
                    <a:pt x="141810" y="23129"/>
                  </a:lnTo>
                  <a:cubicBezTo>
                    <a:pt x="146249" y="25231"/>
                    <a:pt x="150220" y="27801"/>
                    <a:pt x="154192" y="30605"/>
                  </a:cubicBezTo>
                  <a:lnTo>
                    <a:pt x="164238" y="20559"/>
                  </a:lnTo>
                  <a:cubicBezTo>
                    <a:pt x="147183" y="7710"/>
                    <a:pt x="125923" y="0"/>
                    <a:pt x="102795" y="0"/>
                  </a:cubicBezTo>
                  <a:cubicBezTo>
                    <a:pt x="46024" y="0"/>
                    <a:pt x="0" y="46024"/>
                    <a:pt x="0" y="102795"/>
                  </a:cubicBezTo>
                  <a:lnTo>
                    <a:pt x="0" y="112140"/>
                  </a:lnTo>
                  <a:lnTo>
                    <a:pt x="14017" y="112140"/>
                  </a:lnTo>
                  <a:lnTo>
                    <a:pt x="14017" y="102795"/>
                  </a:lnTo>
                  <a:cubicBezTo>
                    <a:pt x="14017" y="93216"/>
                    <a:pt x="15653" y="83871"/>
                    <a:pt x="18456" y="75227"/>
                  </a:cubicBezTo>
                  <a:lnTo>
                    <a:pt x="27100" y="78731"/>
                  </a:lnTo>
                  <a:cubicBezTo>
                    <a:pt x="28035" y="75694"/>
                    <a:pt x="29203" y="72891"/>
                    <a:pt x="30371" y="70087"/>
                  </a:cubicBezTo>
                  <a:lnTo>
                    <a:pt x="21727" y="66583"/>
                  </a:lnTo>
                  <a:cubicBezTo>
                    <a:pt x="25231" y="58640"/>
                    <a:pt x="30137" y="51164"/>
                    <a:pt x="35744" y="44856"/>
                  </a:cubicBezTo>
                  <a:lnTo>
                    <a:pt x="42286" y="51397"/>
                  </a:lnTo>
                  <a:cubicBezTo>
                    <a:pt x="44389" y="49061"/>
                    <a:pt x="46491" y="46725"/>
                    <a:pt x="48827" y="44622"/>
                  </a:cubicBezTo>
                  <a:lnTo>
                    <a:pt x="42286" y="38081"/>
                  </a:lnTo>
                  <a:cubicBezTo>
                    <a:pt x="48594" y="32240"/>
                    <a:pt x="55836" y="27100"/>
                    <a:pt x="63779" y="23129"/>
                  </a:cubicBezTo>
                  <a:lnTo>
                    <a:pt x="67284" y="31773"/>
                  </a:lnTo>
                  <a:cubicBezTo>
                    <a:pt x="70087" y="30371"/>
                    <a:pt x="72891" y="29203"/>
                    <a:pt x="75928" y="28035"/>
                  </a:cubicBezTo>
                  <a:lnTo>
                    <a:pt x="72423" y="19391"/>
                  </a:lnTo>
                  <a:cubicBezTo>
                    <a:pt x="80367" y="16354"/>
                    <a:pt x="89011" y="14718"/>
                    <a:pt x="98122" y="14251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09AB8E86-D455-C9F2-1AA6-F4AC73BDE0A6}"/>
                </a:ext>
              </a:extLst>
            </p:cNvPr>
            <p:cNvSpPr/>
            <p:nvPr/>
          </p:nvSpPr>
          <p:spPr>
            <a:xfrm>
              <a:off x="3381372" y="661132"/>
              <a:ext cx="30371" cy="68218"/>
            </a:xfrm>
            <a:custGeom>
              <a:avLst/>
              <a:gdLst>
                <a:gd name="connsiteX0" fmla="*/ 11915 w 30371"/>
                <a:gd name="connsiteY0" fmla="*/ 0 h 68218"/>
                <a:gd name="connsiteX1" fmla="*/ 1869 w 30371"/>
                <a:gd name="connsiteY1" fmla="*/ 10046 h 68218"/>
                <a:gd name="connsiteX2" fmla="*/ 8644 w 30371"/>
                <a:gd name="connsiteY2" fmla="*/ 22428 h 68218"/>
                <a:gd name="connsiteX3" fmla="*/ 0 w 30371"/>
                <a:gd name="connsiteY3" fmla="*/ 26166 h 68218"/>
                <a:gd name="connsiteX4" fmla="*/ 3271 w 30371"/>
                <a:gd name="connsiteY4" fmla="*/ 34810 h 68218"/>
                <a:gd name="connsiteX5" fmla="*/ 11915 w 30371"/>
                <a:gd name="connsiteY5" fmla="*/ 31306 h 68218"/>
                <a:gd name="connsiteX6" fmla="*/ 16354 w 30371"/>
                <a:gd name="connsiteY6" fmla="*/ 58873 h 68218"/>
                <a:gd name="connsiteX7" fmla="*/ 16354 w 30371"/>
                <a:gd name="connsiteY7" fmla="*/ 68218 h 68218"/>
                <a:gd name="connsiteX8" fmla="*/ 30371 w 30371"/>
                <a:gd name="connsiteY8" fmla="*/ 68218 h 68218"/>
                <a:gd name="connsiteX9" fmla="*/ 30371 w 30371"/>
                <a:gd name="connsiteY9" fmla="*/ 58873 h 68218"/>
                <a:gd name="connsiteX10" fmla="*/ 11915 w 30371"/>
                <a:gd name="connsiteY10" fmla="*/ 0 h 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1" h="68218">
                  <a:moveTo>
                    <a:pt x="11915" y="0"/>
                  </a:moveTo>
                  <a:lnTo>
                    <a:pt x="1869" y="10046"/>
                  </a:lnTo>
                  <a:cubicBezTo>
                    <a:pt x="4439" y="14017"/>
                    <a:pt x="6775" y="18223"/>
                    <a:pt x="8644" y="22428"/>
                  </a:cubicBezTo>
                  <a:lnTo>
                    <a:pt x="0" y="26166"/>
                  </a:lnTo>
                  <a:cubicBezTo>
                    <a:pt x="1168" y="28969"/>
                    <a:pt x="2336" y="32006"/>
                    <a:pt x="3271" y="34810"/>
                  </a:cubicBezTo>
                  <a:lnTo>
                    <a:pt x="11915" y="31306"/>
                  </a:lnTo>
                  <a:cubicBezTo>
                    <a:pt x="14718" y="39950"/>
                    <a:pt x="16354" y="49295"/>
                    <a:pt x="16354" y="58873"/>
                  </a:cubicBezTo>
                  <a:lnTo>
                    <a:pt x="16354" y="68218"/>
                  </a:lnTo>
                  <a:lnTo>
                    <a:pt x="30371" y="68218"/>
                  </a:lnTo>
                  <a:lnTo>
                    <a:pt x="30371" y="58873"/>
                  </a:lnTo>
                  <a:cubicBezTo>
                    <a:pt x="30371" y="36913"/>
                    <a:pt x="23596" y="16821"/>
                    <a:pt x="11915" y="0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86D0DB91-D035-CA1D-C289-14B99B07BBC7}"/>
                </a:ext>
              </a:extLst>
            </p:cNvPr>
            <p:cNvSpPr/>
            <p:nvPr/>
          </p:nvSpPr>
          <p:spPr>
            <a:xfrm>
              <a:off x="3299073" y="642909"/>
              <a:ext cx="89308" cy="89541"/>
            </a:xfrm>
            <a:custGeom>
              <a:avLst/>
              <a:gdLst>
                <a:gd name="connsiteX0" fmla="*/ 3335 w 89308"/>
                <a:gd name="connsiteY0" fmla="*/ 72891 h 89541"/>
                <a:gd name="connsiteX1" fmla="*/ 2166 w 89308"/>
                <a:gd name="connsiteY1" fmla="*/ 74059 h 89541"/>
                <a:gd name="connsiteX2" fmla="*/ 3335 w 89308"/>
                <a:gd name="connsiteY2" fmla="*/ 87375 h 89541"/>
                <a:gd name="connsiteX3" fmla="*/ 16651 w 89308"/>
                <a:gd name="connsiteY3" fmla="*/ 86207 h 89541"/>
                <a:gd name="connsiteX4" fmla="*/ 89308 w 89308"/>
                <a:gd name="connsiteY4" fmla="*/ 0 h 89541"/>
                <a:gd name="connsiteX5" fmla="*/ 3335 w 89308"/>
                <a:gd name="connsiteY5" fmla="*/ 72891 h 8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08" h="89541">
                  <a:moveTo>
                    <a:pt x="3335" y="72891"/>
                  </a:moveTo>
                  <a:cubicBezTo>
                    <a:pt x="2867" y="73124"/>
                    <a:pt x="2634" y="73592"/>
                    <a:pt x="2166" y="74059"/>
                  </a:cubicBezTo>
                  <a:cubicBezTo>
                    <a:pt x="-1104" y="78030"/>
                    <a:pt x="-637" y="83871"/>
                    <a:pt x="3335" y="87375"/>
                  </a:cubicBezTo>
                  <a:cubicBezTo>
                    <a:pt x="7306" y="90646"/>
                    <a:pt x="13147" y="90179"/>
                    <a:pt x="16651" y="86207"/>
                  </a:cubicBezTo>
                  <a:lnTo>
                    <a:pt x="89308" y="0"/>
                  </a:lnTo>
                  <a:lnTo>
                    <a:pt x="3335" y="72891"/>
                  </a:ln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18B22803-A22A-489B-F1F3-63E7271D95EF}"/>
              </a:ext>
            </a:extLst>
          </p:cNvPr>
          <p:cNvSpPr txBox="1"/>
          <p:nvPr/>
        </p:nvSpPr>
        <p:spPr>
          <a:xfrm>
            <a:off x="2006715" y="7152745"/>
            <a:ext cx="1113192" cy="496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=3/24</a:t>
            </a:r>
            <a:endParaRPr lang="en-001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BC511968-90BD-BA7C-F14A-FA1929900DD7}"/>
              </a:ext>
            </a:extLst>
          </p:cNvPr>
          <p:cNvGrpSpPr/>
          <p:nvPr/>
        </p:nvGrpSpPr>
        <p:grpSpPr>
          <a:xfrm>
            <a:off x="4518890" y="7649104"/>
            <a:ext cx="7386465" cy="1334462"/>
            <a:chOff x="2563311" y="2205994"/>
            <a:chExt cx="7386465" cy="1334462"/>
          </a:xfrm>
        </p:grpSpPr>
        <p:sp>
          <p:nvSpPr>
            <p:cNvPr id="172" name="Line 6">
              <a:extLst>
                <a:ext uri="{FF2B5EF4-FFF2-40B4-BE49-F238E27FC236}">
                  <a16:creationId xmlns:a16="http://schemas.microsoft.com/office/drawing/2014/main" id="{5FAB759E-510D-7437-2DC1-AA600625A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68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3" name="Line 7">
              <a:extLst>
                <a:ext uri="{FF2B5EF4-FFF2-40B4-BE49-F238E27FC236}">
                  <a16:creationId xmlns:a16="http://schemas.microsoft.com/office/drawing/2014/main" id="{00413DBD-6A8F-9D73-3E54-CE6FBA0F8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0134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4" name="Line 8">
              <a:extLst>
                <a:ext uri="{FF2B5EF4-FFF2-40B4-BE49-F238E27FC236}">
                  <a16:creationId xmlns:a16="http://schemas.microsoft.com/office/drawing/2014/main" id="{1BDAB5C8-2428-69AB-2BCF-3B0244971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585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5" name="Line 9">
              <a:extLst>
                <a:ext uri="{FF2B5EF4-FFF2-40B4-BE49-F238E27FC236}">
                  <a16:creationId xmlns:a16="http://schemas.microsoft.com/office/drawing/2014/main" id="{61A40B0B-5497-E573-588C-C621BA01B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03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6" name="Line 10">
              <a:extLst>
                <a:ext uri="{FF2B5EF4-FFF2-40B4-BE49-F238E27FC236}">
                  <a16:creationId xmlns:a16="http://schemas.microsoft.com/office/drawing/2014/main" id="{6F314167-52F2-0BB1-2320-B65B9904C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487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7" name="Line 11">
              <a:extLst>
                <a:ext uri="{FF2B5EF4-FFF2-40B4-BE49-F238E27FC236}">
                  <a16:creationId xmlns:a16="http://schemas.microsoft.com/office/drawing/2014/main" id="{0A74D351-3EC2-E372-259C-0C621E2E5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93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8" name="Line 12">
              <a:extLst>
                <a:ext uri="{FF2B5EF4-FFF2-40B4-BE49-F238E27FC236}">
                  <a16:creationId xmlns:a16="http://schemas.microsoft.com/office/drawing/2014/main" id="{FE0BA474-9845-C217-3C9E-F3BFDC899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4348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9" name="Line 13">
              <a:extLst>
                <a:ext uri="{FF2B5EF4-FFF2-40B4-BE49-F238E27FC236}">
                  <a16:creationId xmlns:a16="http://schemas.microsoft.com/office/drawing/2014/main" id="{F104DBBB-A7B5-C10E-D0EB-D3B2434D4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079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0" name="Line 14">
              <a:extLst>
                <a:ext uri="{FF2B5EF4-FFF2-40B4-BE49-F238E27FC236}">
                  <a16:creationId xmlns:a16="http://schemas.microsoft.com/office/drawing/2014/main" id="{1C9ABB1C-4DB1-6959-B91B-50A5AD304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24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1" name="Line 15">
              <a:extLst>
                <a:ext uri="{FF2B5EF4-FFF2-40B4-BE49-F238E27FC236}">
                  <a16:creationId xmlns:a16="http://schemas.microsoft.com/office/drawing/2014/main" id="{D58138E6-9E21-BC2D-BA2B-31D78104F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3698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2" name="Line 16">
              <a:extLst>
                <a:ext uri="{FF2B5EF4-FFF2-40B4-BE49-F238E27FC236}">
                  <a16:creationId xmlns:a16="http://schemas.microsoft.com/office/drawing/2014/main" id="{4667EFD1-5CA0-520E-59EA-53A3FEB00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0150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3" name="Line 17">
              <a:extLst>
                <a:ext uri="{FF2B5EF4-FFF2-40B4-BE49-F238E27FC236}">
                  <a16:creationId xmlns:a16="http://schemas.microsoft.com/office/drawing/2014/main" id="{8AA63877-DBBD-A748-7FBB-A1EE1B59E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601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4" name="Line 18">
              <a:extLst>
                <a:ext uri="{FF2B5EF4-FFF2-40B4-BE49-F238E27FC236}">
                  <a16:creationId xmlns:a16="http://schemas.microsoft.com/office/drawing/2014/main" id="{13F99A05-0D64-83C1-633B-DFFEE9C1E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08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5" name="Line 19">
              <a:extLst>
                <a:ext uri="{FF2B5EF4-FFF2-40B4-BE49-F238E27FC236}">
                  <a16:creationId xmlns:a16="http://schemas.microsoft.com/office/drawing/2014/main" id="{CF6FEF0E-6CB2-B0A1-2F28-9BEC89CA8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145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6" name="Line 20">
              <a:extLst>
                <a:ext uri="{FF2B5EF4-FFF2-40B4-BE49-F238E27FC236}">
                  <a16:creationId xmlns:a16="http://schemas.microsoft.com/office/drawing/2014/main" id="{7DD556ED-44F1-CAC1-21C6-8D388D474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7910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7" name="Line 21">
              <a:extLst>
                <a:ext uri="{FF2B5EF4-FFF2-40B4-BE49-F238E27FC236}">
                  <a16:creationId xmlns:a16="http://schemas.microsoft.com/office/drawing/2014/main" id="{03830F7A-8759-056E-6964-2BDFC9D32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4364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8" name="Line 22">
              <a:extLst>
                <a:ext uri="{FF2B5EF4-FFF2-40B4-BE49-F238E27FC236}">
                  <a16:creationId xmlns:a16="http://schemas.microsoft.com/office/drawing/2014/main" id="{45CCCC5B-4B7B-CAEA-A5E4-79A59C8DD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081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9" name="Line 23">
              <a:extLst>
                <a:ext uri="{FF2B5EF4-FFF2-40B4-BE49-F238E27FC236}">
                  <a16:creationId xmlns:a16="http://schemas.microsoft.com/office/drawing/2014/main" id="{65794A99-753D-618F-292D-0ED773B28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26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0" name="Line 24">
              <a:extLst>
                <a:ext uri="{FF2B5EF4-FFF2-40B4-BE49-F238E27FC236}">
                  <a16:creationId xmlns:a16="http://schemas.microsoft.com/office/drawing/2014/main" id="{3CD4E2D0-E6A3-1A5A-6542-A8FC97B6E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567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1" name="Line 25">
              <a:extLst>
                <a:ext uri="{FF2B5EF4-FFF2-40B4-BE49-F238E27FC236}">
                  <a16:creationId xmlns:a16="http://schemas.microsoft.com/office/drawing/2014/main" id="{1E2AAE07-ED26-0007-DBB0-23F0EAB87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2123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2" name="Line 26">
              <a:extLst>
                <a:ext uri="{FF2B5EF4-FFF2-40B4-BE49-F238E27FC236}">
                  <a16:creationId xmlns:a16="http://schemas.microsoft.com/office/drawing/2014/main" id="{AFB444A7-88C1-E835-814F-A5D37781F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857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3" name="Line 27">
              <a:extLst>
                <a:ext uri="{FF2B5EF4-FFF2-40B4-BE49-F238E27FC236}">
                  <a16:creationId xmlns:a16="http://schemas.microsoft.com/office/drawing/2014/main" id="{A40D5B0C-1B57-C67A-564A-31B859B19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502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4" name="Line 28">
              <a:extLst>
                <a:ext uri="{FF2B5EF4-FFF2-40B4-BE49-F238E27FC236}">
                  <a16:creationId xmlns:a16="http://schemas.microsoft.com/office/drawing/2014/main" id="{600B57AF-242B-202E-226B-A411BBD29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147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5" name="Line 29">
              <a:extLst>
                <a:ext uri="{FF2B5EF4-FFF2-40B4-BE49-F238E27FC236}">
                  <a16:creationId xmlns:a16="http://schemas.microsoft.com/office/drawing/2014/main" id="{01E7B727-6682-C092-5FD2-7EAD1DF9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988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6" name="Line 30">
              <a:extLst>
                <a:ext uri="{FF2B5EF4-FFF2-40B4-BE49-F238E27FC236}">
                  <a16:creationId xmlns:a16="http://schemas.microsoft.com/office/drawing/2014/main" id="{961656CD-204E-E22D-2B74-C538D1FFA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6336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7" name="Line 31">
              <a:extLst>
                <a:ext uri="{FF2B5EF4-FFF2-40B4-BE49-F238E27FC236}">
                  <a16:creationId xmlns:a16="http://schemas.microsoft.com/office/drawing/2014/main" id="{7D305DCA-DD9B-C2C5-E9BB-47304857F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278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8" name="Line 41">
              <a:extLst>
                <a:ext uri="{FF2B5EF4-FFF2-40B4-BE49-F238E27FC236}">
                  <a16:creationId xmlns:a16="http://schemas.microsoft.com/office/drawing/2014/main" id="{425AEFE4-B60E-A538-E287-15B686EE3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275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9" name="Line 38">
              <a:extLst>
                <a:ext uri="{FF2B5EF4-FFF2-40B4-BE49-F238E27FC236}">
                  <a16:creationId xmlns:a16="http://schemas.microsoft.com/office/drawing/2014/main" id="{0E125704-1060-06C4-58D6-67D66F213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2483288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00" name="Line 39">
              <a:extLst>
                <a:ext uri="{FF2B5EF4-FFF2-40B4-BE49-F238E27FC236}">
                  <a16:creationId xmlns:a16="http://schemas.microsoft.com/office/drawing/2014/main" id="{411BCFBB-943B-C3C1-5E78-94176ECBC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2757356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01" name="Line 40">
              <a:extLst>
                <a:ext uri="{FF2B5EF4-FFF2-40B4-BE49-F238E27FC236}">
                  <a16:creationId xmlns:a16="http://schemas.microsoft.com/office/drawing/2014/main" id="{AF4E301E-2DF8-E775-3680-EF0D2C45A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3029466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 dirty="0"/>
            </a:p>
          </p:txBody>
        </p:sp>
        <p:sp>
          <p:nvSpPr>
            <p:cNvPr id="202" name="Line 44">
              <a:extLst>
                <a:ext uri="{FF2B5EF4-FFF2-40B4-BE49-F238E27FC236}">
                  <a16:creationId xmlns:a16="http://schemas.microsoft.com/office/drawing/2014/main" id="{AD2E4EC1-E1B3-4BE6-42E9-492E8F58E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16" y="3301577"/>
              <a:ext cx="688036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EC850A33-EFB4-8E31-2258-EDBA55469D1C}"/>
                </a:ext>
              </a:extLst>
            </p:cNvPr>
            <p:cNvCxnSpPr>
              <a:cxnSpLocks/>
            </p:cNvCxnSpPr>
            <p:nvPr/>
          </p:nvCxnSpPr>
          <p:spPr>
            <a:xfrm>
              <a:off x="2685210" y="2624413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438B6E61-1674-BA75-D377-B7C0E960211B}"/>
                </a:ext>
              </a:extLst>
            </p:cNvPr>
            <p:cNvCxnSpPr>
              <a:cxnSpLocks/>
            </p:cNvCxnSpPr>
            <p:nvPr/>
          </p:nvCxnSpPr>
          <p:spPr>
            <a:xfrm>
              <a:off x="2563311" y="2624412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6C6925C-768D-7035-DF05-C1B4B4949295}"/>
                </a:ext>
              </a:extLst>
            </p:cNvPr>
            <p:cNvGrpSpPr/>
            <p:nvPr/>
          </p:nvGrpSpPr>
          <p:grpSpPr>
            <a:xfrm>
              <a:off x="3081098" y="3035340"/>
              <a:ext cx="2558376" cy="258314"/>
              <a:chOff x="886977" y="1302945"/>
              <a:chExt cx="1341762" cy="135475"/>
            </a:xfrm>
          </p:grpSpPr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12589C5C-E603-A8D3-19E5-5BD9E49DE19F}"/>
                  </a:ext>
                </a:extLst>
              </p:cNvPr>
              <p:cNvSpPr/>
              <p:nvPr/>
            </p:nvSpPr>
            <p:spPr>
              <a:xfrm>
                <a:off x="907892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F9F5F33F-F702-58C1-4BE4-C9DA5A28A952}"/>
                  </a:ext>
                </a:extLst>
              </p:cNvPr>
              <p:cNvSpPr/>
              <p:nvPr/>
            </p:nvSpPr>
            <p:spPr>
              <a:xfrm>
                <a:off x="1713671" y="1322716"/>
                <a:ext cx="493748" cy="959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 dirty="0"/>
              </a:p>
            </p:txBody>
          </p:sp>
          <p:sp>
            <p:nvSpPr>
              <p:cNvPr id="322" name="Rectangle: Rounded Corners 321">
                <a:extLst>
                  <a:ext uri="{FF2B5EF4-FFF2-40B4-BE49-F238E27FC236}">
                    <a16:creationId xmlns:a16="http://schemas.microsoft.com/office/drawing/2014/main" id="{114725C7-D8FC-A52A-C571-E2DD25151504}"/>
                  </a:ext>
                </a:extLst>
              </p:cNvPr>
              <p:cNvSpPr/>
              <p:nvPr/>
            </p:nvSpPr>
            <p:spPr>
              <a:xfrm>
                <a:off x="886977" y="1302945"/>
                <a:ext cx="1341762" cy="13547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DBCD585A-12A5-0C21-2C67-8BB6A1E691B0}"/>
                  </a:ext>
                </a:extLst>
              </p:cNvPr>
              <p:cNvSpPr/>
              <p:nvPr/>
            </p:nvSpPr>
            <p:spPr>
              <a:xfrm>
                <a:off x="1174592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BB739CA3-5E7D-072F-319B-C2B0B4632DA7}"/>
                  </a:ext>
                </a:extLst>
              </p:cNvPr>
              <p:cNvSpPr/>
              <p:nvPr/>
            </p:nvSpPr>
            <p:spPr>
              <a:xfrm>
                <a:off x="1446055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</p:grp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48D6FE2-E0B2-8F71-9AF3-3B20DC145F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6089" y="2624429"/>
              <a:ext cx="257047" cy="539735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7CDB7FEE-D0C0-A548-F680-47FE85FB7D25}"/>
                </a:ext>
              </a:extLst>
            </p:cNvPr>
            <p:cNvCxnSpPr>
              <a:cxnSpLocks/>
            </p:cNvCxnSpPr>
            <p:nvPr/>
          </p:nvCxnSpPr>
          <p:spPr>
            <a:xfrm>
              <a:off x="2807106" y="2624415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25FF168-6055-8CEA-BA55-E63AB24BCC3A}"/>
                </a:ext>
              </a:extLst>
            </p:cNvPr>
            <p:cNvSpPr/>
            <p:nvPr/>
          </p:nvSpPr>
          <p:spPr>
            <a:xfrm>
              <a:off x="5947867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100C1BF8-6CD2-19F8-42F9-B2F7732F7A59}"/>
                </a:ext>
              </a:extLst>
            </p:cNvPr>
            <p:cNvSpPr/>
            <p:nvPr/>
          </p:nvSpPr>
          <p:spPr>
            <a:xfrm>
              <a:off x="5908812" y="2495259"/>
              <a:ext cx="247782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4DEFF22F-DFC9-A567-43FB-D6DD8EAA6862}"/>
                </a:ext>
              </a:extLst>
            </p:cNvPr>
            <p:cNvGrpSpPr/>
            <p:nvPr/>
          </p:nvGrpSpPr>
          <p:grpSpPr>
            <a:xfrm>
              <a:off x="7179335" y="2207737"/>
              <a:ext cx="225364" cy="322752"/>
              <a:chOff x="5690437" y="1779197"/>
              <a:chExt cx="147310" cy="210969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1BE60A53-D490-324B-D29E-1AFB1924C628}"/>
                  </a:ext>
                </a:extLst>
              </p:cNvPr>
              <p:cNvSpPr/>
              <p:nvPr/>
            </p:nvSpPr>
            <p:spPr>
              <a:xfrm>
                <a:off x="5690437" y="1779723"/>
                <a:ext cx="15783" cy="210443"/>
              </a:xfrm>
              <a:custGeom>
                <a:avLst/>
                <a:gdLst>
                  <a:gd name="connsiteX0" fmla="*/ 7892 w 15783"/>
                  <a:gd name="connsiteY0" fmla="*/ 0 h 210443"/>
                  <a:gd name="connsiteX1" fmla="*/ 0 w 15783"/>
                  <a:gd name="connsiteY1" fmla="*/ 7892 h 210443"/>
                  <a:gd name="connsiteX2" fmla="*/ 0 w 15783"/>
                  <a:gd name="connsiteY2" fmla="*/ 210443 h 210443"/>
                  <a:gd name="connsiteX3" fmla="*/ 15783 w 15783"/>
                  <a:gd name="connsiteY3" fmla="*/ 210443 h 210443"/>
                  <a:gd name="connsiteX4" fmla="*/ 15783 w 15783"/>
                  <a:gd name="connsiteY4" fmla="*/ 7892 h 210443"/>
                  <a:gd name="connsiteX5" fmla="*/ 7892 w 15783"/>
                  <a:gd name="connsiteY5" fmla="*/ 0 h 2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83" h="210443">
                    <a:moveTo>
                      <a:pt x="7892" y="0"/>
                    </a:moveTo>
                    <a:cubicBezTo>
                      <a:pt x="3420" y="0"/>
                      <a:pt x="0" y="3420"/>
                      <a:pt x="0" y="7892"/>
                    </a:cubicBezTo>
                    <a:lnTo>
                      <a:pt x="0" y="210443"/>
                    </a:lnTo>
                    <a:lnTo>
                      <a:pt x="15783" y="210443"/>
                    </a:lnTo>
                    <a:lnTo>
                      <a:pt x="15783" y="7892"/>
                    </a:lnTo>
                    <a:cubicBezTo>
                      <a:pt x="15783" y="3420"/>
                      <a:pt x="12364" y="0"/>
                      <a:pt x="7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64D8BC12-5516-09D3-FD97-3BDF82CF14B0}"/>
                  </a:ext>
                </a:extLst>
              </p:cNvPr>
              <p:cNvSpPr/>
              <p:nvPr/>
            </p:nvSpPr>
            <p:spPr>
              <a:xfrm>
                <a:off x="5716743" y="1779197"/>
                <a:ext cx="121004" cy="94699"/>
              </a:xfrm>
              <a:custGeom>
                <a:avLst/>
                <a:gdLst>
                  <a:gd name="connsiteX0" fmla="*/ 33408 w 121004"/>
                  <a:gd name="connsiteY0" fmla="*/ 0 h 94699"/>
                  <a:gd name="connsiteX1" fmla="*/ 0 w 121004"/>
                  <a:gd name="connsiteY1" fmla="*/ 7629 h 94699"/>
                  <a:gd name="connsiteX2" fmla="*/ 0 w 121004"/>
                  <a:gd name="connsiteY2" fmla="*/ 94700 h 94699"/>
                  <a:gd name="connsiteX3" fmla="*/ 33408 w 121004"/>
                  <a:gd name="connsiteY3" fmla="*/ 87071 h 94699"/>
                  <a:gd name="connsiteX4" fmla="*/ 121005 w 121004"/>
                  <a:gd name="connsiteY4" fmla="*/ 87597 h 94699"/>
                  <a:gd name="connsiteX5" fmla="*/ 121005 w 121004"/>
                  <a:gd name="connsiteY5" fmla="*/ 526 h 94699"/>
                  <a:gd name="connsiteX6" fmla="*/ 33408 w 121004"/>
                  <a:gd name="connsiteY6" fmla="*/ 0 h 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04" h="94699">
                    <a:moveTo>
                      <a:pt x="33408" y="0"/>
                    </a:moveTo>
                    <a:cubicBezTo>
                      <a:pt x="10259" y="0"/>
                      <a:pt x="0" y="7629"/>
                      <a:pt x="0" y="7629"/>
                    </a:cubicBezTo>
                    <a:lnTo>
                      <a:pt x="0" y="94700"/>
                    </a:lnTo>
                    <a:cubicBezTo>
                      <a:pt x="0" y="94700"/>
                      <a:pt x="9996" y="87071"/>
                      <a:pt x="33408" y="87071"/>
                    </a:cubicBezTo>
                    <a:cubicBezTo>
                      <a:pt x="61292" y="87071"/>
                      <a:pt x="88649" y="102328"/>
                      <a:pt x="121005" y="87597"/>
                    </a:cubicBezTo>
                    <a:lnTo>
                      <a:pt x="121005" y="526"/>
                    </a:lnTo>
                    <a:cubicBezTo>
                      <a:pt x="80232" y="12627"/>
                      <a:pt x="61292" y="0"/>
                      <a:pt x="33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514BDBA5-39F1-0D2F-B524-BE26C74D386F}"/>
                </a:ext>
              </a:extLst>
            </p:cNvPr>
            <p:cNvSpPr/>
            <p:nvPr/>
          </p:nvSpPr>
          <p:spPr>
            <a:xfrm>
              <a:off x="7191933" y="2495259"/>
              <a:ext cx="247783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327EB063-1A63-8F99-F648-F1852954A669}"/>
                </a:ext>
              </a:extLst>
            </p:cNvPr>
            <p:cNvSpPr/>
            <p:nvPr/>
          </p:nvSpPr>
          <p:spPr>
            <a:xfrm>
              <a:off x="8475074" y="2495259"/>
              <a:ext cx="247782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53BA9771-4D5E-2950-B3EF-C37E9BB7E891}"/>
                </a:ext>
              </a:extLst>
            </p:cNvPr>
            <p:cNvSpPr/>
            <p:nvPr/>
          </p:nvSpPr>
          <p:spPr>
            <a:xfrm>
              <a:off x="7233067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C776504D-E812-8056-CC02-F6807FB6C2C4}"/>
                </a:ext>
              </a:extLst>
            </p:cNvPr>
            <p:cNvSpPr/>
            <p:nvPr/>
          </p:nvSpPr>
          <p:spPr>
            <a:xfrm>
              <a:off x="8517280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BCCD832D-30C0-094B-9D8F-286E6B18D500}"/>
                </a:ext>
              </a:extLst>
            </p:cNvPr>
            <p:cNvGrpSpPr/>
            <p:nvPr/>
          </p:nvGrpSpPr>
          <p:grpSpPr>
            <a:xfrm>
              <a:off x="8462471" y="2205994"/>
              <a:ext cx="225364" cy="322752"/>
              <a:chOff x="5690437" y="1779197"/>
              <a:chExt cx="147310" cy="210969"/>
            </a:xfrm>
            <a:solidFill>
              <a:srgbClr val="FF0000"/>
            </a:solidFill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E2AF3E4-EA74-82C8-9DF6-C29BE6DE7AE9}"/>
                  </a:ext>
                </a:extLst>
              </p:cNvPr>
              <p:cNvSpPr/>
              <p:nvPr/>
            </p:nvSpPr>
            <p:spPr>
              <a:xfrm>
                <a:off x="5690437" y="1779723"/>
                <a:ext cx="15783" cy="210443"/>
              </a:xfrm>
              <a:custGeom>
                <a:avLst/>
                <a:gdLst>
                  <a:gd name="connsiteX0" fmla="*/ 7892 w 15783"/>
                  <a:gd name="connsiteY0" fmla="*/ 0 h 210443"/>
                  <a:gd name="connsiteX1" fmla="*/ 0 w 15783"/>
                  <a:gd name="connsiteY1" fmla="*/ 7892 h 210443"/>
                  <a:gd name="connsiteX2" fmla="*/ 0 w 15783"/>
                  <a:gd name="connsiteY2" fmla="*/ 210443 h 210443"/>
                  <a:gd name="connsiteX3" fmla="*/ 15783 w 15783"/>
                  <a:gd name="connsiteY3" fmla="*/ 210443 h 210443"/>
                  <a:gd name="connsiteX4" fmla="*/ 15783 w 15783"/>
                  <a:gd name="connsiteY4" fmla="*/ 7892 h 210443"/>
                  <a:gd name="connsiteX5" fmla="*/ 7892 w 15783"/>
                  <a:gd name="connsiteY5" fmla="*/ 0 h 2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83" h="210443">
                    <a:moveTo>
                      <a:pt x="7892" y="0"/>
                    </a:moveTo>
                    <a:cubicBezTo>
                      <a:pt x="3420" y="0"/>
                      <a:pt x="0" y="3420"/>
                      <a:pt x="0" y="7892"/>
                    </a:cubicBezTo>
                    <a:lnTo>
                      <a:pt x="0" y="210443"/>
                    </a:lnTo>
                    <a:lnTo>
                      <a:pt x="15783" y="210443"/>
                    </a:lnTo>
                    <a:lnTo>
                      <a:pt x="15783" y="7892"/>
                    </a:lnTo>
                    <a:cubicBezTo>
                      <a:pt x="15783" y="3420"/>
                      <a:pt x="12364" y="0"/>
                      <a:pt x="7892" y="0"/>
                    </a:cubicBezTo>
                    <a:close/>
                  </a:path>
                </a:pathLst>
              </a:custGeom>
              <a:grpFill/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89CA5A0-6F1F-CE07-A667-5A75E9CD55CF}"/>
                  </a:ext>
                </a:extLst>
              </p:cNvPr>
              <p:cNvSpPr/>
              <p:nvPr/>
            </p:nvSpPr>
            <p:spPr>
              <a:xfrm>
                <a:off x="5716743" y="1779197"/>
                <a:ext cx="121004" cy="94699"/>
              </a:xfrm>
              <a:custGeom>
                <a:avLst/>
                <a:gdLst>
                  <a:gd name="connsiteX0" fmla="*/ 33408 w 121004"/>
                  <a:gd name="connsiteY0" fmla="*/ 0 h 94699"/>
                  <a:gd name="connsiteX1" fmla="*/ 0 w 121004"/>
                  <a:gd name="connsiteY1" fmla="*/ 7629 h 94699"/>
                  <a:gd name="connsiteX2" fmla="*/ 0 w 121004"/>
                  <a:gd name="connsiteY2" fmla="*/ 94700 h 94699"/>
                  <a:gd name="connsiteX3" fmla="*/ 33408 w 121004"/>
                  <a:gd name="connsiteY3" fmla="*/ 87071 h 94699"/>
                  <a:gd name="connsiteX4" fmla="*/ 121005 w 121004"/>
                  <a:gd name="connsiteY4" fmla="*/ 87597 h 94699"/>
                  <a:gd name="connsiteX5" fmla="*/ 121005 w 121004"/>
                  <a:gd name="connsiteY5" fmla="*/ 526 h 94699"/>
                  <a:gd name="connsiteX6" fmla="*/ 33408 w 121004"/>
                  <a:gd name="connsiteY6" fmla="*/ 0 h 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04" h="94699">
                    <a:moveTo>
                      <a:pt x="33408" y="0"/>
                    </a:moveTo>
                    <a:cubicBezTo>
                      <a:pt x="10259" y="0"/>
                      <a:pt x="0" y="7629"/>
                      <a:pt x="0" y="7629"/>
                    </a:cubicBezTo>
                    <a:lnTo>
                      <a:pt x="0" y="94700"/>
                    </a:lnTo>
                    <a:cubicBezTo>
                      <a:pt x="0" y="94700"/>
                      <a:pt x="9996" y="87071"/>
                      <a:pt x="33408" y="87071"/>
                    </a:cubicBezTo>
                    <a:cubicBezTo>
                      <a:pt x="61292" y="87071"/>
                      <a:pt x="88649" y="102328"/>
                      <a:pt x="121005" y="87597"/>
                    </a:cubicBezTo>
                    <a:lnTo>
                      <a:pt x="121005" y="526"/>
                    </a:lnTo>
                    <a:cubicBezTo>
                      <a:pt x="80232" y="12627"/>
                      <a:pt x="61292" y="0"/>
                      <a:pt x="33408" y="0"/>
                    </a:cubicBezTo>
                    <a:close/>
                  </a:path>
                </a:pathLst>
              </a:custGeom>
              <a:grpFill/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4C1181B-5A2D-84EF-0DDC-FDB51EF229EF}"/>
              </a:ext>
            </a:extLst>
          </p:cNvPr>
          <p:cNvGrpSpPr/>
          <p:nvPr/>
        </p:nvGrpSpPr>
        <p:grpSpPr>
          <a:xfrm>
            <a:off x="8959413" y="7058680"/>
            <a:ext cx="225364" cy="322752"/>
            <a:chOff x="5690437" y="1779197"/>
            <a:chExt cx="147310" cy="210969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8092BE5-71CD-509B-83D1-BB133B795615}"/>
                </a:ext>
              </a:extLst>
            </p:cNvPr>
            <p:cNvSpPr/>
            <p:nvPr/>
          </p:nvSpPr>
          <p:spPr>
            <a:xfrm>
              <a:off x="56904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FC94B64-E0FE-1420-DEEF-6F30BD260148}"/>
                </a:ext>
              </a:extLst>
            </p:cNvPr>
            <p:cNvSpPr/>
            <p:nvPr/>
          </p:nvSpPr>
          <p:spPr>
            <a:xfrm>
              <a:off x="57167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261" name="Graphic 9358">
            <a:extLst>
              <a:ext uri="{FF2B5EF4-FFF2-40B4-BE49-F238E27FC236}">
                <a16:creationId xmlns:a16="http://schemas.microsoft.com/office/drawing/2014/main" id="{0E28AFF1-F5D9-5F0C-6C5D-5FEC3FCFACC2}"/>
              </a:ext>
            </a:extLst>
          </p:cNvPr>
          <p:cNvGrpSpPr/>
          <p:nvPr/>
        </p:nvGrpSpPr>
        <p:grpSpPr>
          <a:xfrm>
            <a:off x="10097452" y="7057713"/>
            <a:ext cx="343211" cy="343211"/>
            <a:chOff x="-4299194" y="794353"/>
            <a:chExt cx="2370515" cy="2370515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6219807-DFD3-C798-F7D5-BE7D79E1BF79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3F2380E-325E-39EF-C94D-1016847B578F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8365D20-7641-0C9F-9D16-EB5D02F62116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672A529-8CE3-BBB4-098D-35527B9875CF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73D17B7-4FE6-28AC-4247-21D38413C656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4863B5B7-CEB3-D52E-10C0-E05CBCBEBA1E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4C905CFC-592C-0B1D-5004-BBE5DB08A6C2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576B4F5-C961-390B-62D1-98CC2A8C60C6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5B04F75-01D5-1318-26F1-CB5739742AFB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4730F1E9-56D8-6472-785B-38C11C447853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262" name="Graphic 9358">
            <a:extLst>
              <a:ext uri="{FF2B5EF4-FFF2-40B4-BE49-F238E27FC236}">
                <a16:creationId xmlns:a16="http://schemas.microsoft.com/office/drawing/2014/main" id="{9F55C12E-B134-BE55-9868-EB3638E5F70E}"/>
              </a:ext>
            </a:extLst>
          </p:cNvPr>
          <p:cNvGrpSpPr/>
          <p:nvPr/>
        </p:nvGrpSpPr>
        <p:grpSpPr>
          <a:xfrm>
            <a:off x="5565601" y="7229318"/>
            <a:ext cx="343211" cy="343211"/>
            <a:chOff x="-4299194" y="794353"/>
            <a:chExt cx="2370515" cy="2370515"/>
          </a:xfrm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EF0ED64-5EE9-7486-7161-307121CFC49D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025DA2A7-12BE-4E32-B9DC-4779830667F2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38FD8F7-54E6-92DD-CF39-8242E4F0A2C7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F3B46B28-BCE7-6574-1C37-120D137FE4C4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8521AE40-F22E-5F46-4A1F-FF9F0EB95D39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1E2BE79-90DD-F8DD-D7A6-F0A2C5AC4A78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786A248-C2D2-FD7D-9665-AAC114A3540E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1801DD1B-CCDA-E573-C870-DB6E03C8B09C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82EBE79-47CB-0617-0B02-123E71E82B92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14D2871B-C1FB-FE06-860A-DBD1D8CD184E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18" name="Line 6">
            <a:extLst>
              <a:ext uri="{FF2B5EF4-FFF2-40B4-BE49-F238E27FC236}">
                <a16:creationId xmlns:a16="http://schemas.microsoft.com/office/drawing/2014/main" id="{5E1D5036-D221-D3EB-00A4-D29E35576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209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8ED9E6CC-08B7-2D27-63A5-D96FF53BE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7215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0" name="Line 8">
            <a:extLst>
              <a:ext uri="{FF2B5EF4-FFF2-40B4-BE49-F238E27FC236}">
                <a16:creationId xmlns:a16="http://schemas.microsoft.com/office/drawing/2014/main" id="{65F399C1-DF90-C137-53F2-959D6E1CC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219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1" name="Line 9">
            <a:extLst>
              <a:ext uri="{FF2B5EF4-FFF2-40B4-BE49-F238E27FC236}">
                <a16:creationId xmlns:a16="http://schemas.microsoft.com/office/drawing/2014/main" id="{2C927F50-80B2-90A3-2A82-0D75E8E2C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227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2" name="Line 10">
            <a:extLst>
              <a:ext uri="{FF2B5EF4-FFF2-40B4-BE49-F238E27FC236}">
                <a16:creationId xmlns:a16="http://schemas.microsoft.com/office/drawing/2014/main" id="{E280AB15-41CD-50EA-6176-3D3643AB6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6228" y="322654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3" name="Line 11">
            <a:extLst>
              <a:ext uri="{FF2B5EF4-FFF2-40B4-BE49-F238E27FC236}">
                <a16:creationId xmlns:a16="http://schemas.microsoft.com/office/drawing/2014/main" id="{A823A4CE-5457-CF0D-8C5A-0F81FD7B1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233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4" name="Line 12">
            <a:extLst>
              <a:ext uri="{FF2B5EF4-FFF2-40B4-BE49-F238E27FC236}">
                <a16:creationId xmlns:a16="http://schemas.microsoft.com/office/drawing/2014/main" id="{E64521B1-BE28-7011-E36E-EE224A959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475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5" name="Line 13">
            <a:extLst>
              <a:ext uri="{FF2B5EF4-FFF2-40B4-BE49-F238E27FC236}">
                <a16:creationId xmlns:a16="http://schemas.microsoft.com/office/drawing/2014/main" id="{A336B95B-AEA4-F3C6-AFFD-CECB5D399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477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6" name="Line 14">
            <a:extLst>
              <a:ext uri="{FF2B5EF4-FFF2-40B4-BE49-F238E27FC236}">
                <a16:creationId xmlns:a16="http://schemas.microsoft.com/office/drawing/2014/main" id="{B82D36BE-7E70-2CCD-3F7E-586826D85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482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7" name="Line 15">
            <a:extLst>
              <a:ext uri="{FF2B5EF4-FFF2-40B4-BE49-F238E27FC236}">
                <a16:creationId xmlns:a16="http://schemas.microsoft.com/office/drawing/2014/main" id="{5C67B85E-AFF1-1557-2CFA-E8EE343E4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3484" y="322654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8" name="Line 16">
            <a:extLst>
              <a:ext uri="{FF2B5EF4-FFF2-40B4-BE49-F238E27FC236}">
                <a16:creationId xmlns:a16="http://schemas.microsoft.com/office/drawing/2014/main" id="{9A98D3B8-DC51-CC1D-AF9D-4F77ED4EC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6490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9" name="Line 17">
            <a:extLst>
              <a:ext uri="{FF2B5EF4-FFF2-40B4-BE49-F238E27FC236}">
                <a16:creationId xmlns:a16="http://schemas.microsoft.com/office/drawing/2014/main" id="{07C3B9AD-68CE-18D3-9631-CC5449854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9494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0" name="Line 18">
            <a:extLst>
              <a:ext uri="{FF2B5EF4-FFF2-40B4-BE49-F238E27FC236}">
                <a16:creationId xmlns:a16="http://schemas.microsoft.com/office/drawing/2014/main" id="{011EAFFB-6257-8D52-1806-5AE2B8F6A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733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1" name="Line 19">
            <a:extLst>
              <a:ext uri="{FF2B5EF4-FFF2-40B4-BE49-F238E27FC236}">
                <a16:creationId xmlns:a16="http://schemas.microsoft.com/office/drawing/2014/main" id="{A432A48C-B7EC-4F07-F556-C376F3684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738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2" name="Line 20">
            <a:extLst>
              <a:ext uri="{FF2B5EF4-FFF2-40B4-BE49-F238E27FC236}">
                <a16:creationId xmlns:a16="http://schemas.microsoft.com/office/drawing/2014/main" id="{A95ED1B4-58F8-6651-80C0-CE7B06563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0742" y="322654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3" name="Line 21">
            <a:extLst>
              <a:ext uri="{FF2B5EF4-FFF2-40B4-BE49-F238E27FC236}">
                <a16:creationId xmlns:a16="http://schemas.microsoft.com/office/drawing/2014/main" id="{6F0B7D6D-090B-7449-AD12-6306139F9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750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4" name="Line 22">
            <a:extLst>
              <a:ext uri="{FF2B5EF4-FFF2-40B4-BE49-F238E27FC236}">
                <a16:creationId xmlns:a16="http://schemas.microsoft.com/office/drawing/2014/main" id="{A56D9378-5540-422C-A40F-3E660EB06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6751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5" name="Line 23">
            <a:extLst>
              <a:ext uri="{FF2B5EF4-FFF2-40B4-BE49-F238E27FC236}">
                <a16:creationId xmlns:a16="http://schemas.microsoft.com/office/drawing/2014/main" id="{043E6ED2-2B8F-9411-9BCC-948AE345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9754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6" name="Line 24">
            <a:extLst>
              <a:ext uri="{FF2B5EF4-FFF2-40B4-BE49-F238E27FC236}">
                <a16:creationId xmlns:a16="http://schemas.microsoft.com/office/drawing/2014/main" id="{F0BEFD65-4121-2959-FEF3-055881BC1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998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7" name="Line 25">
            <a:extLst>
              <a:ext uri="{FF2B5EF4-FFF2-40B4-BE49-F238E27FC236}">
                <a16:creationId xmlns:a16="http://schemas.microsoft.com/office/drawing/2014/main" id="{30A6100C-EB68-2DE7-0764-09088D6A2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01" y="322654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8" name="Line 26">
            <a:extLst>
              <a:ext uri="{FF2B5EF4-FFF2-40B4-BE49-F238E27FC236}">
                <a16:creationId xmlns:a16="http://schemas.microsoft.com/office/drawing/2014/main" id="{0256E5BD-BBFF-E85C-924F-645D69006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1004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9" name="Line 27">
            <a:extLst>
              <a:ext uri="{FF2B5EF4-FFF2-40B4-BE49-F238E27FC236}">
                <a16:creationId xmlns:a16="http://schemas.microsoft.com/office/drawing/2014/main" id="{ECD4A952-048D-1C76-483D-F585ADDC6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4007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0" name="Line 28">
            <a:extLst>
              <a:ext uri="{FF2B5EF4-FFF2-40B4-BE49-F238E27FC236}">
                <a16:creationId xmlns:a16="http://schemas.microsoft.com/office/drawing/2014/main" id="{410E9D78-516C-C0E6-D171-A34D7724E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015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1" name="Line 29">
            <a:extLst>
              <a:ext uri="{FF2B5EF4-FFF2-40B4-BE49-F238E27FC236}">
                <a16:creationId xmlns:a16="http://schemas.microsoft.com/office/drawing/2014/main" id="{802BB150-D35E-DF8A-40E8-A354F75C4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2252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2" name="Line 30">
            <a:extLst>
              <a:ext uri="{FF2B5EF4-FFF2-40B4-BE49-F238E27FC236}">
                <a16:creationId xmlns:a16="http://schemas.microsoft.com/office/drawing/2014/main" id="{EDA1E784-4C1E-4961-BE78-166E1AA15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5260" y="322654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3" name="Line 31">
            <a:extLst>
              <a:ext uri="{FF2B5EF4-FFF2-40B4-BE49-F238E27FC236}">
                <a16:creationId xmlns:a16="http://schemas.microsoft.com/office/drawing/2014/main" id="{36182E0C-0A4C-C513-06A3-CD92FEAD9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8264" y="322652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4" name="Line 41">
            <a:extLst>
              <a:ext uri="{FF2B5EF4-FFF2-40B4-BE49-F238E27FC236}">
                <a16:creationId xmlns:a16="http://schemas.microsoft.com/office/drawing/2014/main" id="{A003751C-0E09-2898-B5AD-926F24FD3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970" y="322654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5" name="Line 38">
            <a:extLst>
              <a:ext uri="{FF2B5EF4-FFF2-40B4-BE49-F238E27FC236}">
                <a16:creationId xmlns:a16="http://schemas.microsoft.com/office/drawing/2014/main" id="{03D335C5-1CA0-0AD6-E30C-04E1BC60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3226532"/>
            <a:ext cx="763599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6" name="Line 39">
            <a:extLst>
              <a:ext uri="{FF2B5EF4-FFF2-40B4-BE49-F238E27FC236}">
                <a16:creationId xmlns:a16="http://schemas.microsoft.com/office/drawing/2014/main" id="{F91E7467-9372-8A31-300D-8BEE69383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970" y="3539665"/>
            <a:ext cx="7629287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7" name="Line 40">
            <a:extLst>
              <a:ext uri="{FF2B5EF4-FFF2-40B4-BE49-F238E27FC236}">
                <a16:creationId xmlns:a16="http://schemas.microsoft.com/office/drawing/2014/main" id="{8B2EB4C1-1F3F-93C4-47D5-3CFF806F9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3850560"/>
            <a:ext cx="763599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 dirty="0"/>
          </a:p>
        </p:txBody>
      </p:sp>
      <p:sp>
        <p:nvSpPr>
          <p:cNvPr id="248" name="Line 44">
            <a:extLst>
              <a:ext uri="{FF2B5EF4-FFF2-40B4-BE49-F238E27FC236}">
                <a16:creationId xmlns:a16="http://schemas.microsoft.com/office/drawing/2014/main" id="{D637A563-19E3-8117-7EE4-FE62F8CA8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4161458"/>
            <a:ext cx="7855507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241D4FE2-0694-E3CE-833F-F0D17ED2B039}"/>
              </a:ext>
            </a:extLst>
          </p:cNvPr>
          <p:cNvGrpSpPr/>
          <p:nvPr/>
        </p:nvGrpSpPr>
        <p:grpSpPr>
          <a:xfrm>
            <a:off x="2385777" y="4458267"/>
            <a:ext cx="8090105" cy="336759"/>
            <a:chOff x="2805662" y="4551963"/>
            <a:chExt cx="8090105" cy="336759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491F4E62-7DA3-01FE-1F12-440724705FC3}"/>
                </a:ext>
              </a:extLst>
            </p:cNvPr>
            <p:cNvSpPr txBox="1"/>
            <p:nvPr/>
          </p:nvSpPr>
          <p:spPr>
            <a:xfrm>
              <a:off x="2805662" y="4551963"/>
              <a:ext cx="691546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D8F62BEB-35CA-F627-0141-05A7ABAC4314}"/>
                </a:ext>
              </a:extLst>
            </p:cNvPr>
            <p:cNvSpPr txBox="1"/>
            <p:nvPr/>
          </p:nvSpPr>
          <p:spPr>
            <a:xfrm>
              <a:off x="4282597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0F77BDF0-2522-7ED0-83EC-F3F0BC3C0333}"/>
                </a:ext>
              </a:extLst>
            </p:cNvPr>
            <p:cNvSpPr txBox="1"/>
            <p:nvPr/>
          </p:nvSpPr>
          <p:spPr>
            <a:xfrm>
              <a:off x="5681010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10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114B358E-0F08-B6EE-4F84-20123BAAF54F}"/>
                </a:ext>
              </a:extLst>
            </p:cNvPr>
            <p:cNvSpPr txBox="1"/>
            <p:nvPr/>
          </p:nvSpPr>
          <p:spPr>
            <a:xfrm>
              <a:off x="7150449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15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1DF7AA67-5C8F-D52A-8EFE-5DA488E595BF}"/>
                </a:ext>
              </a:extLst>
            </p:cNvPr>
            <p:cNvSpPr txBox="1"/>
            <p:nvPr/>
          </p:nvSpPr>
          <p:spPr>
            <a:xfrm>
              <a:off x="8620653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20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338BA8-E085-5130-3BDC-466F1F2554FB}"/>
                </a:ext>
              </a:extLst>
            </p:cNvPr>
            <p:cNvSpPr txBox="1"/>
            <p:nvPr/>
          </p:nvSpPr>
          <p:spPr>
            <a:xfrm>
              <a:off x="10100840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25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F30DF8CC-E2BC-6FDE-CB5F-67455F89DAB3}"/>
              </a:ext>
            </a:extLst>
          </p:cNvPr>
          <p:cNvSpPr/>
          <p:nvPr/>
        </p:nvSpPr>
        <p:spPr>
          <a:xfrm>
            <a:off x="2466212" y="385819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D3F6E0B-CDD2-93CC-AB42-5515D3F7C9D1}"/>
              </a:ext>
            </a:extLst>
          </p:cNvPr>
          <p:cNvSpPr/>
          <p:nvPr/>
        </p:nvSpPr>
        <p:spPr>
          <a:xfrm>
            <a:off x="2502604" y="3903489"/>
            <a:ext cx="511214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4B4D2FE-C66E-8DE1-F466-DC958DBF33B6}"/>
              </a:ext>
            </a:extLst>
          </p:cNvPr>
          <p:cNvSpPr/>
          <p:nvPr/>
        </p:nvSpPr>
        <p:spPr>
          <a:xfrm>
            <a:off x="3084402" y="3903489"/>
            <a:ext cx="1091198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5548F79-A1A7-9FCE-C541-4683C9535DCB}"/>
              </a:ext>
            </a:extLst>
          </p:cNvPr>
          <p:cNvSpPr/>
          <p:nvPr/>
        </p:nvSpPr>
        <p:spPr>
          <a:xfrm>
            <a:off x="4274393" y="3903489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C5E5FC1E-BD56-36E0-9131-E624E1D67E84}"/>
              </a:ext>
            </a:extLst>
          </p:cNvPr>
          <p:cNvSpPr/>
          <p:nvPr/>
        </p:nvSpPr>
        <p:spPr>
          <a:xfrm>
            <a:off x="4847024" y="3903489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ED19AE18-721D-D65E-17B9-29633038564E}"/>
              </a:ext>
            </a:extLst>
          </p:cNvPr>
          <p:cNvSpPr/>
          <p:nvPr/>
        </p:nvSpPr>
        <p:spPr>
          <a:xfrm>
            <a:off x="6034656" y="3903489"/>
            <a:ext cx="493947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C37C1DF-7370-49A4-5265-C663B958A771}"/>
              </a:ext>
            </a:extLst>
          </p:cNvPr>
          <p:cNvSpPr/>
          <p:nvPr/>
        </p:nvSpPr>
        <p:spPr>
          <a:xfrm>
            <a:off x="6607287" y="3903489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1DD45031-9D9A-CF26-F3C7-50EFC70FE26E}"/>
              </a:ext>
            </a:extLst>
          </p:cNvPr>
          <p:cNvSpPr txBox="1"/>
          <p:nvPr/>
        </p:nvSpPr>
        <p:spPr>
          <a:xfrm>
            <a:off x="2267155" y="2795082"/>
            <a:ext cx="25017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without batching</a:t>
            </a:r>
            <a:endParaRPr lang="en-001" sz="2400" dirty="0">
              <a:latin typeface="Aptos Display (Headings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4A3EDE14-6D18-EE83-59B6-1395BB67CD68}"/>
              </a:ext>
            </a:extLst>
          </p:cNvPr>
          <p:cNvSpPr txBox="1"/>
          <p:nvPr/>
        </p:nvSpPr>
        <p:spPr>
          <a:xfrm>
            <a:off x="2693528" y="3868884"/>
            <a:ext cx="1262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5291CF5B-FC0E-DCA8-A1BE-CD2C59582C98}"/>
              </a:ext>
            </a:extLst>
          </p:cNvPr>
          <p:cNvSpPr txBox="1"/>
          <p:nvPr/>
        </p:nvSpPr>
        <p:spPr>
          <a:xfrm>
            <a:off x="3569828" y="3868884"/>
            <a:ext cx="1368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304BA0EB-9075-A124-CD49-DB3B4ACEC37E}"/>
              </a:ext>
            </a:extLst>
          </p:cNvPr>
          <p:cNvGrpSpPr/>
          <p:nvPr/>
        </p:nvGrpSpPr>
        <p:grpSpPr>
          <a:xfrm>
            <a:off x="4522137" y="3238358"/>
            <a:ext cx="283101" cy="295129"/>
            <a:chOff x="5193949" y="4423345"/>
            <a:chExt cx="283101" cy="295129"/>
          </a:xfrm>
        </p:grpSpPr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9B2C0339-6B81-7512-2392-651A7472A9B0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2C973668-2016-FC44-CBA9-7EE809EFE066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B009A526-9DBC-0BBB-C9E7-5A38D78FBF70}"/>
              </a:ext>
            </a:extLst>
          </p:cNvPr>
          <p:cNvSpPr txBox="1"/>
          <p:nvPr/>
        </p:nvSpPr>
        <p:spPr>
          <a:xfrm>
            <a:off x="4604658" y="324503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0E570A4F-CB23-3B2E-211D-1F77AC0BF6FB}"/>
              </a:ext>
            </a:extLst>
          </p:cNvPr>
          <p:cNvGrpSpPr/>
          <p:nvPr/>
        </p:nvGrpSpPr>
        <p:grpSpPr>
          <a:xfrm>
            <a:off x="6279609" y="3238358"/>
            <a:ext cx="283101" cy="295129"/>
            <a:chOff x="5193949" y="4423345"/>
            <a:chExt cx="283101" cy="295129"/>
          </a:xfrm>
        </p:grpSpPr>
        <p:sp>
          <p:nvSpPr>
            <p:cNvPr id="375" name="Rectangle: Rounded Corners 374">
              <a:extLst>
                <a:ext uri="{FF2B5EF4-FFF2-40B4-BE49-F238E27FC236}">
                  <a16:creationId xmlns:a16="http://schemas.microsoft.com/office/drawing/2014/main" id="{4CEE9F70-354E-6A2E-1300-6FFFBA133CB7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11ADC3E9-92C2-0D12-1FD7-69C5B2802AB0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74" name="TextBox 373">
            <a:extLst>
              <a:ext uri="{FF2B5EF4-FFF2-40B4-BE49-F238E27FC236}">
                <a16:creationId xmlns:a16="http://schemas.microsoft.com/office/drawing/2014/main" id="{22B02AC2-CA67-B241-3315-C0A7C3636197}"/>
              </a:ext>
            </a:extLst>
          </p:cNvPr>
          <p:cNvSpPr txBox="1"/>
          <p:nvPr/>
        </p:nvSpPr>
        <p:spPr>
          <a:xfrm>
            <a:off x="6362130" y="324503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D1A34873-88FE-7E8E-12F6-F8DF8737E5B6}"/>
              </a:ext>
            </a:extLst>
          </p:cNvPr>
          <p:cNvGrpSpPr/>
          <p:nvPr/>
        </p:nvGrpSpPr>
        <p:grpSpPr>
          <a:xfrm>
            <a:off x="8037081" y="3238358"/>
            <a:ext cx="283101" cy="295129"/>
            <a:chOff x="5193949" y="4423345"/>
            <a:chExt cx="283101" cy="295129"/>
          </a:xfrm>
        </p:grpSpPr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BFC4D264-D80B-3E2F-B28F-83D2D0C5F22E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6EA60807-4556-F818-9689-55FD1127551B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3283A839-C4F7-52E6-84E5-92E25C5D1C69}"/>
              </a:ext>
            </a:extLst>
          </p:cNvPr>
          <p:cNvSpPr txBox="1"/>
          <p:nvPr/>
        </p:nvSpPr>
        <p:spPr>
          <a:xfrm>
            <a:off x="8119602" y="324503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719B240E-7120-8448-0471-F3CBE35E6A7A}"/>
              </a:ext>
            </a:extLst>
          </p:cNvPr>
          <p:cNvCxnSpPr>
            <a:cxnSpLocks/>
          </p:cNvCxnSpPr>
          <p:nvPr/>
        </p:nvCxnSpPr>
        <p:spPr>
          <a:xfrm flipV="1">
            <a:off x="7741781" y="3387791"/>
            <a:ext cx="293685" cy="616666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9FF27EDD-30E8-5A14-5353-430F5FE49658}"/>
              </a:ext>
            </a:extLst>
          </p:cNvPr>
          <p:cNvSpPr txBox="1"/>
          <p:nvPr/>
        </p:nvSpPr>
        <p:spPr>
          <a:xfrm>
            <a:off x="4461849" y="3868884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0E12B88D-725E-C029-1686-90BAD9806041}"/>
              </a:ext>
            </a:extLst>
          </p:cNvPr>
          <p:cNvSpPr txBox="1"/>
          <p:nvPr/>
        </p:nvSpPr>
        <p:spPr>
          <a:xfrm>
            <a:off x="5338149" y="3868884"/>
            <a:ext cx="1450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981DC947-AE8A-DBFB-BA58-C208EEE2FD72}"/>
              </a:ext>
            </a:extLst>
          </p:cNvPr>
          <p:cNvSpPr txBox="1"/>
          <p:nvPr/>
        </p:nvSpPr>
        <p:spPr>
          <a:xfrm>
            <a:off x="6215394" y="3868884"/>
            <a:ext cx="132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8298496D-D490-68D3-1182-933777D5D860}"/>
              </a:ext>
            </a:extLst>
          </p:cNvPr>
          <p:cNvSpPr txBox="1"/>
          <p:nvPr/>
        </p:nvSpPr>
        <p:spPr>
          <a:xfrm>
            <a:off x="7091695" y="3868884"/>
            <a:ext cx="135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F7FD90F-95F8-6B33-7846-81B262F4E816}"/>
              </a:ext>
            </a:extLst>
          </p:cNvPr>
          <p:cNvGrpSpPr/>
          <p:nvPr/>
        </p:nvGrpSpPr>
        <p:grpSpPr>
          <a:xfrm>
            <a:off x="6558727" y="2941274"/>
            <a:ext cx="225364" cy="322752"/>
            <a:chOff x="6700087" y="1779197"/>
            <a:chExt cx="147310" cy="210969"/>
          </a:xfrm>
          <a:solidFill>
            <a:srgbClr val="FF0000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8E981A2-2705-0A6F-07B4-28894514F701}"/>
                </a:ext>
              </a:extLst>
            </p:cNvPr>
            <p:cNvSpPr/>
            <p:nvPr/>
          </p:nvSpPr>
          <p:spPr>
            <a:xfrm>
              <a:off x="670008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69E2A5D-E3D7-FA54-2276-842A05239CD7}"/>
                </a:ext>
              </a:extLst>
            </p:cNvPr>
            <p:cNvSpPr/>
            <p:nvPr/>
          </p:nvSpPr>
          <p:spPr>
            <a:xfrm>
              <a:off x="672639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FDEEF4D-840B-6821-FD35-468E153FEA67}"/>
              </a:ext>
            </a:extLst>
          </p:cNvPr>
          <p:cNvGrpSpPr/>
          <p:nvPr/>
        </p:nvGrpSpPr>
        <p:grpSpPr>
          <a:xfrm>
            <a:off x="4801387" y="2943987"/>
            <a:ext cx="225364" cy="322752"/>
            <a:chOff x="7709737" y="1779197"/>
            <a:chExt cx="147310" cy="210969"/>
          </a:xfrm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3E4FA15-A4A7-8F5C-FBA0-478DBA7894B4}"/>
                </a:ext>
              </a:extLst>
            </p:cNvPr>
            <p:cNvSpPr/>
            <p:nvPr/>
          </p:nvSpPr>
          <p:spPr>
            <a:xfrm>
              <a:off x="77097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69EB38BE-2C76-FA94-48CC-308B919DF282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sp>
        <p:nvSpPr>
          <p:cNvPr id="400" name="TextBox 399">
            <a:extLst>
              <a:ext uri="{FF2B5EF4-FFF2-40B4-BE49-F238E27FC236}">
                <a16:creationId xmlns:a16="http://schemas.microsoft.com/office/drawing/2014/main" id="{F8B0F14B-EB4C-75E6-63C7-CD0564727636}"/>
              </a:ext>
            </a:extLst>
          </p:cNvPr>
          <p:cNvSpPr txBox="1"/>
          <p:nvPr/>
        </p:nvSpPr>
        <p:spPr>
          <a:xfrm>
            <a:off x="9927348" y="4016714"/>
            <a:ext cx="13849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time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1F4C990E-9547-53FD-7D19-9CCDFE20CE2A}"/>
              </a:ext>
            </a:extLst>
          </p:cNvPr>
          <p:cNvSpPr txBox="1"/>
          <p:nvPr/>
        </p:nvSpPr>
        <p:spPr>
          <a:xfrm>
            <a:off x="1146066" y="3240818"/>
            <a:ext cx="5580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client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ED4FEBDB-765F-218C-0952-D69C5483F27A}"/>
              </a:ext>
            </a:extLst>
          </p:cNvPr>
          <p:cNvSpPr txBox="1"/>
          <p:nvPr/>
        </p:nvSpPr>
        <p:spPr>
          <a:xfrm>
            <a:off x="1133366" y="3855025"/>
            <a:ext cx="6406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server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13" name="Line 39">
            <a:extLst>
              <a:ext uri="{FF2B5EF4-FFF2-40B4-BE49-F238E27FC236}">
                <a16:creationId xmlns:a16="http://schemas.microsoft.com/office/drawing/2014/main" id="{679DC8B6-F856-FD7E-94DA-A0E2214C1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332" y="4161458"/>
            <a:ext cx="138431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15" name="Line 39">
            <a:extLst>
              <a:ext uri="{FF2B5EF4-FFF2-40B4-BE49-F238E27FC236}">
                <a16:creationId xmlns:a16="http://schemas.microsoft.com/office/drawing/2014/main" id="{F87ED030-0BD1-E150-67A4-41C932EE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707" y="3539665"/>
            <a:ext cx="138431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>
              <a:ln>
                <a:solidFill>
                  <a:schemeClr val="tx1"/>
                </a:solidFill>
                <a:prstDash val="dash"/>
              </a:ln>
            </a:endParaRP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876DDB0E-CC1B-C189-BF01-07D3BA1B16E6}"/>
              </a:ext>
            </a:extLst>
          </p:cNvPr>
          <p:cNvGrpSpPr/>
          <p:nvPr/>
        </p:nvGrpSpPr>
        <p:grpSpPr>
          <a:xfrm>
            <a:off x="1874033" y="3387772"/>
            <a:ext cx="557089" cy="615448"/>
            <a:chOff x="2293918" y="3462418"/>
            <a:chExt cx="557089" cy="615448"/>
          </a:xfrm>
        </p:grpSpPr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34047C98-E1BC-0C4F-AD03-0563FE57CE30}"/>
                </a:ext>
              </a:extLst>
            </p:cNvPr>
            <p:cNvCxnSpPr>
              <a:cxnSpLocks/>
            </p:cNvCxnSpPr>
            <p:nvPr/>
          </p:nvCxnSpPr>
          <p:spPr>
            <a:xfrm>
              <a:off x="2433192" y="3462420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203066C2-8CB6-EB68-5AF6-020872D6B9A0}"/>
                </a:ext>
              </a:extLst>
            </p:cNvPr>
            <p:cNvCxnSpPr>
              <a:cxnSpLocks/>
            </p:cNvCxnSpPr>
            <p:nvPr/>
          </p:nvCxnSpPr>
          <p:spPr>
            <a:xfrm>
              <a:off x="2293918" y="3462418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640C914E-E936-C13B-9F16-16857CB88292}"/>
                </a:ext>
              </a:extLst>
            </p:cNvPr>
            <p:cNvCxnSpPr>
              <a:cxnSpLocks/>
            </p:cNvCxnSpPr>
            <p:nvPr/>
          </p:nvCxnSpPr>
          <p:spPr>
            <a:xfrm>
              <a:off x="2572463" y="3462421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44E996-87C9-407F-A68E-554E78940BB7}"/>
              </a:ext>
            </a:extLst>
          </p:cNvPr>
          <p:cNvGrpSpPr/>
          <p:nvPr/>
        </p:nvGrpSpPr>
        <p:grpSpPr>
          <a:xfrm>
            <a:off x="8321866" y="2943987"/>
            <a:ext cx="225364" cy="322752"/>
            <a:chOff x="7709737" y="1779197"/>
            <a:chExt cx="147310" cy="21096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BFDCF73-62DC-B409-5C05-069984184C75}"/>
                </a:ext>
              </a:extLst>
            </p:cNvPr>
            <p:cNvSpPr/>
            <p:nvPr/>
          </p:nvSpPr>
          <p:spPr>
            <a:xfrm>
              <a:off x="77097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BBEB010-9D69-3284-1195-EB0E8EB02D09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42F0EB03-D834-AEED-CF1F-8C2ED3AE27A2}"/>
              </a:ext>
            </a:extLst>
          </p:cNvPr>
          <p:cNvSpPr/>
          <p:nvPr/>
        </p:nvSpPr>
        <p:spPr>
          <a:xfrm>
            <a:off x="4222675" y="385819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B371AEC3-52BC-CF69-A75D-23E79D2D2A9B}"/>
              </a:ext>
            </a:extLst>
          </p:cNvPr>
          <p:cNvSpPr/>
          <p:nvPr/>
        </p:nvSpPr>
        <p:spPr>
          <a:xfrm>
            <a:off x="5976819" y="385819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6F995CAF-328A-55DA-0154-A40BA255CBF2}"/>
              </a:ext>
            </a:extLst>
          </p:cNvPr>
          <p:cNvCxnSpPr>
            <a:cxnSpLocks/>
          </p:cNvCxnSpPr>
          <p:nvPr/>
        </p:nvCxnSpPr>
        <p:spPr>
          <a:xfrm flipV="1">
            <a:off x="4227896" y="3387774"/>
            <a:ext cx="293672" cy="616674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F883D920-F83E-1FB5-39AA-53A6502B209D}"/>
              </a:ext>
            </a:extLst>
          </p:cNvPr>
          <p:cNvCxnSpPr>
            <a:cxnSpLocks/>
          </p:cNvCxnSpPr>
          <p:nvPr/>
        </p:nvCxnSpPr>
        <p:spPr>
          <a:xfrm flipV="1">
            <a:off x="5983347" y="3387791"/>
            <a:ext cx="293685" cy="616666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0CF43C-B3B2-5B4A-4E45-E9E0E3C5B09B}"/>
              </a:ext>
            </a:extLst>
          </p:cNvPr>
          <p:cNvGrpSpPr/>
          <p:nvPr/>
        </p:nvGrpSpPr>
        <p:grpSpPr>
          <a:xfrm>
            <a:off x="8694487" y="2602502"/>
            <a:ext cx="2252455" cy="276999"/>
            <a:chOff x="2942497" y="2558048"/>
            <a:chExt cx="2252455" cy="2769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712408-E661-8DD6-4C11-C2F047B9FC52}"/>
                </a:ext>
              </a:extLst>
            </p:cNvPr>
            <p:cNvGrpSpPr/>
            <p:nvPr/>
          </p:nvGrpSpPr>
          <p:grpSpPr>
            <a:xfrm>
              <a:off x="2942497" y="2585265"/>
              <a:ext cx="368399" cy="206500"/>
              <a:chOff x="3206154" y="617210"/>
              <a:chExt cx="205589" cy="115240"/>
            </a:xfrm>
            <a:solidFill>
              <a:srgbClr val="FF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92917B-C504-CC1A-9B68-A149C20E38F7}"/>
                  </a:ext>
                </a:extLst>
              </p:cNvPr>
              <p:cNvSpPr/>
              <p:nvPr/>
            </p:nvSpPr>
            <p:spPr>
              <a:xfrm>
                <a:off x="3206154" y="617210"/>
                <a:ext cx="164237" cy="112139"/>
              </a:xfrm>
              <a:custGeom>
                <a:avLst/>
                <a:gdLst>
                  <a:gd name="connsiteX0" fmla="*/ 98122 w 164237"/>
                  <a:gd name="connsiteY0" fmla="*/ 14251 h 112139"/>
                  <a:gd name="connsiteX1" fmla="*/ 98122 w 164237"/>
                  <a:gd name="connsiteY1" fmla="*/ 23596 h 112139"/>
                  <a:gd name="connsiteX2" fmla="*/ 102795 w 164237"/>
                  <a:gd name="connsiteY2" fmla="*/ 23362 h 112139"/>
                  <a:gd name="connsiteX3" fmla="*/ 107467 w 164237"/>
                  <a:gd name="connsiteY3" fmla="*/ 23596 h 112139"/>
                  <a:gd name="connsiteX4" fmla="*/ 107467 w 164237"/>
                  <a:gd name="connsiteY4" fmla="*/ 14251 h 112139"/>
                  <a:gd name="connsiteX5" fmla="*/ 133166 w 164237"/>
                  <a:gd name="connsiteY5" fmla="*/ 19624 h 112139"/>
                  <a:gd name="connsiteX6" fmla="*/ 129661 w 164237"/>
                  <a:gd name="connsiteY6" fmla="*/ 28035 h 112139"/>
                  <a:gd name="connsiteX7" fmla="*/ 138305 w 164237"/>
                  <a:gd name="connsiteY7" fmla="*/ 31773 h 112139"/>
                  <a:gd name="connsiteX8" fmla="*/ 141810 w 164237"/>
                  <a:gd name="connsiteY8" fmla="*/ 23129 h 112139"/>
                  <a:gd name="connsiteX9" fmla="*/ 154192 w 164237"/>
                  <a:gd name="connsiteY9" fmla="*/ 30605 h 112139"/>
                  <a:gd name="connsiteX10" fmla="*/ 164238 w 164237"/>
                  <a:gd name="connsiteY10" fmla="*/ 20559 h 112139"/>
                  <a:gd name="connsiteX11" fmla="*/ 102795 w 164237"/>
                  <a:gd name="connsiteY11" fmla="*/ 0 h 112139"/>
                  <a:gd name="connsiteX12" fmla="*/ 0 w 164237"/>
                  <a:gd name="connsiteY12" fmla="*/ 102795 h 112139"/>
                  <a:gd name="connsiteX13" fmla="*/ 0 w 164237"/>
                  <a:gd name="connsiteY13" fmla="*/ 112140 h 112139"/>
                  <a:gd name="connsiteX14" fmla="*/ 14017 w 164237"/>
                  <a:gd name="connsiteY14" fmla="*/ 112140 h 112139"/>
                  <a:gd name="connsiteX15" fmla="*/ 14017 w 164237"/>
                  <a:gd name="connsiteY15" fmla="*/ 102795 h 112139"/>
                  <a:gd name="connsiteX16" fmla="*/ 18456 w 164237"/>
                  <a:gd name="connsiteY16" fmla="*/ 75227 h 112139"/>
                  <a:gd name="connsiteX17" fmla="*/ 27100 w 164237"/>
                  <a:gd name="connsiteY17" fmla="*/ 78731 h 112139"/>
                  <a:gd name="connsiteX18" fmla="*/ 30371 w 164237"/>
                  <a:gd name="connsiteY18" fmla="*/ 70087 h 112139"/>
                  <a:gd name="connsiteX19" fmla="*/ 21727 w 164237"/>
                  <a:gd name="connsiteY19" fmla="*/ 66583 h 112139"/>
                  <a:gd name="connsiteX20" fmla="*/ 35744 w 164237"/>
                  <a:gd name="connsiteY20" fmla="*/ 44856 h 112139"/>
                  <a:gd name="connsiteX21" fmla="*/ 42286 w 164237"/>
                  <a:gd name="connsiteY21" fmla="*/ 51397 h 112139"/>
                  <a:gd name="connsiteX22" fmla="*/ 48827 w 164237"/>
                  <a:gd name="connsiteY22" fmla="*/ 44622 h 112139"/>
                  <a:gd name="connsiteX23" fmla="*/ 42286 w 164237"/>
                  <a:gd name="connsiteY23" fmla="*/ 38081 h 112139"/>
                  <a:gd name="connsiteX24" fmla="*/ 63779 w 164237"/>
                  <a:gd name="connsiteY24" fmla="*/ 23129 h 112139"/>
                  <a:gd name="connsiteX25" fmla="*/ 67284 w 164237"/>
                  <a:gd name="connsiteY25" fmla="*/ 31773 h 112139"/>
                  <a:gd name="connsiteX26" fmla="*/ 75928 w 164237"/>
                  <a:gd name="connsiteY26" fmla="*/ 28035 h 112139"/>
                  <a:gd name="connsiteX27" fmla="*/ 72423 w 164237"/>
                  <a:gd name="connsiteY27" fmla="*/ 19391 h 112139"/>
                  <a:gd name="connsiteX28" fmla="*/ 98122 w 164237"/>
                  <a:gd name="connsiteY28" fmla="*/ 14251 h 1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4237" h="112139">
                    <a:moveTo>
                      <a:pt x="98122" y="14251"/>
                    </a:moveTo>
                    <a:lnTo>
                      <a:pt x="98122" y="23596"/>
                    </a:lnTo>
                    <a:cubicBezTo>
                      <a:pt x="99757" y="23596"/>
                      <a:pt x="101159" y="23362"/>
                      <a:pt x="102795" y="23362"/>
                    </a:cubicBezTo>
                    <a:cubicBezTo>
                      <a:pt x="104430" y="23362"/>
                      <a:pt x="105832" y="23362"/>
                      <a:pt x="107467" y="23596"/>
                    </a:cubicBezTo>
                    <a:lnTo>
                      <a:pt x="107467" y="14251"/>
                    </a:lnTo>
                    <a:cubicBezTo>
                      <a:pt x="116578" y="14718"/>
                      <a:pt x="125222" y="16587"/>
                      <a:pt x="133166" y="19624"/>
                    </a:cubicBezTo>
                    <a:lnTo>
                      <a:pt x="129661" y="28035"/>
                    </a:lnTo>
                    <a:cubicBezTo>
                      <a:pt x="132698" y="29203"/>
                      <a:pt x="135502" y="30371"/>
                      <a:pt x="138305" y="31773"/>
                    </a:cubicBezTo>
                    <a:lnTo>
                      <a:pt x="141810" y="23129"/>
                    </a:lnTo>
                    <a:cubicBezTo>
                      <a:pt x="146249" y="25231"/>
                      <a:pt x="150220" y="27801"/>
                      <a:pt x="154192" y="30605"/>
                    </a:cubicBezTo>
                    <a:lnTo>
                      <a:pt x="164238" y="20559"/>
                    </a:lnTo>
                    <a:cubicBezTo>
                      <a:pt x="147183" y="7710"/>
                      <a:pt x="125923" y="0"/>
                      <a:pt x="102795" y="0"/>
                    </a:cubicBezTo>
                    <a:cubicBezTo>
                      <a:pt x="46024" y="0"/>
                      <a:pt x="0" y="46024"/>
                      <a:pt x="0" y="102795"/>
                    </a:cubicBezTo>
                    <a:lnTo>
                      <a:pt x="0" y="112140"/>
                    </a:lnTo>
                    <a:lnTo>
                      <a:pt x="14017" y="112140"/>
                    </a:lnTo>
                    <a:lnTo>
                      <a:pt x="14017" y="102795"/>
                    </a:lnTo>
                    <a:cubicBezTo>
                      <a:pt x="14017" y="93216"/>
                      <a:pt x="15653" y="83871"/>
                      <a:pt x="18456" y="75227"/>
                    </a:cubicBezTo>
                    <a:lnTo>
                      <a:pt x="27100" y="78731"/>
                    </a:lnTo>
                    <a:cubicBezTo>
                      <a:pt x="28035" y="75694"/>
                      <a:pt x="29203" y="72891"/>
                      <a:pt x="30371" y="70087"/>
                    </a:cubicBezTo>
                    <a:lnTo>
                      <a:pt x="21727" y="66583"/>
                    </a:lnTo>
                    <a:cubicBezTo>
                      <a:pt x="25231" y="58640"/>
                      <a:pt x="30137" y="51164"/>
                      <a:pt x="35744" y="44856"/>
                    </a:cubicBezTo>
                    <a:lnTo>
                      <a:pt x="42286" y="51397"/>
                    </a:lnTo>
                    <a:cubicBezTo>
                      <a:pt x="44389" y="49061"/>
                      <a:pt x="46491" y="46725"/>
                      <a:pt x="48827" y="44622"/>
                    </a:cubicBezTo>
                    <a:lnTo>
                      <a:pt x="42286" y="38081"/>
                    </a:lnTo>
                    <a:cubicBezTo>
                      <a:pt x="48594" y="32240"/>
                      <a:pt x="55836" y="27100"/>
                      <a:pt x="63779" y="23129"/>
                    </a:cubicBezTo>
                    <a:lnTo>
                      <a:pt x="67284" y="31773"/>
                    </a:lnTo>
                    <a:cubicBezTo>
                      <a:pt x="70087" y="30371"/>
                      <a:pt x="72891" y="29203"/>
                      <a:pt x="75928" y="28035"/>
                    </a:cubicBezTo>
                    <a:lnTo>
                      <a:pt x="72423" y="19391"/>
                    </a:lnTo>
                    <a:cubicBezTo>
                      <a:pt x="80367" y="16354"/>
                      <a:pt x="89011" y="14718"/>
                      <a:pt x="98122" y="14251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9F5D91F-2D3C-4E8C-61AA-BE410D9290E3}"/>
                  </a:ext>
                </a:extLst>
              </p:cNvPr>
              <p:cNvSpPr/>
              <p:nvPr/>
            </p:nvSpPr>
            <p:spPr>
              <a:xfrm>
                <a:off x="3381372" y="661132"/>
                <a:ext cx="30371" cy="68218"/>
              </a:xfrm>
              <a:custGeom>
                <a:avLst/>
                <a:gdLst>
                  <a:gd name="connsiteX0" fmla="*/ 11915 w 30371"/>
                  <a:gd name="connsiteY0" fmla="*/ 0 h 68218"/>
                  <a:gd name="connsiteX1" fmla="*/ 1869 w 30371"/>
                  <a:gd name="connsiteY1" fmla="*/ 10046 h 68218"/>
                  <a:gd name="connsiteX2" fmla="*/ 8644 w 30371"/>
                  <a:gd name="connsiteY2" fmla="*/ 22428 h 68218"/>
                  <a:gd name="connsiteX3" fmla="*/ 0 w 30371"/>
                  <a:gd name="connsiteY3" fmla="*/ 26166 h 68218"/>
                  <a:gd name="connsiteX4" fmla="*/ 3271 w 30371"/>
                  <a:gd name="connsiteY4" fmla="*/ 34810 h 68218"/>
                  <a:gd name="connsiteX5" fmla="*/ 11915 w 30371"/>
                  <a:gd name="connsiteY5" fmla="*/ 31306 h 68218"/>
                  <a:gd name="connsiteX6" fmla="*/ 16354 w 30371"/>
                  <a:gd name="connsiteY6" fmla="*/ 58873 h 68218"/>
                  <a:gd name="connsiteX7" fmla="*/ 16354 w 30371"/>
                  <a:gd name="connsiteY7" fmla="*/ 68218 h 68218"/>
                  <a:gd name="connsiteX8" fmla="*/ 30371 w 30371"/>
                  <a:gd name="connsiteY8" fmla="*/ 68218 h 68218"/>
                  <a:gd name="connsiteX9" fmla="*/ 30371 w 30371"/>
                  <a:gd name="connsiteY9" fmla="*/ 58873 h 68218"/>
                  <a:gd name="connsiteX10" fmla="*/ 11915 w 30371"/>
                  <a:gd name="connsiteY10" fmla="*/ 0 h 6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1" h="68218">
                    <a:moveTo>
                      <a:pt x="11915" y="0"/>
                    </a:moveTo>
                    <a:lnTo>
                      <a:pt x="1869" y="10046"/>
                    </a:lnTo>
                    <a:cubicBezTo>
                      <a:pt x="4439" y="14017"/>
                      <a:pt x="6775" y="18223"/>
                      <a:pt x="8644" y="22428"/>
                    </a:cubicBezTo>
                    <a:lnTo>
                      <a:pt x="0" y="26166"/>
                    </a:lnTo>
                    <a:cubicBezTo>
                      <a:pt x="1168" y="28969"/>
                      <a:pt x="2336" y="32006"/>
                      <a:pt x="3271" y="34810"/>
                    </a:cubicBezTo>
                    <a:lnTo>
                      <a:pt x="11915" y="31306"/>
                    </a:lnTo>
                    <a:cubicBezTo>
                      <a:pt x="14718" y="39950"/>
                      <a:pt x="16354" y="49295"/>
                      <a:pt x="16354" y="58873"/>
                    </a:cubicBezTo>
                    <a:lnTo>
                      <a:pt x="16354" y="68218"/>
                    </a:lnTo>
                    <a:lnTo>
                      <a:pt x="30371" y="68218"/>
                    </a:lnTo>
                    <a:lnTo>
                      <a:pt x="30371" y="58873"/>
                    </a:lnTo>
                    <a:cubicBezTo>
                      <a:pt x="30371" y="36913"/>
                      <a:pt x="23596" y="16821"/>
                      <a:pt x="11915" y="0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7489991-5122-5ED0-8BF9-0CD020A208CE}"/>
                  </a:ext>
                </a:extLst>
              </p:cNvPr>
              <p:cNvSpPr/>
              <p:nvPr/>
            </p:nvSpPr>
            <p:spPr>
              <a:xfrm>
                <a:off x="3299073" y="642909"/>
                <a:ext cx="89308" cy="89541"/>
              </a:xfrm>
              <a:custGeom>
                <a:avLst/>
                <a:gdLst>
                  <a:gd name="connsiteX0" fmla="*/ 3335 w 89308"/>
                  <a:gd name="connsiteY0" fmla="*/ 72891 h 89541"/>
                  <a:gd name="connsiteX1" fmla="*/ 2166 w 89308"/>
                  <a:gd name="connsiteY1" fmla="*/ 74059 h 89541"/>
                  <a:gd name="connsiteX2" fmla="*/ 3335 w 89308"/>
                  <a:gd name="connsiteY2" fmla="*/ 87375 h 89541"/>
                  <a:gd name="connsiteX3" fmla="*/ 16651 w 89308"/>
                  <a:gd name="connsiteY3" fmla="*/ 86207 h 89541"/>
                  <a:gd name="connsiteX4" fmla="*/ 89308 w 89308"/>
                  <a:gd name="connsiteY4" fmla="*/ 0 h 89541"/>
                  <a:gd name="connsiteX5" fmla="*/ 3335 w 89308"/>
                  <a:gd name="connsiteY5" fmla="*/ 72891 h 8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08" h="89541">
                    <a:moveTo>
                      <a:pt x="3335" y="72891"/>
                    </a:moveTo>
                    <a:cubicBezTo>
                      <a:pt x="2867" y="73124"/>
                      <a:pt x="2634" y="73592"/>
                      <a:pt x="2166" y="74059"/>
                    </a:cubicBezTo>
                    <a:cubicBezTo>
                      <a:pt x="-1104" y="78030"/>
                      <a:pt x="-637" y="83871"/>
                      <a:pt x="3335" y="87375"/>
                    </a:cubicBezTo>
                    <a:cubicBezTo>
                      <a:pt x="7306" y="90646"/>
                      <a:pt x="13147" y="90179"/>
                      <a:pt x="16651" y="86207"/>
                    </a:cubicBezTo>
                    <a:lnTo>
                      <a:pt x="89308" y="0"/>
                    </a:lnTo>
                    <a:lnTo>
                      <a:pt x="3335" y="72891"/>
                    </a:ln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8E64BC-45BA-BAE1-7B2B-2AB32ADDF1D4}"/>
                </a:ext>
              </a:extLst>
            </p:cNvPr>
            <p:cNvSpPr txBox="1"/>
            <p:nvPr/>
          </p:nvSpPr>
          <p:spPr>
            <a:xfrm>
              <a:off x="3328531" y="2558048"/>
              <a:ext cx="18664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throughput = 3/20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B4C435C-BE2F-4181-3ACB-94F25CBD9DA1}"/>
              </a:ext>
            </a:extLst>
          </p:cNvPr>
          <p:cNvSpPr txBox="1"/>
          <p:nvPr/>
        </p:nvSpPr>
        <p:spPr>
          <a:xfrm>
            <a:off x="6356371" y="2604474"/>
            <a:ext cx="19945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avg. latency = 14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B5F2A2-3C78-7124-6107-55DAEE2BE1A1}"/>
              </a:ext>
            </a:extLst>
          </p:cNvPr>
          <p:cNvSpPr txBox="1"/>
          <p:nvPr/>
        </p:nvSpPr>
        <p:spPr>
          <a:xfrm>
            <a:off x="2529305" y="4189770"/>
            <a:ext cx="1715653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per-request cost</a:t>
            </a:r>
            <a:endParaRPr lang="en-001" dirty="0">
              <a:solidFill>
                <a:schemeClr val="accent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F32AC6-E733-A983-9D80-55F9864A36A8}"/>
              </a:ext>
            </a:extLst>
          </p:cNvPr>
          <p:cNvSpPr txBox="1"/>
          <p:nvPr/>
        </p:nvSpPr>
        <p:spPr>
          <a:xfrm>
            <a:off x="2827649" y="4191408"/>
            <a:ext cx="1593856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per-batch cost</a:t>
            </a:r>
            <a:endParaRPr lang="en-001" dirty="0">
              <a:solidFill>
                <a:schemeClr val="accent2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B0F13A-A8EB-8E82-9F30-709309F0F481}"/>
              </a:ext>
            </a:extLst>
          </p:cNvPr>
          <p:cNvSpPr txBox="1"/>
          <p:nvPr/>
        </p:nvSpPr>
        <p:spPr>
          <a:xfrm>
            <a:off x="4754378" y="2916120"/>
            <a:ext cx="1897965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per-response cost</a:t>
            </a:r>
            <a:endParaRPr lang="en-001" dirty="0">
              <a:solidFill>
                <a:schemeClr val="accent3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349" grpId="0"/>
      <p:bldP spid="357" grpId="0"/>
      <p:bldP spid="358" grpId="0"/>
      <p:bldP spid="374" grpId="0"/>
      <p:bldP spid="379" grpId="0"/>
      <p:bldP spid="388" grpId="0"/>
      <p:bldP spid="389" grpId="0"/>
      <p:bldP spid="391" grpId="0"/>
      <p:bldP spid="392" grpId="0"/>
      <p:bldP spid="271" grpId="0" animBg="1"/>
      <p:bldP spid="272" grpId="0" animBg="1"/>
      <p:bldP spid="33" grpId="0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B1DD2-24C6-0040-609F-0BDC19881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AE83-86A1-18B4-EC28-95FE876A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batch or not to batch?</a:t>
            </a:r>
            <a:endParaRPr lang="en-001" dirty="0"/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6154A2A-B53C-717F-041D-E41727F55BB8}"/>
              </a:ext>
            </a:extLst>
          </p:cNvPr>
          <p:cNvGrpSpPr/>
          <p:nvPr/>
        </p:nvGrpSpPr>
        <p:grpSpPr>
          <a:xfrm>
            <a:off x="286324" y="7302165"/>
            <a:ext cx="368399" cy="206500"/>
            <a:chOff x="3206154" y="617210"/>
            <a:chExt cx="205589" cy="115240"/>
          </a:xfrm>
          <a:solidFill>
            <a:srgbClr val="FF0000"/>
          </a:solidFill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15F398D4-8D88-35A2-578D-D7DC462D56A6}"/>
                </a:ext>
              </a:extLst>
            </p:cNvPr>
            <p:cNvSpPr/>
            <p:nvPr/>
          </p:nvSpPr>
          <p:spPr>
            <a:xfrm>
              <a:off x="3206154" y="617210"/>
              <a:ext cx="164237" cy="112139"/>
            </a:xfrm>
            <a:custGeom>
              <a:avLst/>
              <a:gdLst>
                <a:gd name="connsiteX0" fmla="*/ 98122 w 164237"/>
                <a:gd name="connsiteY0" fmla="*/ 14251 h 112139"/>
                <a:gd name="connsiteX1" fmla="*/ 98122 w 164237"/>
                <a:gd name="connsiteY1" fmla="*/ 23596 h 112139"/>
                <a:gd name="connsiteX2" fmla="*/ 102795 w 164237"/>
                <a:gd name="connsiteY2" fmla="*/ 23362 h 112139"/>
                <a:gd name="connsiteX3" fmla="*/ 107467 w 164237"/>
                <a:gd name="connsiteY3" fmla="*/ 23596 h 112139"/>
                <a:gd name="connsiteX4" fmla="*/ 107467 w 164237"/>
                <a:gd name="connsiteY4" fmla="*/ 14251 h 112139"/>
                <a:gd name="connsiteX5" fmla="*/ 133166 w 164237"/>
                <a:gd name="connsiteY5" fmla="*/ 19624 h 112139"/>
                <a:gd name="connsiteX6" fmla="*/ 129661 w 164237"/>
                <a:gd name="connsiteY6" fmla="*/ 28035 h 112139"/>
                <a:gd name="connsiteX7" fmla="*/ 138305 w 164237"/>
                <a:gd name="connsiteY7" fmla="*/ 31773 h 112139"/>
                <a:gd name="connsiteX8" fmla="*/ 141810 w 164237"/>
                <a:gd name="connsiteY8" fmla="*/ 23129 h 112139"/>
                <a:gd name="connsiteX9" fmla="*/ 154192 w 164237"/>
                <a:gd name="connsiteY9" fmla="*/ 30605 h 112139"/>
                <a:gd name="connsiteX10" fmla="*/ 164238 w 164237"/>
                <a:gd name="connsiteY10" fmla="*/ 20559 h 112139"/>
                <a:gd name="connsiteX11" fmla="*/ 102795 w 164237"/>
                <a:gd name="connsiteY11" fmla="*/ 0 h 112139"/>
                <a:gd name="connsiteX12" fmla="*/ 0 w 164237"/>
                <a:gd name="connsiteY12" fmla="*/ 102795 h 112139"/>
                <a:gd name="connsiteX13" fmla="*/ 0 w 164237"/>
                <a:gd name="connsiteY13" fmla="*/ 112140 h 112139"/>
                <a:gd name="connsiteX14" fmla="*/ 14017 w 164237"/>
                <a:gd name="connsiteY14" fmla="*/ 112140 h 112139"/>
                <a:gd name="connsiteX15" fmla="*/ 14017 w 164237"/>
                <a:gd name="connsiteY15" fmla="*/ 102795 h 112139"/>
                <a:gd name="connsiteX16" fmla="*/ 18456 w 164237"/>
                <a:gd name="connsiteY16" fmla="*/ 75227 h 112139"/>
                <a:gd name="connsiteX17" fmla="*/ 27100 w 164237"/>
                <a:gd name="connsiteY17" fmla="*/ 78731 h 112139"/>
                <a:gd name="connsiteX18" fmla="*/ 30371 w 164237"/>
                <a:gd name="connsiteY18" fmla="*/ 70087 h 112139"/>
                <a:gd name="connsiteX19" fmla="*/ 21727 w 164237"/>
                <a:gd name="connsiteY19" fmla="*/ 66583 h 112139"/>
                <a:gd name="connsiteX20" fmla="*/ 35744 w 164237"/>
                <a:gd name="connsiteY20" fmla="*/ 44856 h 112139"/>
                <a:gd name="connsiteX21" fmla="*/ 42286 w 164237"/>
                <a:gd name="connsiteY21" fmla="*/ 51397 h 112139"/>
                <a:gd name="connsiteX22" fmla="*/ 48827 w 164237"/>
                <a:gd name="connsiteY22" fmla="*/ 44622 h 112139"/>
                <a:gd name="connsiteX23" fmla="*/ 42286 w 164237"/>
                <a:gd name="connsiteY23" fmla="*/ 38081 h 112139"/>
                <a:gd name="connsiteX24" fmla="*/ 63779 w 164237"/>
                <a:gd name="connsiteY24" fmla="*/ 23129 h 112139"/>
                <a:gd name="connsiteX25" fmla="*/ 67284 w 164237"/>
                <a:gd name="connsiteY25" fmla="*/ 31773 h 112139"/>
                <a:gd name="connsiteX26" fmla="*/ 75928 w 164237"/>
                <a:gd name="connsiteY26" fmla="*/ 28035 h 112139"/>
                <a:gd name="connsiteX27" fmla="*/ 72423 w 164237"/>
                <a:gd name="connsiteY27" fmla="*/ 19391 h 112139"/>
                <a:gd name="connsiteX28" fmla="*/ 98122 w 164237"/>
                <a:gd name="connsiteY28" fmla="*/ 14251 h 1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237" h="112139">
                  <a:moveTo>
                    <a:pt x="98122" y="14251"/>
                  </a:moveTo>
                  <a:lnTo>
                    <a:pt x="98122" y="23596"/>
                  </a:lnTo>
                  <a:cubicBezTo>
                    <a:pt x="99757" y="23596"/>
                    <a:pt x="101159" y="23362"/>
                    <a:pt x="102795" y="23362"/>
                  </a:cubicBezTo>
                  <a:cubicBezTo>
                    <a:pt x="104430" y="23362"/>
                    <a:pt x="105832" y="23362"/>
                    <a:pt x="107467" y="23596"/>
                  </a:cubicBezTo>
                  <a:lnTo>
                    <a:pt x="107467" y="14251"/>
                  </a:lnTo>
                  <a:cubicBezTo>
                    <a:pt x="116578" y="14718"/>
                    <a:pt x="125222" y="16587"/>
                    <a:pt x="133166" y="19624"/>
                  </a:cubicBezTo>
                  <a:lnTo>
                    <a:pt x="129661" y="28035"/>
                  </a:lnTo>
                  <a:cubicBezTo>
                    <a:pt x="132698" y="29203"/>
                    <a:pt x="135502" y="30371"/>
                    <a:pt x="138305" y="31773"/>
                  </a:cubicBezTo>
                  <a:lnTo>
                    <a:pt x="141810" y="23129"/>
                  </a:lnTo>
                  <a:cubicBezTo>
                    <a:pt x="146249" y="25231"/>
                    <a:pt x="150220" y="27801"/>
                    <a:pt x="154192" y="30605"/>
                  </a:cubicBezTo>
                  <a:lnTo>
                    <a:pt x="164238" y="20559"/>
                  </a:lnTo>
                  <a:cubicBezTo>
                    <a:pt x="147183" y="7710"/>
                    <a:pt x="125923" y="0"/>
                    <a:pt x="102795" y="0"/>
                  </a:cubicBezTo>
                  <a:cubicBezTo>
                    <a:pt x="46024" y="0"/>
                    <a:pt x="0" y="46024"/>
                    <a:pt x="0" y="102795"/>
                  </a:cubicBezTo>
                  <a:lnTo>
                    <a:pt x="0" y="112140"/>
                  </a:lnTo>
                  <a:lnTo>
                    <a:pt x="14017" y="112140"/>
                  </a:lnTo>
                  <a:lnTo>
                    <a:pt x="14017" y="102795"/>
                  </a:lnTo>
                  <a:cubicBezTo>
                    <a:pt x="14017" y="93216"/>
                    <a:pt x="15653" y="83871"/>
                    <a:pt x="18456" y="75227"/>
                  </a:cubicBezTo>
                  <a:lnTo>
                    <a:pt x="27100" y="78731"/>
                  </a:lnTo>
                  <a:cubicBezTo>
                    <a:pt x="28035" y="75694"/>
                    <a:pt x="29203" y="72891"/>
                    <a:pt x="30371" y="70087"/>
                  </a:cubicBezTo>
                  <a:lnTo>
                    <a:pt x="21727" y="66583"/>
                  </a:lnTo>
                  <a:cubicBezTo>
                    <a:pt x="25231" y="58640"/>
                    <a:pt x="30137" y="51164"/>
                    <a:pt x="35744" y="44856"/>
                  </a:cubicBezTo>
                  <a:lnTo>
                    <a:pt x="42286" y="51397"/>
                  </a:lnTo>
                  <a:cubicBezTo>
                    <a:pt x="44389" y="49061"/>
                    <a:pt x="46491" y="46725"/>
                    <a:pt x="48827" y="44622"/>
                  </a:cubicBezTo>
                  <a:lnTo>
                    <a:pt x="42286" y="38081"/>
                  </a:lnTo>
                  <a:cubicBezTo>
                    <a:pt x="48594" y="32240"/>
                    <a:pt x="55836" y="27100"/>
                    <a:pt x="63779" y="23129"/>
                  </a:cubicBezTo>
                  <a:lnTo>
                    <a:pt x="67284" y="31773"/>
                  </a:lnTo>
                  <a:cubicBezTo>
                    <a:pt x="70087" y="30371"/>
                    <a:pt x="72891" y="29203"/>
                    <a:pt x="75928" y="28035"/>
                  </a:cubicBezTo>
                  <a:lnTo>
                    <a:pt x="72423" y="19391"/>
                  </a:lnTo>
                  <a:cubicBezTo>
                    <a:pt x="80367" y="16354"/>
                    <a:pt x="89011" y="14718"/>
                    <a:pt x="98122" y="14251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BE52243-1996-EB17-612F-6196D6D6395A}"/>
                </a:ext>
              </a:extLst>
            </p:cNvPr>
            <p:cNvSpPr/>
            <p:nvPr/>
          </p:nvSpPr>
          <p:spPr>
            <a:xfrm>
              <a:off x="3381372" y="661132"/>
              <a:ext cx="30371" cy="68218"/>
            </a:xfrm>
            <a:custGeom>
              <a:avLst/>
              <a:gdLst>
                <a:gd name="connsiteX0" fmla="*/ 11915 w 30371"/>
                <a:gd name="connsiteY0" fmla="*/ 0 h 68218"/>
                <a:gd name="connsiteX1" fmla="*/ 1869 w 30371"/>
                <a:gd name="connsiteY1" fmla="*/ 10046 h 68218"/>
                <a:gd name="connsiteX2" fmla="*/ 8644 w 30371"/>
                <a:gd name="connsiteY2" fmla="*/ 22428 h 68218"/>
                <a:gd name="connsiteX3" fmla="*/ 0 w 30371"/>
                <a:gd name="connsiteY3" fmla="*/ 26166 h 68218"/>
                <a:gd name="connsiteX4" fmla="*/ 3271 w 30371"/>
                <a:gd name="connsiteY4" fmla="*/ 34810 h 68218"/>
                <a:gd name="connsiteX5" fmla="*/ 11915 w 30371"/>
                <a:gd name="connsiteY5" fmla="*/ 31306 h 68218"/>
                <a:gd name="connsiteX6" fmla="*/ 16354 w 30371"/>
                <a:gd name="connsiteY6" fmla="*/ 58873 h 68218"/>
                <a:gd name="connsiteX7" fmla="*/ 16354 w 30371"/>
                <a:gd name="connsiteY7" fmla="*/ 68218 h 68218"/>
                <a:gd name="connsiteX8" fmla="*/ 30371 w 30371"/>
                <a:gd name="connsiteY8" fmla="*/ 68218 h 68218"/>
                <a:gd name="connsiteX9" fmla="*/ 30371 w 30371"/>
                <a:gd name="connsiteY9" fmla="*/ 58873 h 68218"/>
                <a:gd name="connsiteX10" fmla="*/ 11915 w 30371"/>
                <a:gd name="connsiteY10" fmla="*/ 0 h 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1" h="68218">
                  <a:moveTo>
                    <a:pt x="11915" y="0"/>
                  </a:moveTo>
                  <a:lnTo>
                    <a:pt x="1869" y="10046"/>
                  </a:lnTo>
                  <a:cubicBezTo>
                    <a:pt x="4439" y="14017"/>
                    <a:pt x="6775" y="18223"/>
                    <a:pt x="8644" y="22428"/>
                  </a:cubicBezTo>
                  <a:lnTo>
                    <a:pt x="0" y="26166"/>
                  </a:lnTo>
                  <a:cubicBezTo>
                    <a:pt x="1168" y="28969"/>
                    <a:pt x="2336" y="32006"/>
                    <a:pt x="3271" y="34810"/>
                  </a:cubicBezTo>
                  <a:lnTo>
                    <a:pt x="11915" y="31306"/>
                  </a:lnTo>
                  <a:cubicBezTo>
                    <a:pt x="14718" y="39950"/>
                    <a:pt x="16354" y="49295"/>
                    <a:pt x="16354" y="58873"/>
                  </a:cubicBezTo>
                  <a:lnTo>
                    <a:pt x="16354" y="68218"/>
                  </a:lnTo>
                  <a:lnTo>
                    <a:pt x="30371" y="68218"/>
                  </a:lnTo>
                  <a:lnTo>
                    <a:pt x="30371" y="58873"/>
                  </a:lnTo>
                  <a:cubicBezTo>
                    <a:pt x="30371" y="36913"/>
                    <a:pt x="23596" y="16821"/>
                    <a:pt x="11915" y="0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641E525-2846-6230-49F5-8592E9D2968E}"/>
                </a:ext>
              </a:extLst>
            </p:cNvPr>
            <p:cNvSpPr/>
            <p:nvPr/>
          </p:nvSpPr>
          <p:spPr>
            <a:xfrm>
              <a:off x="3299073" y="642909"/>
              <a:ext cx="89308" cy="89541"/>
            </a:xfrm>
            <a:custGeom>
              <a:avLst/>
              <a:gdLst>
                <a:gd name="connsiteX0" fmla="*/ 3335 w 89308"/>
                <a:gd name="connsiteY0" fmla="*/ 72891 h 89541"/>
                <a:gd name="connsiteX1" fmla="*/ 2166 w 89308"/>
                <a:gd name="connsiteY1" fmla="*/ 74059 h 89541"/>
                <a:gd name="connsiteX2" fmla="*/ 3335 w 89308"/>
                <a:gd name="connsiteY2" fmla="*/ 87375 h 89541"/>
                <a:gd name="connsiteX3" fmla="*/ 16651 w 89308"/>
                <a:gd name="connsiteY3" fmla="*/ 86207 h 89541"/>
                <a:gd name="connsiteX4" fmla="*/ 89308 w 89308"/>
                <a:gd name="connsiteY4" fmla="*/ 0 h 89541"/>
                <a:gd name="connsiteX5" fmla="*/ 3335 w 89308"/>
                <a:gd name="connsiteY5" fmla="*/ 72891 h 8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08" h="89541">
                  <a:moveTo>
                    <a:pt x="3335" y="72891"/>
                  </a:moveTo>
                  <a:cubicBezTo>
                    <a:pt x="2867" y="73124"/>
                    <a:pt x="2634" y="73592"/>
                    <a:pt x="2166" y="74059"/>
                  </a:cubicBezTo>
                  <a:cubicBezTo>
                    <a:pt x="-1104" y="78030"/>
                    <a:pt x="-637" y="83871"/>
                    <a:pt x="3335" y="87375"/>
                  </a:cubicBezTo>
                  <a:cubicBezTo>
                    <a:pt x="7306" y="90646"/>
                    <a:pt x="13147" y="90179"/>
                    <a:pt x="16651" y="86207"/>
                  </a:cubicBezTo>
                  <a:lnTo>
                    <a:pt x="89308" y="0"/>
                  </a:lnTo>
                  <a:lnTo>
                    <a:pt x="3335" y="72891"/>
                  </a:ln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6343CBAB-B6B1-88CA-743F-BFB28C60E1BA}"/>
              </a:ext>
            </a:extLst>
          </p:cNvPr>
          <p:cNvSpPr txBox="1"/>
          <p:nvPr/>
        </p:nvSpPr>
        <p:spPr>
          <a:xfrm>
            <a:off x="665605" y="7112034"/>
            <a:ext cx="1113192" cy="496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=3/26</a:t>
            </a:r>
            <a:endParaRPr lang="en-001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F68465F-16DC-7C25-CE89-09CA255710B6}"/>
              </a:ext>
            </a:extLst>
          </p:cNvPr>
          <p:cNvGrpSpPr/>
          <p:nvPr/>
        </p:nvGrpSpPr>
        <p:grpSpPr>
          <a:xfrm>
            <a:off x="1627433" y="7342869"/>
            <a:ext cx="368399" cy="206501"/>
            <a:chOff x="3206154" y="617210"/>
            <a:chExt cx="205589" cy="115240"/>
          </a:xfrm>
          <a:solidFill>
            <a:srgbClr val="FF0000"/>
          </a:solidFill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5199DE3-28BD-EAD2-96B9-4C7D90E6492A}"/>
                </a:ext>
              </a:extLst>
            </p:cNvPr>
            <p:cNvSpPr/>
            <p:nvPr/>
          </p:nvSpPr>
          <p:spPr>
            <a:xfrm>
              <a:off x="3206154" y="617210"/>
              <a:ext cx="164237" cy="112139"/>
            </a:xfrm>
            <a:custGeom>
              <a:avLst/>
              <a:gdLst>
                <a:gd name="connsiteX0" fmla="*/ 98122 w 164237"/>
                <a:gd name="connsiteY0" fmla="*/ 14251 h 112139"/>
                <a:gd name="connsiteX1" fmla="*/ 98122 w 164237"/>
                <a:gd name="connsiteY1" fmla="*/ 23596 h 112139"/>
                <a:gd name="connsiteX2" fmla="*/ 102795 w 164237"/>
                <a:gd name="connsiteY2" fmla="*/ 23362 h 112139"/>
                <a:gd name="connsiteX3" fmla="*/ 107467 w 164237"/>
                <a:gd name="connsiteY3" fmla="*/ 23596 h 112139"/>
                <a:gd name="connsiteX4" fmla="*/ 107467 w 164237"/>
                <a:gd name="connsiteY4" fmla="*/ 14251 h 112139"/>
                <a:gd name="connsiteX5" fmla="*/ 133166 w 164237"/>
                <a:gd name="connsiteY5" fmla="*/ 19624 h 112139"/>
                <a:gd name="connsiteX6" fmla="*/ 129661 w 164237"/>
                <a:gd name="connsiteY6" fmla="*/ 28035 h 112139"/>
                <a:gd name="connsiteX7" fmla="*/ 138305 w 164237"/>
                <a:gd name="connsiteY7" fmla="*/ 31773 h 112139"/>
                <a:gd name="connsiteX8" fmla="*/ 141810 w 164237"/>
                <a:gd name="connsiteY8" fmla="*/ 23129 h 112139"/>
                <a:gd name="connsiteX9" fmla="*/ 154192 w 164237"/>
                <a:gd name="connsiteY9" fmla="*/ 30605 h 112139"/>
                <a:gd name="connsiteX10" fmla="*/ 164238 w 164237"/>
                <a:gd name="connsiteY10" fmla="*/ 20559 h 112139"/>
                <a:gd name="connsiteX11" fmla="*/ 102795 w 164237"/>
                <a:gd name="connsiteY11" fmla="*/ 0 h 112139"/>
                <a:gd name="connsiteX12" fmla="*/ 0 w 164237"/>
                <a:gd name="connsiteY12" fmla="*/ 102795 h 112139"/>
                <a:gd name="connsiteX13" fmla="*/ 0 w 164237"/>
                <a:gd name="connsiteY13" fmla="*/ 112140 h 112139"/>
                <a:gd name="connsiteX14" fmla="*/ 14017 w 164237"/>
                <a:gd name="connsiteY14" fmla="*/ 112140 h 112139"/>
                <a:gd name="connsiteX15" fmla="*/ 14017 w 164237"/>
                <a:gd name="connsiteY15" fmla="*/ 102795 h 112139"/>
                <a:gd name="connsiteX16" fmla="*/ 18456 w 164237"/>
                <a:gd name="connsiteY16" fmla="*/ 75227 h 112139"/>
                <a:gd name="connsiteX17" fmla="*/ 27100 w 164237"/>
                <a:gd name="connsiteY17" fmla="*/ 78731 h 112139"/>
                <a:gd name="connsiteX18" fmla="*/ 30371 w 164237"/>
                <a:gd name="connsiteY18" fmla="*/ 70087 h 112139"/>
                <a:gd name="connsiteX19" fmla="*/ 21727 w 164237"/>
                <a:gd name="connsiteY19" fmla="*/ 66583 h 112139"/>
                <a:gd name="connsiteX20" fmla="*/ 35744 w 164237"/>
                <a:gd name="connsiteY20" fmla="*/ 44856 h 112139"/>
                <a:gd name="connsiteX21" fmla="*/ 42286 w 164237"/>
                <a:gd name="connsiteY21" fmla="*/ 51397 h 112139"/>
                <a:gd name="connsiteX22" fmla="*/ 48827 w 164237"/>
                <a:gd name="connsiteY22" fmla="*/ 44622 h 112139"/>
                <a:gd name="connsiteX23" fmla="*/ 42286 w 164237"/>
                <a:gd name="connsiteY23" fmla="*/ 38081 h 112139"/>
                <a:gd name="connsiteX24" fmla="*/ 63779 w 164237"/>
                <a:gd name="connsiteY24" fmla="*/ 23129 h 112139"/>
                <a:gd name="connsiteX25" fmla="*/ 67284 w 164237"/>
                <a:gd name="connsiteY25" fmla="*/ 31773 h 112139"/>
                <a:gd name="connsiteX26" fmla="*/ 75928 w 164237"/>
                <a:gd name="connsiteY26" fmla="*/ 28035 h 112139"/>
                <a:gd name="connsiteX27" fmla="*/ 72423 w 164237"/>
                <a:gd name="connsiteY27" fmla="*/ 19391 h 112139"/>
                <a:gd name="connsiteX28" fmla="*/ 98122 w 164237"/>
                <a:gd name="connsiteY28" fmla="*/ 14251 h 1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237" h="112139">
                  <a:moveTo>
                    <a:pt x="98122" y="14251"/>
                  </a:moveTo>
                  <a:lnTo>
                    <a:pt x="98122" y="23596"/>
                  </a:lnTo>
                  <a:cubicBezTo>
                    <a:pt x="99757" y="23596"/>
                    <a:pt x="101159" y="23362"/>
                    <a:pt x="102795" y="23362"/>
                  </a:cubicBezTo>
                  <a:cubicBezTo>
                    <a:pt x="104430" y="23362"/>
                    <a:pt x="105832" y="23362"/>
                    <a:pt x="107467" y="23596"/>
                  </a:cubicBezTo>
                  <a:lnTo>
                    <a:pt x="107467" y="14251"/>
                  </a:lnTo>
                  <a:cubicBezTo>
                    <a:pt x="116578" y="14718"/>
                    <a:pt x="125222" y="16587"/>
                    <a:pt x="133166" y="19624"/>
                  </a:cubicBezTo>
                  <a:lnTo>
                    <a:pt x="129661" y="28035"/>
                  </a:lnTo>
                  <a:cubicBezTo>
                    <a:pt x="132698" y="29203"/>
                    <a:pt x="135502" y="30371"/>
                    <a:pt x="138305" y="31773"/>
                  </a:cubicBezTo>
                  <a:lnTo>
                    <a:pt x="141810" y="23129"/>
                  </a:lnTo>
                  <a:cubicBezTo>
                    <a:pt x="146249" y="25231"/>
                    <a:pt x="150220" y="27801"/>
                    <a:pt x="154192" y="30605"/>
                  </a:cubicBezTo>
                  <a:lnTo>
                    <a:pt x="164238" y="20559"/>
                  </a:lnTo>
                  <a:cubicBezTo>
                    <a:pt x="147183" y="7710"/>
                    <a:pt x="125923" y="0"/>
                    <a:pt x="102795" y="0"/>
                  </a:cubicBezTo>
                  <a:cubicBezTo>
                    <a:pt x="46024" y="0"/>
                    <a:pt x="0" y="46024"/>
                    <a:pt x="0" y="102795"/>
                  </a:cubicBezTo>
                  <a:lnTo>
                    <a:pt x="0" y="112140"/>
                  </a:lnTo>
                  <a:lnTo>
                    <a:pt x="14017" y="112140"/>
                  </a:lnTo>
                  <a:lnTo>
                    <a:pt x="14017" y="102795"/>
                  </a:lnTo>
                  <a:cubicBezTo>
                    <a:pt x="14017" y="93216"/>
                    <a:pt x="15653" y="83871"/>
                    <a:pt x="18456" y="75227"/>
                  </a:cubicBezTo>
                  <a:lnTo>
                    <a:pt x="27100" y="78731"/>
                  </a:lnTo>
                  <a:cubicBezTo>
                    <a:pt x="28035" y="75694"/>
                    <a:pt x="29203" y="72891"/>
                    <a:pt x="30371" y="70087"/>
                  </a:cubicBezTo>
                  <a:lnTo>
                    <a:pt x="21727" y="66583"/>
                  </a:lnTo>
                  <a:cubicBezTo>
                    <a:pt x="25231" y="58640"/>
                    <a:pt x="30137" y="51164"/>
                    <a:pt x="35744" y="44856"/>
                  </a:cubicBezTo>
                  <a:lnTo>
                    <a:pt x="42286" y="51397"/>
                  </a:lnTo>
                  <a:cubicBezTo>
                    <a:pt x="44389" y="49061"/>
                    <a:pt x="46491" y="46725"/>
                    <a:pt x="48827" y="44622"/>
                  </a:cubicBezTo>
                  <a:lnTo>
                    <a:pt x="42286" y="38081"/>
                  </a:lnTo>
                  <a:cubicBezTo>
                    <a:pt x="48594" y="32240"/>
                    <a:pt x="55836" y="27100"/>
                    <a:pt x="63779" y="23129"/>
                  </a:cubicBezTo>
                  <a:lnTo>
                    <a:pt x="67284" y="31773"/>
                  </a:lnTo>
                  <a:cubicBezTo>
                    <a:pt x="70087" y="30371"/>
                    <a:pt x="72891" y="29203"/>
                    <a:pt x="75928" y="28035"/>
                  </a:cubicBezTo>
                  <a:lnTo>
                    <a:pt x="72423" y="19391"/>
                  </a:lnTo>
                  <a:cubicBezTo>
                    <a:pt x="80367" y="16354"/>
                    <a:pt x="89011" y="14718"/>
                    <a:pt x="98122" y="14251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DB9EEE4-D693-2897-00D5-6BB06A02C224}"/>
                </a:ext>
              </a:extLst>
            </p:cNvPr>
            <p:cNvSpPr/>
            <p:nvPr/>
          </p:nvSpPr>
          <p:spPr>
            <a:xfrm>
              <a:off x="3381372" y="661132"/>
              <a:ext cx="30371" cy="68218"/>
            </a:xfrm>
            <a:custGeom>
              <a:avLst/>
              <a:gdLst>
                <a:gd name="connsiteX0" fmla="*/ 11915 w 30371"/>
                <a:gd name="connsiteY0" fmla="*/ 0 h 68218"/>
                <a:gd name="connsiteX1" fmla="*/ 1869 w 30371"/>
                <a:gd name="connsiteY1" fmla="*/ 10046 h 68218"/>
                <a:gd name="connsiteX2" fmla="*/ 8644 w 30371"/>
                <a:gd name="connsiteY2" fmla="*/ 22428 h 68218"/>
                <a:gd name="connsiteX3" fmla="*/ 0 w 30371"/>
                <a:gd name="connsiteY3" fmla="*/ 26166 h 68218"/>
                <a:gd name="connsiteX4" fmla="*/ 3271 w 30371"/>
                <a:gd name="connsiteY4" fmla="*/ 34810 h 68218"/>
                <a:gd name="connsiteX5" fmla="*/ 11915 w 30371"/>
                <a:gd name="connsiteY5" fmla="*/ 31306 h 68218"/>
                <a:gd name="connsiteX6" fmla="*/ 16354 w 30371"/>
                <a:gd name="connsiteY6" fmla="*/ 58873 h 68218"/>
                <a:gd name="connsiteX7" fmla="*/ 16354 w 30371"/>
                <a:gd name="connsiteY7" fmla="*/ 68218 h 68218"/>
                <a:gd name="connsiteX8" fmla="*/ 30371 w 30371"/>
                <a:gd name="connsiteY8" fmla="*/ 68218 h 68218"/>
                <a:gd name="connsiteX9" fmla="*/ 30371 w 30371"/>
                <a:gd name="connsiteY9" fmla="*/ 58873 h 68218"/>
                <a:gd name="connsiteX10" fmla="*/ 11915 w 30371"/>
                <a:gd name="connsiteY10" fmla="*/ 0 h 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1" h="68218">
                  <a:moveTo>
                    <a:pt x="11915" y="0"/>
                  </a:moveTo>
                  <a:lnTo>
                    <a:pt x="1869" y="10046"/>
                  </a:lnTo>
                  <a:cubicBezTo>
                    <a:pt x="4439" y="14017"/>
                    <a:pt x="6775" y="18223"/>
                    <a:pt x="8644" y="22428"/>
                  </a:cubicBezTo>
                  <a:lnTo>
                    <a:pt x="0" y="26166"/>
                  </a:lnTo>
                  <a:cubicBezTo>
                    <a:pt x="1168" y="28969"/>
                    <a:pt x="2336" y="32006"/>
                    <a:pt x="3271" y="34810"/>
                  </a:cubicBezTo>
                  <a:lnTo>
                    <a:pt x="11915" y="31306"/>
                  </a:lnTo>
                  <a:cubicBezTo>
                    <a:pt x="14718" y="39950"/>
                    <a:pt x="16354" y="49295"/>
                    <a:pt x="16354" y="58873"/>
                  </a:cubicBezTo>
                  <a:lnTo>
                    <a:pt x="16354" y="68218"/>
                  </a:lnTo>
                  <a:lnTo>
                    <a:pt x="30371" y="68218"/>
                  </a:lnTo>
                  <a:lnTo>
                    <a:pt x="30371" y="58873"/>
                  </a:lnTo>
                  <a:cubicBezTo>
                    <a:pt x="30371" y="36913"/>
                    <a:pt x="23596" y="16821"/>
                    <a:pt x="11915" y="0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825ACE4B-5B8D-8E70-B272-98B6948F5712}"/>
                </a:ext>
              </a:extLst>
            </p:cNvPr>
            <p:cNvSpPr/>
            <p:nvPr/>
          </p:nvSpPr>
          <p:spPr>
            <a:xfrm>
              <a:off x="3299073" y="642909"/>
              <a:ext cx="89308" cy="89541"/>
            </a:xfrm>
            <a:custGeom>
              <a:avLst/>
              <a:gdLst>
                <a:gd name="connsiteX0" fmla="*/ 3335 w 89308"/>
                <a:gd name="connsiteY0" fmla="*/ 72891 h 89541"/>
                <a:gd name="connsiteX1" fmla="*/ 2166 w 89308"/>
                <a:gd name="connsiteY1" fmla="*/ 74059 h 89541"/>
                <a:gd name="connsiteX2" fmla="*/ 3335 w 89308"/>
                <a:gd name="connsiteY2" fmla="*/ 87375 h 89541"/>
                <a:gd name="connsiteX3" fmla="*/ 16651 w 89308"/>
                <a:gd name="connsiteY3" fmla="*/ 86207 h 89541"/>
                <a:gd name="connsiteX4" fmla="*/ 89308 w 89308"/>
                <a:gd name="connsiteY4" fmla="*/ 0 h 89541"/>
                <a:gd name="connsiteX5" fmla="*/ 3335 w 89308"/>
                <a:gd name="connsiteY5" fmla="*/ 72891 h 8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08" h="89541">
                  <a:moveTo>
                    <a:pt x="3335" y="72891"/>
                  </a:moveTo>
                  <a:cubicBezTo>
                    <a:pt x="2867" y="73124"/>
                    <a:pt x="2634" y="73592"/>
                    <a:pt x="2166" y="74059"/>
                  </a:cubicBezTo>
                  <a:cubicBezTo>
                    <a:pt x="-1104" y="78030"/>
                    <a:pt x="-637" y="83871"/>
                    <a:pt x="3335" y="87375"/>
                  </a:cubicBezTo>
                  <a:cubicBezTo>
                    <a:pt x="7306" y="90646"/>
                    <a:pt x="13147" y="90179"/>
                    <a:pt x="16651" y="86207"/>
                  </a:cubicBezTo>
                  <a:lnTo>
                    <a:pt x="89308" y="0"/>
                  </a:lnTo>
                  <a:lnTo>
                    <a:pt x="3335" y="72891"/>
                  </a:ln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67045F02-497E-F329-5B2D-712482276A11}"/>
              </a:ext>
            </a:extLst>
          </p:cNvPr>
          <p:cNvSpPr txBox="1"/>
          <p:nvPr/>
        </p:nvSpPr>
        <p:spPr>
          <a:xfrm>
            <a:off x="2006715" y="7152745"/>
            <a:ext cx="1113192" cy="496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=3/24</a:t>
            </a:r>
            <a:endParaRPr lang="en-001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C57D9463-C1D2-274E-096E-2A533AE8F9C8}"/>
              </a:ext>
            </a:extLst>
          </p:cNvPr>
          <p:cNvGrpSpPr/>
          <p:nvPr/>
        </p:nvGrpSpPr>
        <p:grpSpPr>
          <a:xfrm>
            <a:off x="4518890" y="7649104"/>
            <a:ext cx="7386465" cy="1334462"/>
            <a:chOff x="2563311" y="2205994"/>
            <a:chExt cx="7386465" cy="1334462"/>
          </a:xfrm>
        </p:grpSpPr>
        <p:sp>
          <p:nvSpPr>
            <p:cNvPr id="172" name="Line 6">
              <a:extLst>
                <a:ext uri="{FF2B5EF4-FFF2-40B4-BE49-F238E27FC236}">
                  <a16:creationId xmlns:a16="http://schemas.microsoft.com/office/drawing/2014/main" id="{7E77C699-87B4-E78A-0AEE-236415D21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68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3" name="Line 7">
              <a:extLst>
                <a:ext uri="{FF2B5EF4-FFF2-40B4-BE49-F238E27FC236}">
                  <a16:creationId xmlns:a16="http://schemas.microsoft.com/office/drawing/2014/main" id="{ADBC7623-F395-3F01-2781-F3DA8E25A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0134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4" name="Line 8">
              <a:extLst>
                <a:ext uri="{FF2B5EF4-FFF2-40B4-BE49-F238E27FC236}">
                  <a16:creationId xmlns:a16="http://schemas.microsoft.com/office/drawing/2014/main" id="{98B2E3E1-C3E8-79D6-477F-8C667BC8B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585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5" name="Line 9">
              <a:extLst>
                <a:ext uri="{FF2B5EF4-FFF2-40B4-BE49-F238E27FC236}">
                  <a16:creationId xmlns:a16="http://schemas.microsoft.com/office/drawing/2014/main" id="{F7A6A88B-C323-B9D1-1F21-219E73089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03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6" name="Line 10">
              <a:extLst>
                <a:ext uri="{FF2B5EF4-FFF2-40B4-BE49-F238E27FC236}">
                  <a16:creationId xmlns:a16="http://schemas.microsoft.com/office/drawing/2014/main" id="{79224A48-F122-8143-0997-F8E78C9DD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487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7" name="Line 11">
              <a:extLst>
                <a:ext uri="{FF2B5EF4-FFF2-40B4-BE49-F238E27FC236}">
                  <a16:creationId xmlns:a16="http://schemas.microsoft.com/office/drawing/2014/main" id="{EEB348D9-19D6-CF02-F7AC-3C3FDFA0E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93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8" name="Line 12">
              <a:extLst>
                <a:ext uri="{FF2B5EF4-FFF2-40B4-BE49-F238E27FC236}">
                  <a16:creationId xmlns:a16="http://schemas.microsoft.com/office/drawing/2014/main" id="{ED1A192A-CC12-0019-7F5D-657E3654D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4348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9" name="Line 13">
              <a:extLst>
                <a:ext uri="{FF2B5EF4-FFF2-40B4-BE49-F238E27FC236}">
                  <a16:creationId xmlns:a16="http://schemas.microsoft.com/office/drawing/2014/main" id="{97BBEB9D-313B-0D91-5A9B-C5A4BFDC4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079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0" name="Line 14">
              <a:extLst>
                <a:ext uri="{FF2B5EF4-FFF2-40B4-BE49-F238E27FC236}">
                  <a16:creationId xmlns:a16="http://schemas.microsoft.com/office/drawing/2014/main" id="{B83CFB7E-8BA7-B96C-231B-891FCA4B9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24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1" name="Line 15">
              <a:extLst>
                <a:ext uri="{FF2B5EF4-FFF2-40B4-BE49-F238E27FC236}">
                  <a16:creationId xmlns:a16="http://schemas.microsoft.com/office/drawing/2014/main" id="{96A7D846-D48C-CE1D-88A7-45EF548A5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3698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2" name="Line 16">
              <a:extLst>
                <a:ext uri="{FF2B5EF4-FFF2-40B4-BE49-F238E27FC236}">
                  <a16:creationId xmlns:a16="http://schemas.microsoft.com/office/drawing/2014/main" id="{30503B49-AEF7-4A3B-C665-D4179E6E6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0150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3" name="Line 17">
              <a:extLst>
                <a:ext uri="{FF2B5EF4-FFF2-40B4-BE49-F238E27FC236}">
                  <a16:creationId xmlns:a16="http://schemas.microsoft.com/office/drawing/2014/main" id="{F7ABD11F-313A-9DF0-26D8-126EC9A35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601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4" name="Line 18">
              <a:extLst>
                <a:ext uri="{FF2B5EF4-FFF2-40B4-BE49-F238E27FC236}">
                  <a16:creationId xmlns:a16="http://schemas.microsoft.com/office/drawing/2014/main" id="{F4FDA70A-B8E3-ADE5-9107-7401128B8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08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5" name="Line 19">
              <a:extLst>
                <a:ext uri="{FF2B5EF4-FFF2-40B4-BE49-F238E27FC236}">
                  <a16:creationId xmlns:a16="http://schemas.microsoft.com/office/drawing/2014/main" id="{E7B93F5A-6627-964B-2DDB-77CCD0D05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145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6" name="Line 20">
              <a:extLst>
                <a:ext uri="{FF2B5EF4-FFF2-40B4-BE49-F238E27FC236}">
                  <a16:creationId xmlns:a16="http://schemas.microsoft.com/office/drawing/2014/main" id="{62ED6130-F47F-CE5F-C2AB-34477E9D1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7910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7" name="Line 21">
              <a:extLst>
                <a:ext uri="{FF2B5EF4-FFF2-40B4-BE49-F238E27FC236}">
                  <a16:creationId xmlns:a16="http://schemas.microsoft.com/office/drawing/2014/main" id="{9E728DB8-0EDA-6D5D-4BD5-67DD39724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4364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8" name="Line 22">
              <a:extLst>
                <a:ext uri="{FF2B5EF4-FFF2-40B4-BE49-F238E27FC236}">
                  <a16:creationId xmlns:a16="http://schemas.microsoft.com/office/drawing/2014/main" id="{4B8A1C3F-7AF1-BA17-44DE-5CE812947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081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9" name="Line 23">
              <a:extLst>
                <a:ext uri="{FF2B5EF4-FFF2-40B4-BE49-F238E27FC236}">
                  <a16:creationId xmlns:a16="http://schemas.microsoft.com/office/drawing/2014/main" id="{06FFD0EC-05E5-C0F3-B0F3-6FAC3959B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26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0" name="Line 24">
              <a:extLst>
                <a:ext uri="{FF2B5EF4-FFF2-40B4-BE49-F238E27FC236}">
                  <a16:creationId xmlns:a16="http://schemas.microsoft.com/office/drawing/2014/main" id="{78457FA1-5921-E80A-0EAF-D1CE85E62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567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1" name="Line 25">
              <a:extLst>
                <a:ext uri="{FF2B5EF4-FFF2-40B4-BE49-F238E27FC236}">
                  <a16:creationId xmlns:a16="http://schemas.microsoft.com/office/drawing/2014/main" id="{C4731D42-7E5F-10CE-151B-23BE0367B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2123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2" name="Line 26">
              <a:extLst>
                <a:ext uri="{FF2B5EF4-FFF2-40B4-BE49-F238E27FC236}">
                  <a16:creationId xmlns:a16="http://schemas.microsoft.com/office/drawing/2014/main" id="{336D4BB5-8BC7-1238-4B6E-6F67B5122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857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3" name="Line 27">
              <a:extLst>
                <a:ext uri="{FF2B5EF4-FFF2-40B4-BE49-F238E27FC236}">
                  <a16:creationId xmlns:a16="http://schemas.microsoft.com/office/drawing/2014/main" id="{F62A4FAF-5E1C-8995-BFBE-2D128551F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502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4" name="Line 28">
              <a:extLst>
                <a:ext uri="{FF2B5EF4-FFF2-40B4-BE49-F238E27FC236}">
                  <a16:creationId xmlns:a16="http://schemas.microsoft.com/office/drawing/2014/main" id="{93A211B4-C12C-8100-B5D7-3E1626245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147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5" name="Line 29">
              <a:extLst>
                <a:ext uri="{FF2B5EF4-FFF2-40B4-BE49-F238E27FC236}">
                  <a16:creationId xmlns:a16="http://schemas.microsoft.com/office/drawing/2014/main" id="{D4529C18-FA24-6C6E-3209-0B9F9C1FD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988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6" name="Line 30">
              <a:extLst>
                <a:ext uri="{FF2B5EF4-FFF2-40B4-BE49-F238E27FC236}">
                  <a16:creationId xmlns:a16="http://schemas.microsoft.com/office/drawing/2014/main" id="{7A8DCE2C-549F-EC65-D4F1-0F3F75C85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6336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7" name="Line 31">
              <a:extLst>
                <a:ext uri="{FF2B5EF4-FFF2-40B4-BE49-F238E27FC236}">
                  <a16:creationId xmlns:a16="http://schemas.microsoft.com/office/drawing/2014/main" id="{4C3C44FA-58E1-DFD1-D1B2-F00F29E71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278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8" name="Line 41">
              <a:extLst>
                <a:ext uri="{FF2B5EF4-FFF2-40B4-BE49-F238E27FC236}">
                  <a16:creationId xmlns:a16="http://schemas.microsoft.com/office/drawing/2014/main" id="{A0F5F360-8863-D5F2-788D-3FF9DCCC0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275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9" name="Line 38">
              <a:extLst>
                <a:ext uri="{FF2B5EF4-FFF2-40B4-BE49-F238E27FC236}">
                  <a16:creationId xmlns:a16="http://schemas.microsoft.com/office/drawing/2014/main" id="{988AE3F8-A0BE-84B0-26A5-31A087075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2483288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00" name="Line 39">
              <a:extLst>
                <a:ext uri="{FF2B5EF4-FFF2-40B4-BE49-F238E27FC236}">
                  <a16:creationId xmlns:a16="http://schemas.microsoft.com/office/drawing/2014/main" id="{B7FB9C3A-9B30-D7DB-A5F1-B8E10AFDC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2757356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01" name="Line 40">
              <a:extLst>
                <a:ext uri="{FF2B5EF4-FFF2-40B4-BE49-F238E27FC236}">
                  <a16:creationId xmlns:a16="http://schemas.microsoft.com/office/drawing/2014/main" id="{C0255877-80CE-B46E-FF39-AF62F4F01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3029466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 dirty="0"/>
            </a:p>
          </p:txBody>
        </p:sp>
        <p:sp>
          <p:nvSpPr>
            <p:cNvPr id="202" name="Line 44">
              <a:extLst>
                <a:ext uri="{FF2B5EF4-FFF2-40B4-BE49-F238E27FC236}">
                  <a16:creationId xmlns:a16="http://schemas.microsoft.com/office/drawing/2014/main" id="{AAB6FF7F-9D3A-BF95-D350-8EB86CC50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16" y="3301577"/>
              <a:ext cx="688036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2C576727-46D0-627E-34FB-57F9324D1EA9}"/>
                </a:ext>
              </a:extLst>
            </p:cNvPr>
            <p:cNvCxnSpPr>
              <a:cxnSpLocks/>
            </p:cNvCxnSpPr>
            <p:nvPr/>
          </p:nvCxnSpPr>
          <p:spPr>
            <a:xfrm>
              <a:off x="2685210" y="2624413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40EE2AEC-8F75-13C5-8253-AA2E91013F46}"/>
                </a:ext>
              </a:extLst>
            </p:cNvPr>
            <p:cNvCxnSpPr>
              <a:cxnSpLocks/>
            </p:cNvCxnSpPr>
            <p:nvPr/>
          </p:nvCxnSpPr>
          <p:spPr>
            <a:xfrm>
              <a:off x="2563311" y="2624412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113F9DA1-A568-A7A8-F13B-EF43E49660FA}"/>
                </a:ext>
              </a:extLst>
            </p:cNvPr>
            <p:cNvGrpSpPr/>
            <p:nvPr/>
          </p:nvGrpSpPr>
          <p:grpSpPr>
            <a:xfrm>
              <a:off x="3081098" y="3035340"/>
              <a:ext cx="2558376" cy="258314"/>
              <a:chOff x="886977" y="1302945"/>
              <a:chExt cx="1341762" cy="135475"/>
            </a:xfrm>
          </p:grpSpPr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EF0D5277-95FA-3742-7327-AE52ACCDC2E3}"/>
                  </a:ext>
                </a:extLst>
              </p:cNvPr>
              <p:cNvSpPr/>
              <p:nvPr/>
            </p:nvSpPr>
            <p:spPr>
              <a:xfrm>
                <a:off x="907892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4BDCDC35-324C-4EE5-2000-B07902F57826}"/>
                  </a:ext>
                </a:extLst>
              </p:cNvPr>
              <p:cNvSpPr/>
              <p:nvPr/>
            </p:nvSpPr>
            <p:spPr>
              <a:xfrm>
                <a:off x="1713671" y="1322716"/>
                <a:ext cx="493748" cy="959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 dirty="0"/>
              </a:p>
            </p:txBody>
          </p:sp>
          <p:sp>
            <p:nvSpPr>
              <p:cNvPr id="322" name="Rectangle: Rounded Corners 321">
                <a:extLst>
                  <a:ext uri="{FF2B5EF4-FFF2-40B4-BE49-F238E27FC236}">
                    <a16:creationId xmlns:a16="http://schemas.microsoft.com/office/drawing/2014/main" id="{58DA5CDA-5F08-2CFF-49AE-13188563DCAF}"/>
                  </a:ext>
                </a:extLst>
              </p:cNvPr>
              <p:cNvSpPr/>
              <p:nvPr/>
            </p:nvSpPr>
            <p:spPr>
              <a:xfrm>
                <a:off x="886977" y="1302945"/>
                <a:ext cx="1341762" cy="13547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7AA6A458-248B-79CD-7930-54328F7CEB97}"/>
                  </a:ext>
                </a:extLst>
              </p:cNvPr>
              <p:cNvSpPr/>
              <p:nvPr/>
            </p:nvSpPr>
            <p:spPr>
              <a:xfrm>
                <a:off x="1174592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8411BF78-7C44-7E95-A6C7-4B8213F4BB1E}"/>
                  </a:ext>
                </a:extLst>
              </p:cNvPr>
              <p:cNvSpPr/>
              <p:nvPr/>
            </p:nvSpPr>
            <p:spPr>
              <a:xfrm>
                <a:off x="1446055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</p:grp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AD62BAB4-4E7E-A9EA-94BF-E0BC01BFE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6089" y="2624429"/>
              <a:ext cx="257047" cy="539735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9077B7FE-2A91-A5D7-39CD-3E96C795F6BC}"/>
                </a:ext>
              </a:extLst>
            </p:cNvPr>
            <p:cNvCxnSpPr>
              <a:cxnSpLocks/>
            </p:cNvCxnSpPr>
            <p:nvPr/>
          </p:nvCxnSpPr>
          <p:spPr>
            <a:xfrm>
              <a:off x="2807106" y="2624415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D265AA3-057F-B3C3-FA49-A3DD7DEF39B0}"/>
                </a:ext>
              </a:extLst>
            </p:cNvPr>
            <p:cNvSpPr/>
            <p:nvPr/>
          </p:nvSpPr>
          <p:spPr>
            <a:xfrm>
              <a:off x="5947867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9E778A32-0405-2DA1-05D7-E776DBD831E0}"/>
                </a:ext>
              </a:extLst>
            </p:cNvPr>
            <p:cNvSpPr/>
            <p:nvPr/>
          </p:nvSpPr>
          <p:spPr>
            <a:xfrm>
              <a:off x="5908812" y="2495259"/>
              <a:ext cx="247782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B0A2FEAD-5928-1A00-2D3D-C297C6B4A168}"/>
                </a:ext>
              </a:extLst>
            </p:cNvPr>
            <p:cNvGrpSpPr/>
            <p:nvPr/>
          </p:nvGrpSpPr>
          <p:grpSpPr>
            <a:xfrm>
              <a:off x="7179335" y="2207737"/>
              <a:ext cx="225364" cy="322752"/>
              <a:chOff x="5690437" y="1779197"/>
              <a:chExt cx="147310" cy="210969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058579E-7282-1406-DE8C-675E3D66574C}"/>
                  </a:ext>
                </a:extLst>
              </p:cNvPr>
              <p:cNvSpPr/>
              <p:nvPr/>
            </p:nvSpPr>
            <p:spPr>
              <a:xfrm>
                <a:off x="5690437" y="1779723"/>
                <a:ext cx="15783" cy="210443"/>
              </a:xfrm>
              <a:custGeom>
                <a:avLst/>
                <a:gdLst>
                  <a:gd name="connsiteX0" fmla="*/ 7892 w 15783"/>
                  <a:gd name="connsiteY0" fmla="*/ 0 h 210443"/>
                  <a:gd name="connsiteX1" fmla="*/ 0 w 15783"/>
                  <a:gd name="connsiteY1" fmla="*/ 7892 h 210443"/>
                  <a:gd name="connsiteX2" fmla="*/ 0 w 15783"/>
                  <a:gd name="connsiteY2" fmla="*/ 210443 h 210443"/>
                  <a:gd name="connsiteX3" fmla="*/ 15783 w 15783"/>
                  <a:gd name="connsiteY3" fmla="*/ 210443 h 210443"/>
                  <a:gd name="connsiteX4" fmla="*/ 15783 w 15783"/>
                  <a:gd name="connsiteY4" fmla="*/ 7892 h 210443"/>
                  <a:gd name="connsiteX5" fmla="*/ 7892 w 15783"/>
                  <a:gd name="connsiteY5" fmla="*/ 0 h 2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83" h="210443">
                    <a:moveTo>
                      <a:pt x="7892" y="0"/>
                    </a:moveTo>
                    <a:cubicBezTo>
                      <a:pt x="3420" y="0"/>
                      <a:pt x="0" y="3420"/>
                      <a:pt x="0" y="7892"/>
                    </a:cubicBezTo>
                    <a:lnTo>
                      <a:pt x="0" y="210443"/>
                    </a:lnTo>
                    <a:lnTo>
                      <a:pt x="15783" y="210443"/>
                    </a:lnTo>
                    <a:lnTo>
                      <a:pt x="15783" y="7892"/>
                    </a:lnTo>
                    <a:cubicBezTo>
                      <a:pt x="15783" y="3420"/>
                      <a:pt x="12364" y="0"/>
                      <a:pt x="7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88839AF6-C6F6-24ED-215E-AAFE9331C846}"/>
                  </a:ext>
                </a:extLst>
              </p:cNvPr>
              <p:cNvSpPr/>
              <p:nvPr/>
            </p:nvSpPr>
            <p:spPr>
              <a:xfrm>
                <a:off x="5716743" y="1779197"/>
                <a:ext cx="121004" cy="94699"/>
              </a:xfrm>
              <a:custGeom>
                <a:avLst/>
                <a:gdLst>
                  <a:gd name="connsiteX0" fmla="*/ 33408 w 121004"/>
                  <a:gd name="connsiteY0" fmla="*/ 0 h 94699"/>
                  <a:gd name="connsiteX1" fmla="*/ 0 w 121004"/>
                  <a:gd name="connsiteY1" fmla="*/ 7629 h 94699"/>
                  <a:gd name="connsiteX2" fmla="*/ 0 w 121004"/>
                  <a:gd name="connsiteY2" fmla="*/ 94700 h 94699"/>
                  <a:gd name="connsiteX3" fmla="*/ 33408 w 121004"/>
                  <a:gd name="connsiteY3" fmla="*/ 87071 h 94699"/>
                  <a:gd name="connsiteX4" fmla="*/ 121005 w 121004"/>
                  <a:gd name="connsiteY4" fmla="*/ 87597 h 94699"/>
                  <a:gd name="connsiteX5" fmla="*/ 121005 w 121004"/>
                  <a:gd name="connsiteY5" fmla="*/ 526 h 94699"/>
                  <a:gd name="connsiteX6" fmla="*/ 33408 w 121004"/>
                  <a:gd name="connsiteY6" fmla="*/ 0 h 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04" h="94699">
                    <a:moveTo>
                      <a:pt x="33408" y="0"/>
                    </a:moveTo>
                    <a:cubicBezTo>
                      <a:pt x="10259" y="0"/>
                      <a:pt x="0" y="7629"/>
                      <a:pt x="0" y="7629"/>
                    </a:cubicBezTo>
                    <a:lnTo>
                      <a:pt x="0" y="94700"/>
                    </a:lnTo>
                    <a:cubicBezTo>
                      <a:pt x="0" y="94700"/>
                      <a:pt x="9996" y="87071"/>
                      <a:pt x="33408" y="87071"/>
                    </a:cubicBezTo>
                    <a:cubicBezTo>
                      <a:pt x="61292" y="87071"/>
                      <a:pt x="88649" y="102328"/>
                      <a:pt x="121005" y="87597"/>
                    </a:cubicBezTo>
                    <a:lnTo>
                      <a:pt x="121005" y="526"/>
                    </a:lnTo>
                    <a:cubicBezTo>
                      <a:pt x="80232" y="12627"/>
                      <a:pt x="61292" y="0"/>
                      <a:pt x="33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C4334A35-00AF-53F2-C5B4-F8F816FF66DF}"/>
                </a:ext>
              </a:extLst>
            </p:cNvPr>
            <p:cNvSpPr/>
            <p:nvPr/>
          </p:nvSpPr>
          <p:spPr>
            <a:xfrm>
              <a:off x="7191933" y="2495259"/>
              <a:ext cx="247783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BE739242-A550-6F91-0E15-A757C11EA4BE}"/>
                </a:ext>
              </a:extLst>
            </p:cNvPr>
            <p:cNvSpPr/>
            <p:nvPr/>
          </p:nvSpPr>
          <p:spPr>
            <a:xfrm>
              <a:off x="8475074" y="2495259"/>
              <a:ext cx="247782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5D35551-B191-4517-BFF4-8310E76A38F8}"/>
                </a:ext>
              </a:extLst>
            </p:cNvPr>
            <p:cNvSpPr/>
            <p:nvPr/>
          </p:nvSpPr>
          <p:spPr>
            <a:xfrm>
              <a:off x="7233067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EF023250-2C79-9CB1-1B24-2A420425ADCC}"/>
                </a:ext>
              </a:extLst>
            </p:cNvPr>
            <p:cNvSpPr/>
            <p:nvPr/>
          </p:nvSpPr>
          <p:spPr>
            <a:xfrm>
              <a:off x="8517280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A276B6EF-A92E-C971-9DC7-3CF938C62EFA}"/>
                </a:ext>
              </a:extLst>
            </p:cNvPr>
            <p:cNvGrpSpPr/>
            <p:nvPr/>
          </p:nvGrpSpPr>
          <p:grpSpPr>
            <a:xfrm>
              <a:off x="8462471" y="2205994"/>
              <a:ext cx="225364" cy="322752"/>
              <a:chOff x="5690437" y="1779197"/>
              <a:chExt cx="147310" cy="210969"/>
            </a:xfrm>
            <a:solidFill>
              <a:srgbClr val="FF0000"/>
            </a:solidFill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3985565-0604-0F08-D222-096C2EC5DBBD}"/>
                  </a:ext>
                </a:extLst>
              </p:cNvPr>
              <p:cNvSpPr/>
              <p:nvPr/>
            </p:nvSpPr>
            <p:spPr>
              <a:xfrm>
                <a:off x="5690437" y="1779723"/>
                <a:ext cx="15783" cy="210443"/>
              </a:xfrm>
              <a:custGeom>
                <a:avLst/>
                <a:gdLst>
                  <a:gd name="connsiteX0" fmla="*/ 7892 w 15783"/>
                  <a:gd name="connsiteY0" fmla="*/ 0 h 210443"/>
                  <a:gd name="connsiteX1" fmla="*/ 0 w 15783"/>
                  <a:gd name="connsiteY1" fmla="*/ 7892 h 210443"/>
                  <a:gd name="connsiteX2" fmla="*/ 0 w 15783"/>
                  <a:gd name="connsiteY2" fmla="*/ 210443 h 210443"/>
                  <a:gd name="connsiteX3" fmla="*/ 15783 w 15783"/>
                  <a:gd name="connsiteY3" fmla="*/ 210443 h 210443"/>
                  <a:gd name="connsiteX4" fmla="*/ 15783 w 15783"/>
                  <a:gd name="connsiteY4" fmla="*/ 7892 h 210443"/>
                  <a:gd name="connsiteX5" fmla="*/ 7892 w 15783"/>
                  <a:gd name="connsiteY5" fmla="*/ 0 h 2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83" h="210443">
                    <a:moveTo>
                      <a:pt x="7892" y="0"/>
                    </a:moveTo>
                    <a:cubicBezTo>
                      <a:pt x="3420" y="0"/>
                      <a:pt x="0" y="3420"/>
                      <a:pt x="0" y="7892"/>
                    </a:cubicBezTo>
                    <a:lnTo>
                      <a:pt x="0" y="210443"/>
                    </a:lnTo>
                    <a:lnTo>
                      <a:pt x="15783" y="210443"/>
                    </a:lnTo>
                    <a:lnTo>
                      <a:pt x="15783" y="7892"/>
                    </a:lnTo>
                    <a:cubicBezTo>
                      <a:pt x="15783" y="3420"/>
                      <a:pt x="12364" y="0"/>
                      <a:pt x="7892" y="0"/>
                    </a:cubicBezTo>
                    <a:close/>
                  </a:path>
                </a:pathLst>
              </a:custGeom>
              <a:grpFill/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D18C0D4A-46D4-E3F5-CBA3-B970A4AC0101}"/>
                  </a:ext>
                </a:extLst>
              </p:cNvPr>
              <p:cNvSpPr/>
              <p:nvPr/>
            </p:nvSpPr>
            <p:spPr>
              <a:xfrm>
                <a:off x="5716743" y="1779197"/>
                <a:ext cx="121004" cy="94699"/>
              </a:xfrm>
              <a:custGeom>
                <a:avLst/>
                <a:gdLst>
                  <a:gd name="connsiteX0" fmla="*/ 33408 w 121004"/>
                  <a:gd name="connsiteY0" fmla="*/ 0 h 94699"/>
                  <a:gd name="connsiteX1" fmla="*/ 0 w 121004"/>
                  <a:gd name="connsiteY1" fmla="*/ 7629 h 94699"/>
                  <a:gd name="connsiteX2" fmla="*/ 0 w 121004"/>
                  <a:gd name="connsiteY2" fmla="*/ 94700 h 94699"/>
                  <a:gd name="connsiteX3" fmla="*/ 33408 w 121004"/>
                  <a:gd name="connsiteY3" fmla="*/ 87071 h 94699"/>
                  <a:gd name="connsiteX4" fmla="*/ 121005 w 121004"/>
                  <a:gd name="connsiteY4" fmla="*/ 87597 h 94699"/>
                  <a:gd name="connsiteX5" fmla="*/ 121005 w 121004"/>
                  <a:gd name="connsiteY5" fmla="*/ 526 h 94699"/>
                  <a:gd name="connsiteX6" fmla="*/ 33408 w 121004"/>
                  <a:gd name="connsiteY6" fmla="*/ 0 h 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04" h="94699">
                    <a:moveTo>
                      <a:pt x="33408" y="0"/>
                    </a:moveTo>
                    <a:cubicBezTo>
                      <a:pt x="10259" y="0"/>
                      <a:pt x="0" y="7629"/>
                      <a:pt x="0" y="7629"/>
                    </a:cubicBezTo>
                    <a:lnTo>
                      <a:pt x="0" y="94700"/>
                    </a:lnTo>
                    <a:cubicBezTo>
                      <a:pt x="0" y="94700"/>
                      <a:pt x="9996" y="87071"/>
                      <a:pt x="33408" y="87071"/>
                    </a:cubicBezTo>
                    <a:cubicBezTo>
                      <a:pt x="61292" y="87071"/>
                      <a:pt x="88649" y="102328"/>
                      <a:pt x="121005" y="87597"/>
                    </a:cubicBezTo>
                    <a:lnTo>
                      <a:pt x="121005" y="526"/>
                    </a:lnTo>
                    <a:cubicBezTo>
                      <a:pt x="80232" y="12627"/>
                      <a:pt x="61292" y="0"/>
                      <a:pt x="33408" y="0"/>
                    </a:cubicBezTo>
                    <a:close/>
                  </a:path>
                </a:pathLst>
              </a:custGeom>
              <a:grpFill/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A580B5B-41E1-8C53-F4A0-5A19E24346B0}"/>
              </a:ext>
            </a:extLst>
          </p:cNvPr>
          <p:cNvGrpSpPr/>
          <p:nvPr/>
        </p:nvGrpSpPr>
        <p:grpSpPr>
          <a:xfrm>
            <a:off x="8959413" y="7058680"/>
            <a:ext cx="225364" cy="322752"/>
            <a:chOff x="5690437" y="1779197"/>
            <a:chExt cx="147310" cy="210969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8DBB4F9-7BE9-9BB4-46E8-442A3714C2C2}"/>
                </a:ext>
              </a:extLst>
            </p:cNvPr>
            <p:cNvSpPr/>
            <p:nvPr/>
          </p:nvSpPr>
          <p:spPr>
            <a:xfrm>
              <a:off x="56904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DEFE005-D2A8-F7A9-512E-CC65A1596323}"/>
                </a:ext>
              </a:extLst>
            </p:cNvPr>
            <p:cNvSpPr/>
            <p:nvPr/>
          </p:nvSpPr>
          <p:spPr>
            <a:xfrm>
              <a:off x="57167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261" name="Graphic 9358">
            <a:extLst>
              <a:ext uri="{FF2B5EF4-FFF2-40B4-BE49-F238E27FC236}">
                <a16:creationId xmlns:a16="http://schemas.microsoft.com/office/drawing/2014/main" id="{DE1E1F3D-1C46-0045-2BAC-AC61117E058E}"/>
              </a:ext>
            </a:extLst>
          </p:cNvPr>
          <p:cNvGrpSpPr/>
          <p:nvPr/>
        </p:nvGrpSpPr>
        <p:grpSpPr>
          <a:xfrm>
            <a:off x="9551595" y="1287501"/>
            <a:ext cx="343211" cy="343211"/>
            <a:chOff x="-4299194" y="794353"/>
            <a:chExt cx="2370515" cy="2370515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0ECEBF0-38E7-1EBE-BCE2-D727FF68E741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F83B9B9-0346-5FD9-BDD0-50897E60DA96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1F77FDE-8942-1BA2-5E63-4AC37087469C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B0D4D31F-1808-5217-712C-AC7086D8DCEC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9F863B2-24B8-68AA-B6B9-27BCB4069B2B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00E2E01C-9B82-1AB2-8260-FF191C5FFED0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51929B8-5553-252D-0121-C74D99C21837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911F859-AE08-9061-F688-29D2CEA73A04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017897AA-998F-4DA0-7E2E-3C2E790DB73E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4BC2F03B-E45D-8DE8-1D06-149A1BD6D666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262" name="Graphic 9358">
            <a:extLst>
              <a:ext uri="{FF2B5EF4-FFF2-40B4-BE49-F238E27FC236}">
                <a16:creationId xmlns:a16="http://schemas.microsoft.com/office/drawing/2014/main" id="{5AF9F23B-5FC8-F0B4-6315-F0735E57912A}"/>
              </a:ext>
            </a:extLst>
          </p:cNvPr>
          <p:cNvGrpSpPr/>
          <p:nvPr/>
        </p:nvGrpSpPr>
        <p:grpSpPr>
          <a:xfrm>
            <a:off x="6920089" y="1285653"/>
            <a:ext cx="343211" cy="343211"/>
            <a:chOff x="-4299194" y="794353"/>
            <a:chExt cx="2370515" cy="2370515"/>
          </a:xfrm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16446A4-8189-E869-0D09-2918F434B164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1E6A328-4339-565E-520A-B08BF559CCCA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8E0702D-273D-DE79-73D0-ABAA2CF77A61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76FBC76-B8E7-C9F9-2022-01128E61D61D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023026A-47F5-EBED-7D6C-C05B93AF6355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F9A68C7-5753-545C-F0F1-DE29579C895D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93BE72-4B74-1B68-B731-86A8640B3467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AE49987-619B-8107-06BA-D767BBD7A3C2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6603F1B-1ECA-2D8E-87CA-16320514206B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CC02108-AC88-3764-75B2-D2DFFF6CC1A4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18" name="Line 6">
            <a:extLst>
              <a:ext uri="{FF2B5EF4-FFF2-40B4-BE49-F238E27FC236}">
                <a16:creationId xmlns:a16="http://schemas.microsoft.com/office/drawing/2014/main" id="{9A7E9E3D-27E7-C16E-D023-ED66DCB60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209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50FEE2E-D411-DCC9-8E78-5AF5E3815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721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0" name="Line 8">
            <a:extLst>
              <a:ext uri="{FF2B5EF4-FFF2-40B4-BE49-F238E27FC236}">
                <a16:creationId xmlns:a16="http://schemas.microsoft.com/office/drawing/2014/main" id="{5E5ACB3A-3F59-2D74-56FD-11AE57C91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219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1" name="Line 9">
            <a:extLst>
              <a:ext uri="{FF2B5EF4-FFF2-40B4-BE49-F238E27FC236}">
                <a16:creationId xmlns:a16="http://schemas.microsoft.com/office/drawing/2014/main" id="{35AB79AB-3701-5C6A-D397-41F6090F5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22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2" name="Line 10">
            <a:extLst>
              <a:ext uri="{FF2B5EF4-FFF2-40B4-BE49-F238E27FC236}">
                <a16:creationId xmlns:a16="http://schemas.microsoft.com/office/drawing/2014/main" id="{D930AF65-0CF6-6413-733C-4B4AE5C0A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6228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3" name="Line 11">
            <a:extLst>
              <a:ext uri="{FF2B5EF4-FFF2-40B4-BE49-F238E27FC236}">
                <a16:creationId xmlns:a16="http://schemas.microsoft.com/office/drawing/2014/main" id="{76908541-D3E6-9BEB-E76A-396AA0C5F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233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4" name="Line 12">
            <a:extLst>
              <a:ext uri="{FF2B5EF4-FFF2-40B4-BE49-F238E27FC236}">
                <a16:creationId xmlns:a16="http://schemas.microsoft.com/office/drawing/2014/main" id="{2B5B83B6-07DD-71F1-326A-17C074247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47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5" name="Line 13">
            <a:extLst>
              <a:ext uri="{FF2B5EF4-FFF2-40B4-BE49-F238E27FC236}">
                <a16:creationId xmlns:a16="http://schemas.microsoft.com/office/drawing/2014/main" id="{10157425-33D4-1EEB-604A-D4C3A85A1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47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6" name="Line 14">
            <a:extLst>
              <a:ext uri="{FF2B5EF4-FFF2-40B4-BE49-F238E27FC236}">
                <a16:creationId xmlns:a16="http://schemas.microsoft.com/office/drawing/2014/main" id="{3FCBB959-EB3B-35C5-3811-0DCCC663F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482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7" name="Line 15">
            <a:extLst>
              <a:ext uri="{FF2B5EF4-FFF2-40B4-BE49-F238E27FC236}">
                <a16:creationId xmlns:a16="http://schemas.microsoft.com/office/drawing/2014/main" id="{CFC730A6-028C-3154-4849-D13843377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3484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8" name="Line 16">
            <a:extLst>
              <a:ext uri="{FF2B5EF4-FFF2-40B4-BE49-F238E27FC236}">
                <a16:creationId xmlns:a16="http://schemas.microsoft.com/office/drawing/2014/main" id="{AAB14BC4-2F28-6142-F620-01FD71FD9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6490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9" name="Line 17">
            <a:extLst>
              <a:ext uri="{FF2B5EF4-FFF2-40B4-BE49-F238E27FC236}">
                <a16:creationId xmlns:a16="http://schemas.microsoft.com/office/drawing/2014/main" id="{D632861C-B1E1-4C02-7983-319B18727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949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0" name="Line 18">
            <a:extLst>
              <a:ext uri="{FF2B5EF4-FFF2-40B4-BE49-F238E27FC236}">
                <a16:creationId xmlns:a16="http://schemas.microsoft.com/office/drawing/2014/main" id="{E8F76A21-5ABC-AD50-7382-9BB219F13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733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1" name="Line 19">
            <a:extLst>
              <a:ext uri="{FF2B5EF4-FFF2-40B4-BE49-F238E27FC236}">
                <a16:creationId xmlns:a16="http://schemas.microsoft.com/office/drawing/2014/main" id="{AEE4428D-E3DE-2713-0262-D5A0487C1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738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2" name="Line 20">
            <a:extLst>
              <a:ext uri="{FF2B5EF4-FFF2-40B4-BE49-F238E27FC236}">
                <a16:creationId xmlns:a16="http://schemas.microsoft.com/office/drawing/2014/main" id="{DEAE076A-8081-AC79-23E9-DEDB28A31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0742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3" name="Line 21">
            <a:extLst>
              <a:ext uri="{FF2B5EF4-FFF2-40B4-BE49-F238E27FC236}">
                <a16:creationId xmlns:a16="http://schemas.microsoft.com/office/drawing/2014/main" id="{8B8E3A34-C30B-C0EB-AC28-228BA8BFA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750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4" name="Line 22">
            <a:extLst>
              <a:ext uri="{FF2B5EF4-FFF2-40B4-BE49-F238E27FC236}">
                <a16:creationId xmlns:a16="http://schemas.microsoft.com/office/drawing/2014/main" id="{D98DD35B-A310-367B-D5B6-916C69732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6751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5" name="Line 23">
            <a:extLst>
              <a:ext uri="{FF2B5EF4-FFF2-40B4-BE49-F238E27FC236}">
                <a16:creationId xmlns:a16="http://schemas.microsoft.com/office/drawing/2014/main" id="{3B49464D-9331-1953-2F76-891A00A98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975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6" name="Line 24">
            <a:extLst>
              <a:ext uri="{FF2B5EF4-FFF2-40B4-BE49-F238E27FC236}">
                <a16:creationId xmlns:a16="http://schemas.microsoft.com/office/drawing/2014/main" id="{F1085D02-D72A-C0FF-A03C-796B67BED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998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7" name="Line 25">
            <a:extLst>
              <a:ext uri="{FF2B5EF4-FFF2-40B4-BE49-F238E27FC236}">
                <a16:creationId xmlns:a16="http://schemas.microsoft.com/office/drawing/2014/main" id="{86FC1968-8AA9-4D6B-03F3-42E5CE952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01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8" name="Line 26">
            <a:extLst>
              <a:ext uri="{FF2B5EF4-FFF2-40B4-BE49-F238E27FC236}">
                <a16:creationId xmlns:a16="http://schemas.microsoft.com/office/drawing/2014/main" id="{0EAE0B63-E3B7-35A6-D339-AD0361E3E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100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9" name="Line 27">
            <a:extLst>
              <a:ext uri="{FF2B5EF4-FFF2-40B4-BE49-F238E27FC236}">
                <a16:creationId xmlns:a16="http://schemas.microsoft.com/office/drawing/2014/main" id="{5D5465A6-00EC-BAB3-E487-6B181FAD7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400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0" name="Line 28">
            <a:extLst>
              <a:ext uri="{FF2B5EF4-FFF2-40B4-BE49-F238E27FC236}">
                <a16:creationId xmlns:a16="http://schemas.microsoft.com/office/drawing/2014/main" id="{E92A5239-B263-59E8-93B3-FF5F6FB57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01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1" name="Line 29">
            <a:extLst>
              <a:ext uri="{FF2B5EF4-FFF2-40B4-BE49-F238E27FC236}">
                <a16:creationId xmlns:a16="http://schemas.microsoft.com/office/drawing/2014/main" id="{D378354C-72AF-07EE-6979-ED928B169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2252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2" name="Line 30">
            <a:extLst>
              <a:ext uri="{FF2B5EF4-FFF2-40B4-BE49-F238E27FC236}">
                <a16:creationId xmlns:a16="http://schemas.microsoft.com/office/drawing/2014/main" id="{859FA9F0-060B-1777-1E1C-2187919A4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5260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3" name="Line 31">
            <a:extLst>
              <a:ext uri="{FF2B5EF4-FFF2-40B4-BE49-F238E27FC236}">
                <a16:creationId xmlns:a16="http://schemas.microsoft.com/office/drawing/2014/main" id="{DBA37EF2-4020-714A-9E0C-253D1CA93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826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4" name="Line 41">
            <a:extLst>
              <a:ext uri="{FF2B5EF4-FFF2-40B4-BE49-F238E27FC236}">
                <a16:creationId xmlns:a16="http://schemas.microsoft.com/office/drawing/2014/main" id="{7C6B7C9B-EFB4-63F0-EC88-9D9D06163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970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5" name="Line 38">
            <a:extLst>
              <a:ext uri="{FF2B5EF4-FFF2-40B4-BE49-F238E27FC236}">
                <a16:creationId xmlns:a16="http://schemas.microsoft.com/office/drawing/2014/main" id="{3A682EFC-C304-0422-1A3F-36D35E6A2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4845782"/>
            <a:ext cx="763599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6" name="Line 39">
            <a:extLst>
              <a:ext uri="{FF2B5EF4-FFF2-40B4-BE49-F238E27FC236}">
                <a16:creationId xmlns:a16="http://schemas.microsoft.com/office/drawing/2014/main" id="{B8537117-8FA0-BF90-6F5F-51E6C5AC2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970" y="5158915"/>
            <a:ext cx="7629287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7" name="Line 40">
            <a:extLst>
              <a:ext uri="{FF2B5EF4-FFF2-40B4-BE49-F238E27FC236}">
                <a16:creationId xmlns:a16="http://schemas.microsoft.com/office/drawing/2014/main" id="{F934E752-5D5A-E8D6-2E86-EB67DC8A9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5469810"/>
            <a:ext cx="763599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 dirty="0"/>
          </a:p>
        </p:txBody>
      </p:sp>
      <p:sp>
        <p:nvSpPr>
          <p:cNvPr id="248" name="Line 44">
            <a:extLst>
              <a:ext uri="{FF2B5EF4-FFF2-40B4-BE49-F238E27FC236}">
                <a16:creationId xmlns:a16="http://schemas.microsoft.com/office/drawing/2014/main" id="{A2436824-D123-7D51-87BA-8F6B83880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5780708"/>
            <a:ext cx="7855507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F0FF5B3F-4BDA-23DB-5920-E85513C43449}"/>
              </a:ext>
            </a:extLst>
          </p:cNvPr>
          <p:cNvGrpSpPr/>
          <p:nvPr/>
        </p:nvGrpSpPr>
        <p:grpSpPr>
          <a:xfrm>
            <a:off x="2385777" y="6077517"/>
            <a:ext cx="8090105" cy="336759"/>
            <a:chOff x="2805662" y="4551963"/>
            <a:chExt cx="8090105" cy="336759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696DA97-CB3C-AEDD-E771-9EEE3C11D892}"/>
                </a:ext>
              </a:extLst>
            </p:cNvPr>
            <p:cNvSpPr txBox="1"/>
            <p:nvPr/>
          </p:nvSpPr>
          <p:spPr>
            <a:xfrm>
              <a:off x="2805662" y="4551963"/>
              <a:ext cx="691546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C1F90867-E491-5AEB-618F-E5A978ECB2B5}"/>
                </a:ext>
              </a:extLst>
            </p:cNvPr>
            <p:cNvSpPr txBox="1"/>
            <p:nvPr/>
          </p:nvSpPr>
          <p:spPr>
            <a:xfrm>
              <a:off x="4282597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1FB96616-881F-8684-5C82-F7A98CA97D8F}"/>
                </a:ext>
              </a:extLst>
            </p:cNvPr>
            <p:cNvSpPr txBox="1"/>
            <p:nvPr/>
          </p:nvSpPr>
          <p:spPr>
            <a:xfrm>
              <a:off x="5681010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10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B6788BD8-9E6C-12A5-0F56-F3F5FEA66445}"/>
                </a:ext>
              </a:extLst>
            </p:cNvPr>
            <p:cNvSpPr txBox="1"/>
            <p:nvPr/>
          </p:nvSpPr>
          <p:spPr>
            <a:xfrm>
              <a:off x="7150449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15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01A4A1F-0810-6127-92BD-FA92DFA28390}"/>
                </a:ext>
              </a:extLst>
            </p:cNvPr>
            <p:cNvSpPr txBox="1"/>
            <p:nvPr/>
          </p:nvSpPr>
          <p:spPr>
            <a:xfrm>
              <a:off x="8620653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20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F16A6F2B-3032-E04D-66D4-F46FA5552D20}"/>
                </a:ext>
              </a:extLst>
            </p:cNvPr>
            <p:cNvSpPr txBox="1"/>
            <p:nvPr/>
          </p:nvSpPr>
          <p:spPr>
            <a:xfrm>
              <a:off x="10100840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25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42E409E0-D94F-6D07-1A83-B2F9B5AE0258}"/>
              </a:ext>
            </a:extLst>
          </p:cNvPr>
          <p:cNvSpPr/>
          <p:nvPr/>
        </p:nvSpPr>
        <p:spPr>
          <a:xfrm>
            <a:off x="2466212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991922BF-7DF0-A56D-15B8-483FCB50C81B}"/>
              </a:ext>
            </a:extLst>
          </p:cNvPr>
          <p:cNvSpPr/>
          <p:nvPr/>
        </p:nvSpPr>
        <p:spPr>
          <a:xfrm>
            <a:off x="2502604" y="5522739"/>
            <a:ext cx="511214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32CD928-6BD4-D11C-87D4-7FE414D929B5}"/>
              </a:ext>
            </a:extLst>
          </p:cNvPr>
          <p:cNvSpPr/>
          <p:nvPr/>
        </p:nvSpPr>
        <p:spPr>
          <a:xfrm>
            <a:off x="3084402" y="5522739"/>
            <a:ext cx="1091198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458B9D58-BE65-715E-5150-75D04F8B5E5C}"/>
              </a:ext>
            </a:extLst>
          </p:cNvPr>
          <p:cNvSpPr/>
          <p:nvPr/>
        </p:nvSpPr>
        <p:spPr>
          <a:xfrm>
            <a:off x="4274393" y="5522739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F47A0E55-0CAF-029D-E695-8AB5D826243A}"/>
              </a:ext>
            </a:extLst>
          </p:cNvPr>
          <p:cNvSpPr/>
          <p:nvPr/>
        </p:nvSpPr>
        <p:spPr>
          <a:xfrm>
            <a:off x="4847024" y="5522739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9D7A38E0-1D21-6560-5910-AA9585704961}"/>
              </a:ext>
            </a:extLst>
          </p:cNvPr>
          <p:cNvSpPr/>
          <p:nvPr/>
        </p:nvSpPr>
        <p:spPr>
          <a:xfrm>
            <a:off x="6034656" y="5522739"/>
            <a:ext cx="493947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6CDD092-BC1A-8057-F11D-36BC4916ECDA}"/>
              </a:ext>
            </a:extLst>
          </p:cNvPr>
          <p:cNvSpPr/>
          <p:nvPr/>
        </p:nvSpPr>
        <p:spPr>
          <a:xfrm>
            <a:off x="6607287" y="5522739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5BE9D79-A938-FFE3-7642-8C7452E028E6}"/>
              </a:ext>
            </a:extLst>
          </p:cNvPr>
          <p:cNvSpPr txBox="1"/>
          <p:nvPr/>
        </p:nvSpPr>
        <p:spPr>
          <a:xfrm>
            <a:off x="2267155" y="4414332"/>
            <a:ext cx="25017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without batching</a:t>
            </a:r>
            <a:endParaRPr lang="en-001" sz="2400" dirty="0">
              <a:latin typeface="Aptos Display (Headings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E2990E27-0712-39E9-9EB8-98B89C41E09A}"/>
              </a:ext>
            </a:extLst>
          </p:cNvPr>
          <p:cNvSpPr txBox="1"/>
          <p:nvPr/>
        </p:nvSpPr>
        <p:spPr>
          <a:xfrm>
            <a:off x="2693528" y="5488134"/>
            <a:ext cx="1262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BABDD773-71F8-10E5-BB64-66389AA7799C}"/>
              </a:ext>
            </a:extLst>
          </p:cNvPr>
          <p:cNvSpPr txBox="1"/>
          <p:nvPr/>
        </p:nvSpPr>
        <p:spPr>
          <a:xfrm>
            <a:off x="3569828" y="5488134"/>
            <a:ext cx="1368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2FD34F78-7B33-544A-4C81-C2EE88C46357}"/>
              </a:ext>
            </a:extLst>
          </p:cNvPr>
          <p:cNvGrpSpPr/>
          <p:nvPr/>
        </p:nvGrpSpPr>
        <p:grpSpPr>
          <a:xfrm>
            <a:off x="4522137" y="4857608"/>
            <a:ext cx="283101" cy="295129"/>
            <a:chOff x="5193949" y="4423345"/>
            <a:chExt cx="283101" cy="295129"/>
          </a:xfrm>
        </p:grpSpPr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4A2CFE69-33DA-AE14-EF7B-09C3475B0BB0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28C21D4C-6265-6BFB-2BA2-2007D18D305A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96EC4497-397A-061F-FE9F-2284EAD6F976}"/>
              </a:ext>
            </a:extLst>
          </p:cNvPr>
          <p:cNvSpPr txBox="1"/>
          <p:nvPr/>
        </p:nvSpPr>
        <p:spPr>
          <a:xfrm>
            <a:off x="4604658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5886F6BA-31F7-FFE9-9B63-48A429E94EFB}"/>
              </a:ext>
            </a:extLst>
          </p:cNvPr>
          <p:cNvGrpSpPr/>
          <p:nvPr/>
        </p:nvGrpSpPr>
        <p:grpSpPr>
          <a:xfrm>
            <a:off x="6279609" y="4857608"/>
            <a:ext cx="283101" cy="295129"/>
            <a:chOff x="5193949" y="4423345"/>
            <a:chExt cx="283101" cy="295129"/>
          </a:xfrm>
        </p:grpSpPr>
        <p:sp>
          <p:nvSpPr>
            <p:cNvPr id="375" name="Rectangle: Rounded Corners 374">
              <a:extLst>
                <a:ext uri="{FF2B5EF4-FFF2-40B4-BE49-F238E27FC236}">
                  <a16:creationId xmlns:a16="http://schemas.microsoft.com/office/drawing/2014/main" id="{1C3DD203-E64D-520B-6E7E-04DA8104ABF6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FE6615B5-C02C-C007-DA83-4DFF53605774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74" name="TextBox 373">
            <a:extLst>
              <a:ext uri="{FF2B5EF4-FFF2-40B4-BE49-F238E27FC236}">
                <a16:creationId xmlns:a16="http://schemas.microsoft.com/office/drawing/2014/main" id="{E3DFE061-8979-6C11-E958-7DCF5502909A}"/>
              </a:ext>
            </a:extLst>
          </p:cNvPr>
          <p:cNvSpPr txBox="1"/>
          <p:nvPr/>
        </p:nvSpPr>
        <p:spPr>
          <a:xfrm>
            <a:off x="6362130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D16616E2-B7DE-D947-9471-6BE5B075AC15}"/>
              </a:ext>
            </a:extLst>
          </p:cNvPr>
          <p:cNvGrpSpPr/>
          <p:nvPr/>
        </p:nvGrpSpPr>
        <p:grpSpPr>
          <a:xfrm>
            <a:off x="8037081" y="4857608"/>
            <a:ext cx="283101" cy="295129"/>
            <a:chOff x="5193949" y="4423345"/>
            <a:chExt cx="283101" cy="295129"/>
          </a:xfrm>
        </p:grpSpPr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BCDA07B6-A375-D546-3947-BA93A9710B30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512A3349-777B-409C-FEC3-BFC784955BAE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9B214B08-CE2B-E2E7-3A23-C9FDA505FF3D}"/>
              </a:ext>
            </a:extLst>
          </p:cNvPr>
          <p:cNvSpPr txBox="1"/>
          <p:nvPr/>
        </p:nvSpPr>
        <p:spPr>
          <a:xfrm>
            <a:off x="8119602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351C18C2-96EB-D359-1A8F-A8789A3CBE8C}"/>
              </a:ext>
            </a:extLst>
          </p:cNvPr>
          <p:cNvCxnSpPr>
            <a:cxnSpLocks/>
          </p:cNvCxnSpPr>
          <p:nvPr/>
        </p:nvCxnSpPr>
        <p:spPr>
          <a:xfrm flipV="1">
            <a:off x="7741781" y="5007041"/>
            <a:ext cx="293685" cy="616666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11F2E8FC-791F-5ABF-2363-EFB7C10BDE8C}"/>
              </a:ext>
            </a:extLst>
          </p:cNvPr>
          <p:cNvSpPr txBox="1"/>
          <p:nvPr/>
        </p:nvSpPr>
        <p:spPr>
          <a:xfrm>
            <a:off x="4461849" y="5488134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BEAFBA1D-7E06-FFA3-404C-FD48C20E42E0}"/>
              </a:ext>
            </a:extLst>
          </p:cNvPr>
          <p:cNvSpPr txBox="1"/>
          <p:nvPr/>
        </p:nvSpPr>
        <p:spPr>
          <a:xfrm>
            <a:off x="5338149" y="5488134"/>
            <a:ext cx="1450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B5BA7738-4DAC-4250-3C3D-0D9B14ED6B1F}"/>
              </a:ext>
            </a:extLst>
          </p:cNvPr>
          <p:cNvSpPr txBox="1"/>
          <p:nvPr/>
        </p:nvSpPr>
        <p:spPr>
          <a:xfrm>
            <a:off x="6215394" y="5488134"/>
            <a:ext cx="132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10DDC86B-888E-0004-0B3A-E2B459757B07}"/>
              </a:ext>
            </a:extLst>
          </p:cNvPr>
          <p:cNvSpPr txBox="1"/>
          <p:nvPr/>
        </p:nvSpPr>
        <p:spPr>
          <a:xfrm>
            <a:off x="7091695" y="5488134"/>
            <a:ext cx="135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3D84322-703F-7427-5E4F-05040A6A4386}"/>
              </a:ext>
            </a:extLst>
          </p:cNvPr>
          <p:cNvGrpSpPr/>
          <p:nvPr/>
        </p:nvGrpSpPr>
        <p:grpSpPr>
          <a:xfrm>
            <a:off x="6558727" y="4560524"/>
            <a:ext cx="225364" cy="322752"/>
            <a:chOff x="6700087" y="1779197"/>
            <a:chExt cx="147310" cy="210969"/>
          </a:xfrm>
          <a:solidFill>
            <a:srgbClr val="FF0000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5078692-2359-8681-E6D5-A2CB1338B412}"/>
                </a:ext>
              </a:extLst>
            </p:cNvPr>
            <p:cNvSpPr/>
            <p:nvPr/>
          </p:nvSpPr>
          <p:spPr>
            <a:xfrm>
              <a:off x="670008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2EF3C0D-EB61-B620-C3CE-9DB19016A503}"/>
                </a:ext>
              </a:extLst>
            </p:cNvPr>
            <p:cNvSpPr/>
            <p:nvPr/>
          </p:nvSpPr>
          <p:spPr>
            <a:xfrm>
              <a:off x="672639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6D965D6-E2E8-7527-C368-B0E73CE5784C}"/>
              </a:ext>
            </a:extLst>
          </p:cNvPr>
          <p:cNvGrpSpPr/>
          <p:nvPr/>
        </p:nvGrpSpPr>
        <p:grpSpPr>
          <a:xfrm>
            <a:off x="4801387" y="4563237"/>
            <a:ext cx="225364" cy="322752"/>
            <a:chOff x="7709737" y="1779197"/>
            <a:chExt cx="147310" cy="210969"/>
          </a:xfrm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EB4EC22-5AAD-F4F9-28CB-FD82971341A7}"/>
                </a:ext>
              </a:extLst>
            </p:cNvPr>
            <p:cNvSpPr/>
            <p:nvPr/>
          </p:nvSpPr>
          <p:spPr>
            <a:xfrm>
              <a:off x="77097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30DAA39-F702-A1ED-4D8F-576D08BB3B76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sp>
        <p:nvSpPr>
          <p:cNvPr id="400" name="TextBox 399">
            <a:extLst>
              <a:ext uri="{FF2B5EF4-FFF2-40B4-BE49-F238E27FC236}">
                <a16:creationId xmlns:a16="http://schemas.microsoft.com/office/drawing/2014/main" id="{9C0C5806-2ACC-8E74-D799-DFBE476733A6}"/>
              </a:ext>
            </a:extLst>
          </p:cNvPr>
          <p:cNvSpPr txBox="1"/>
          <p:nvPr/>
        </p:nvSpPr>
        <p:spPr>
          <a:xfrm>
            <a:off x="9927348" y="5635964"/>
            <a:ext cx="13849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time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39E0BE28-9476-E143-970B-08147D01FC17}"/>
              </a:ext>
            </a:extLst>
          </p:cNvPr>
          <p:cNvSpPr txBox="1"/>
          <p:nvPr/>
        </p:nvSpPr>
        <p:spPr>
          <a:xfrm>
            <a:off x="1146066" y="4860068"/>
            <a:ext cx="5580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client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FA6461D-2BFF-A2ED-2DB4-E9F4A7A52210}"/>
              </a:ext>
            </a:extLst>
          </p:cNvPr>
          <p:cNvSpPr txBox="1"/>
          <p:nvPr/>
        </p:nvSpPr>
        <p:spPr>
          <a:xfrm>
            <a:off x="1133366" y="5474275"/>
            <a:ext cx="6406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server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13" name="Line 39">
            <a:extLst>
              <a:ext uri="{FF2B5EF4-FFF2-40B4-BE49-F238E27FC236}">
                <a16:creationId xmlns:a16="http://schemas.microsoft.com/office/drawing/2014/main" id="{A466E902-2E95-FE75-CB2C-31E3CD3F2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332" y="5780708"/>
            <a:ext cx="138431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15" name="Line 39">
            <a:extLst>
              <a:ext uri="{FF2B5EF4-FFF2-40B4-BE49-F238E27FC236}">
                <a16:creationId xmlns:a16="http://schemas.microsoft.com/office/drawing/2014/main" id="{44F627AB-70EF-9C69-051F-F2F5F9712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707" y="5158915"/>
            <a:ext cx="138431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>
              <a:ln>
                <a:solidFill>
                  <a:schemeClr val="tx1"/>
                </a:solidFill>
                <a:prstDash val="dash"/>
              </a:ln>
            </a:endParaRP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5B92A139-2A24-148E-77E0-B74511251D08}"/>
              </a:ext>
            </a:extLst>
          </p:cNvPr>
          <p:cNvGrpSpPr/>
          <p:nvPr/>
        </p:nvGrpSpPr>
        <p:grpSpPr>
          <a:xfrm>
            <a:off x="1874033" y="5007022"/>
            <a:ext cx="557089" cy="615448"/>
            <a:chOff x="2293918" y="3462418"/>
            <a:chExt cx="557089" cy="615448"/>
          </a:xfrm>
        </p:grpSpPr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B778D844-1609-2204-2EC8-EEFC31C5511F}"/>
                </a:ext>
              </a:extLst>
            </p:cNvPr>
            <p:cNvCxnSpPr>
              <a:cxnSpLocks/>
            </p:cNvCxnSpPr>
            <p:nvPr/>
          </p:nvCxnSpPr>
          <p:spPr>
            <a:xfrm>
              <a:off x="2433192" y="3462420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910E22C5-33FB-37B3-3A25-0C1099425197}"/>
                </a:ext>
              </a:extLst>
            </p:cNvPr>
            <p:cNvCxnSpPr>
              <a:cxnSpLocks/>
            </p:cNvCxnSpPr>
            <p:nvPr/>
          </p:nvCxnSpPr>
          <p:spPr>
            <a:xfrm>
              <a:off x="2293918" y="3462418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244FE1AC-A49B-668D-A182-4E66B9D23EB3}"/>
                </a:ext>
              </a:extLst>
            </p:cNvPr>
            <p:cNvCxnSpPr>
              <a:cxnSpLocks/>
            </p:cNvCxnSpPr>
            <p:nvPr/>
          </p:nvCxnSpPr>
          <p:spPr>
            <a:xfrm>
              <a:off x="2572463" y="3462421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26B8DF-6290-47CB-95B0-18AC30B50640}"/>
              </a:ext>
            </a:extLst>
          </p:cNvPr>
          <p:cNvGrpSpPr/>
          <p:nvPr/>
        </p:nvGrpSpPr>
        <p:grpSpPr>
          <a:xfrm>
            <a:off x="8321866" y="4563237"/>
            <a:ext cx="225364" cy="322752"/>
            <a:chOff x="7709737" y="1779197"/>
            <a:chExt cx="147310" cy="21096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CF9DCB-CF28-FAEC-982A-A86F86DCEC0B}"/>
                </a:ext>
              </a:extLst>
            </p:cNvPr>
            <p:cNvSpPr/>
            <p:nvPr/>
          </p:nvSpPr>
          <p:spPr>
            <a:xfrm>
              <a:off x="77097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0114BE-686B-3FAF-0616-922F1D5ED769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803E0974-34E0-F5A0-8A15-D0FE54F4852D}"/>
              </a:ext>
            </a:extLst>
          </p:cNvPr>
          <p:cNvSpPr/>
          <p:nvPr/>
        </p:nvSpPr>
        <p:spPr>
          <a:xfrm>
            <a:off x="4222675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A1554B47-4031-0A5D-FCB8-67078917BD78}"/>
              </a:ext>
            </a:extLst>
          </p:cNvPr>
          <p:cNvSpPr/>
          <p:nvPr/>
        </p:nvSpPr>
        <p:spPr>
          <a:xfrm>
            <a:off x="5976819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0C514556-C165-E210-286F-CF52D29240B1}"/>
              </a:ext>
            </a:extLst>
          </p:cNvPr>
          <p:cNvCxnSpPr>
            <a:cxnSpLocks/>
          </p:cNvCxnSpPr>
          <p:nvPr/>
        </p:nvCxnSpPr>
        <p:spPr>
          <a:xfrm flipV="1">
            <a:off x="4227896" y="5007024"/>
            <a:ext cx="293672" cy="616674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78C62C5B-5C96-9E03-D8D5-2203FB5DE045}"/>
              </a:ext>
            </a:extLst>
          </p:cNvPr>
          <p:cNvCxnSpPr>
            <a:cxnSpLocks/>
          </p:cNvCxnSpPr>
          <p:nvPr/>
        </p:nvCxnSpPr>
        <p:spPr>
          <a:xfrm flipV="1">
            <a:off x="5983347" y="5007041"/>
            <a:ext cx="293685" cy="616666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40A742-4BC2-5E15-A17B-7F2927D644F1}"/>
              </a:ext>
            </a:extLst>
          </p:cNvPr>
          <p:cNvGrpSpPr/>
          <p:nvPr/>
        </p:nvGrpSpPr>
        <p:grpSpPr>
          <a:xfrm>
            <a:off x="8694487" y="4221752"/>
            <a:ext cx="2252455" cy="276999"/>
            <a:chOff x="2942497" y="2558048"/>
            <a:chExt cx="2252455" cy="2769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EB8320-AD58-3D00-DE3E-DCA908D51840}"/>
                </a:ext>
              </a:extLst>
            </p:cNvPr>
            <p:cNvGrpSpPr/>
            <p:nvPr/>
          </p:nvGrpSpPr>
          <p:grpSpPr>
            <a:xfrm>
              <a:off x="2942497" y="2585265"/>
              <a:ext cx="368399" cy="206500"/>
              <a:chOff x="3206154" y="617210"/>
              <a:chExt cx="205589" cy="115240"/>
            </a:xfrm>
            <a:solidFill>
              <a:srgbClr val="FF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67180E-627C-7922-23BE-E33BBC632A6A}"/>
                  </a:ext>
                </a:extLst>
              </p:cNvPr>
              <p:cNvSpPr/>
              <p:nvPr/>
            </p:nvSpPr>
            <p:spPr>
              <a:xfrm>
                <a:off x="3206154" y="617210"/>
                <a:ext cx="164237" cy="112139"/>
              </a:xfrm>
              <a:custGeom>
                <a:avLst/>
                <a:gdLst>
                  <a:gd name="connsiteX0" fmla="*/ 98122 w 164237"/>
                  <a:gd name="connsiteY0" fmla="*/ 14251 h 112139"/>
                  <a:gd name="connsiteX1" fmla="*/ 98122 w 164237"/>
                  <a:gd name="connsiteY1" fmla="*/ 23596 h 112139"/>
                  <a:gd name="connsiteX2" fmla="*/ 102795 w 164237"/>
                  <a:gd name="connsiteY2" fmla="*/ 23362 h 112139"/>
                  <a:gd name="connsiteX3" fmla="*/ 107467 w 164237"/>
                  <a:gd name="connsiteY3" fmla="*/ 23596 h 112139"/>
                  <a:gd name="connsiteX4" fmla="*/ 107467 w 164237"/>
                  <a:gd name="connsiteY4" fmla="*/ 14251 h 112139"/>
                  <a:gd name="connsiteX5" fmla="*/ 133166 w 164237"/>
                  <a:gd name="connsiteY5" fmla="*/ 19624 h 112139"/>
                  <a:gd name="connsiteX6" fmla="*/ 129661 w 164237"/>
                  <a:gd name="connsiteY6" fmla="*/ 28035 h 112139"/>
                  <a:gd name="connsiteX7" fmla="*/ 138305 w 164237"/>
                  <a:gd name="connsiteY7" fmla="*/ 31773 h 112139"/>
                  <a:gd name="connsiteX8" fmla="*/ 141810 w 164237"/>
                  <a:gd name="connsiteY8" fmla="*/ 23129 h 112139"/>
                  <a:gd name="connsiteX9" fmla="*/ 154192 w 164237"/>
                  <a:gd name="connsiteY9" fmla="*/ 30605 h 112139"/>
                  <a:gd name="connsiteX10" fmla="*/ 164238 w 164237"/>
                  <a:gd name="connsiteY10" fmla="*/ 20559 h 112139"/>
                  <a:gd name="connsiteX11" fmla="*/ 102795 w 164237"/>
                  <a:gd name="connsiteY11" fmla="*/ 0 h 112139"/>
                  <a:gd name="connsiteX12" fmla="*/ 0 w 164237"/>
                  <a:gd name="connsiteY12" fmla="*/ 102795 h 112139"/>
                  <a:gd name="connsiteX13" fmla="*/ 0 w 164237"/>
                  <a:gd name="connsiteY13" fmla="*/ 112140 h 112139"/>
                  <a:gd name="connsiteX14" fmla="*/ 14017 w 164237"/>
                  <a:gd name="connsiteY14" fmla="*/ 112140 h 112139"/>
                  <a:gd name="connsiteX15" fmla="*/ 14017 w 164237"/>
                  <a:gd name="connsiteY15" fmla="*/ 102795 h 112139"/>
                  <a:gd name="connsiteX16" fmla="*/ 18456 w 164237"/>
                  <a:gd name="connsiteY16" fmla="*/ 75227 h 112139"/>
                  <a:gd name="connsiteX17" fmla="*/ 27100 w 164237"/>
                  <a:gd name="connsiteY17" fmla="*/ 78731 h 112139"/>
                  <a:gd name="connsiteX18" fmla="*/ 30371 w 164237"/>
                  <a:gd name="connsiteY18" fmla="*/ 70087 h 112139"/>
                  <a:gd name="connsiteX19" fmla="*/ 21727 w 164237"/>
                  <a:gd name="connsiteY19" fmla="*/ 66583 h 112139"/>
                  <a:gd name="connsiteX20" fmla="*/ 35744 w 164237"/>
                  <a:gd name="connsiteY20" fmla="*/ 44856 h 112139"/>
                  <a:gd name="connsiteX21" fmla="*/ 42286 w 164237"/>
                  <a:gd name="connsiteY21" fmla="*/ 51397 h 112139"/>
                  <a:gd name="connsiteX22" fmla="*/ 48827 w 164237"/>
                  <a:gd name="connsiteY22" fmla="*/ 44622 h 112139"/>
                  <a:gd name="connsiteX23" fmla="*/ 42286 w 164237"/>
                  <a:gd name="connsiteY23" fmla="*/ 38081 h 112139"/>
                  <a:gd name="connsiteX24" fmla="*/ 63779 w 164237"/>
                  <a:gd name="connsiteY24" fmla="*/ 23129 h 112139"/>
                  <a:gd name="connsiteX25" fmla="*/ 67284 w 164237"/>
                  <a:gd name="connsiteY25" fmla="*/ 31773 h 112139"/>
                  <a:gd name="connsiteX26" fmla="*/ 75928 w 164237"/>
                  <a:gd name="connsiteY26" fmla="*/ 28035 h 112139"/>
                  <a:gd name="connsiteX27" fmla="*/ 72423 w 164237"/>
                  <a:gd name="connsiteY27" fmla="*/ 19391 h 112139"/>
                  <a:gd name="connsiteX28" fmla="*/ 98122 w 164237"/>
                  <a:gd name="connsiteY28" fmla="*/ 14251 h 1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4237" h="112139">
                    <a:moveTo>
                      <a:pt x="98122" y="14251"/>
                    </a:moveTo>
                    <a:lnTo>
                      <a:pt x="98122" y="23596"/>
                    </a:lnTo>
                    <a:cubicBezTo>
                      <a:pt x="99757" y="23596"/>
                      <a:pt x="101159" y="23362"/>
                      <a:pt x="102795" y="23362"/>
                    </a:cubicBezTo>
                    <a:cubicBezTo>
                      <a:pt x="104430" y="23362"/>
                      <a:pt x="105832" y="23362"/>
                      <a:pt x="107467" y="23596"/>
                    </a:cubicBezTo>
                    <a:lnTo>
                      <a:pt x="107467" y="14251"/>
                    </a:lnTo>
                    <a:cubicBezTo>
                      <a:pt x="116578" y="14718"/>
                      <a:pt x="125222" y="16587"/>
                      <a:pt x="133166" y="19624"/>
                    </a:cubicBezTo>
                    <a:lnTo>
                      <a:pt x="129661" y="28035"/>
                    </a:lnTo>
                    <a:cubicBezTo>
                      <a:pt x="132698" y="29203"/>
                      <a:pt x="135502" y="30371"/>
                      <a:pt x="138305" y="31773"/>
                    </a:cubicBezTo>
                    <a:lnTo>
                      <a:pt x="141810" y="23129"/>
                    </a:lnTo>
                    <a:cubicBezTo>
                      <a:pt x="146249" y="25231"/>
                      <a:pt x="150220" y="27801"/>
                      <a:pt x="154192" y="30605"/>
                    </a:cubicBezTo>
                    <a:lnTo>
                      <a:pt x="164238" y="20559"/>
                    </a:lnTo>
                    <a:cubicBezTo>
                      <a:pt x="147183" y="7710"/>
                      <a:pt x="125923" y="0"/>
                      <a:pt x="102795" y="0"/>
                    </a:cubicBezTo>
                    <a:cubicBezTo>
                      <a:pt x="46024" y="0"/>
                      <a:pt x="0" y="46024"/>
                      <a:pt x="0" y="102795"/>
                    </a:cubicBezTo>
                    <a:lnTo>
                      <a:pt x="0" y="112140"/>
                    </a:lnTo>
                    <a:lnTo>
                      <a:pt x="14017" y="112140"/>
                    </a:lnTo>
                    <a:lnTo>
                      <a:pt x="14017" y="102795"/>
                    </a:lnTo>
                    <a:cubicBezTo>
                      <a:pt x="14017" y="93216"/>
                      <a:pt x="15653" y="83871"/>
                      <a:pt x="18456" y="75227"/>
                    </a:cubicBezTo>
                    <a:lnTo>
                      <a:pt x="27100" y="78731"/>
                    </a:lnTo>
                    <a:cubicBezTo>
                      <a:pt x="28035" y="75694"/>
                      <a:pt x="29203" y="72891"/>
                      <a:pt x="30371" y="70087"/>
                    </a:cubicBezTo>
                    <a:lnTo>
                      <a:pt x="21727" y="66583"/>
                    </a:lnTo>
                    <a:cubicBezTo>
                      <a:pt x="25231" y="58640"/>
                      <a:pt x="30137" y="51164"/>
                      <a:pt x="35744" y="44856"/>
                    </a:cubicBezTo>
                    <a:lnTo>
                      <a:pt x="42286" y="51397"/>
                    </a:lnTo>
                    <a:cubicBezTo>
                      <a:pt x="44389" y="49061"/>
                      <a:pt x="46491" y="46725"/>
                      <a:pt x="48827" y="44622"/>
                    </a:cubicBezTo>
                    <a:lnTo>
                      <a:pt x="42286" y="38081"/>
                    </a:lnTo>
                    <a:cubicBezTo>
                      <a:pt x="48594" y="32240"/>
                      <a:pt x="55836" y="27100"/>
                      <a:pt x="63779" y="23129"/>
                    </a:cubicBezTo>
                    <a:lnTo>
                      <a:pt x="67284" y="31773"/>
                    </a:lnTo>
                    <a:cubicBezTo>
                      <a:pt x="70087" y="30371"/>
                      <a:pt x="72891" y="29203"/>
                      <a:pt x="75928" y="28035"/>
                    </a:cubicBezTo>
                    <a:lnTo>
                      <a:pt x="72423" y="19391"/>
                    </a:lnTo>
                    <a:cubicBezTo>
                      <a:pt x="80367" y="16354"/>
                      <a:pt x="89011" y="14718"/>
                      <a:pt x="98122" y="14251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E76F560-E486-3A61-D18E-BE338CB9A483}"/>
                  </a:ext>
                </a:extLst>
              </p:cNvPr>
              <p:cNvSpPr/>
              <p:nvPr/>
            </p:nvSpPr>
            <p:spPr>
              <a:xfrm>
                <a:off x="3381372" y="661132"/>
                <a:ext cx="30371" cy="68218"/>
              </a:xfrm>
              <a:custGeom>
                <a:avLst/>
                <a:gdLst>
                  <a:gd name="connsiteX0" fmla="*/ 11915 w 30371"/>
                  <a:gd name="connsiteY0" fmla="*/ 0 h 68218"/>
                  <a:gd name="connsiteX1" fmla="*/ 1869 w 30371"/>
                  <a:gd name="connsiteY1" fmla="*/ 10046 h 68218"/>
                  <a:gd name="connsiteX2" fmla="*/ 8644 w 30371"/>
                  <a:gd name="connsiteY2" fmla="*/ 22428 h 68218"/>
                  <a:gd name="connsiteX3" fmla="*/ 0 w 30371"/>
                  <a:gd name="connsiteY3" fmla="*/ 26166 h 68218"/>
                  <a:gd name="connsiteX4" fmla="*/ 3271 w 30371"/>
                  <a:gd name="connsiteY4" fmla="*/ 34810 h 68218"/>
                  <a:gd name="connsiteX5" fmla="*/ 11915 w 30371"/>
                  <a:gd name="connsiteY5" fmla="*/ 31306 h 68218"/>
                  <a:gd name="connsiteX6" fmla="*/ 16354 w 30371"/>
                  <a:gd name="connsiteY6" fmla="*/ 58873 h 68218"/>
                  <a:gd name="connsiteX7" fmla="*/ 16354 w 30371"/>
                  <a:gd name="connsiteY7" fmla="*/ 68218 h 68218"/>
                  <a:gd name="connsiteX8" fmla="*/ 30371 w 30371"/>
                  <a:gd name="connsiteY8" fmla="*/ 68218 h 68218"/>
                  <a:gd name="connsiteX9" fmla="*/ 30371 w 30371"/>
                  <a:gd name="connsiteY9" fmla="*/ 58873 h 68218"/>
                  <a:gd name="connsiteX10" fmla="*/ 11915 w 30371"/>
                  <a:gd name="connsiteY10" fmla="*/ 0 h 6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1" h="68218">
                    <a:moveTo>
                      <a:pt x="11915" y="0"/>
                    </a:moveTo>
                    <a:lnTo>
                      <a:pt x="1869" y="10046"/>
                    </a:lnTo>
                    <a:cubicBezTo>
                      <a:pt x="4439" y="14017"/>
                      <a:pt x="6775" y="18223"/>
                      <a:pt x="8644" y="22428"/>
                    </a:cubicBezTo>
                    <a:lnTo>
                      <a:pt x="0" y="26166"/>
                    </a:lnTo>
                    <a:cubicBezTo>
                      <a:pt x="1168" y="28969"/>
                      <a:pt x="2336" y="32006"/>
                      <a:pt x="3271" y="34810"/>
                    </a:cubicBezTo>
                    <a:lnTo>
                      <a:pt x="11915" y="31306"/>
                    </a:lnTo>
                    <a:cubicBezTo>
                      <a:pt x="14718" y="39950"/>
                      <a:pt x="16354" y="49295"/>
                      <a:pt x="16354" y="58873"/>
                    </a:cubicBezTo>
                    <a:lnTo>
                      <a:pt x="16354" y="68218"/>
                    </a:lnTo>
                    <a:lnTo>
                      <a:pt x="30371" y="68218"/>
                    </a:lnTo>
                    <a:lnTo>
                      <a:pt x="30371" y="58873"/>
                    </a:lnTo>
                    <a:cubicBezTo>
                      <a:pt x="30371" y="36913"/>
                      <a:pt x="23596" y="16821"/>
                      <a:pt x="11915" y="0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1DF6431-3A8C-59EB-8AB5-9926670D713B}"/>
                  </a:ext>
                </a:extLst>
              </p:cNvPr>
              <p:cNvSpPr/>
              <p:nvPr/>
            </p:nvSpPr>
            <p:spPr>
              <a:xfrm>
                <a:off x="3299073" y="642909"/>
                <a:ext cx="89308" cy="89541"/>
              </a:xfrm>
              <a:custGeom>
                <a:avLst/>
                <a:gdLst>
                  <a:gd name="connsiteX0" fmla="*/ 3335 w 89308"/>
                  <a:gd name="connsiteY0" fmla="*/ 72891 h 89541"/>
                  <a:gd name="connsiteX1" fmla="*/ 2166 w 89308"/>
                  <a:gd name="connsiteY1" fmla="*/ 74059 h 89541"/>
                  <a:gd name="connsiteX2" fmla="*/ 3335 w 89308"/>
                  <a:gd name="connsiteY2" fmla="*/ 87375 h 89541"/>
                  <a:gd name="connsiteX3" fmla="*/ 16651 w 89308"/>
                  <a:gd name="connsiteY3" fmla="*/ 86207 h 89541"/>
                  <a:gd name="connsiteX4" fmla="*/ 89308 w 89308"/>
                  <a:gd name="connsiteY4" fmla="*/ 0 h 89541"/>
                  <a:gd name="connsiteX5" fmla="*/ 3335 w 89308"/>
                  <a:gd name="connsiteY5" fmla="*/ 72891 h 8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08" h="89541">
                    <a:moveTo>
                      <a:pt x="3335" y="72891"/>
                    </a:moveTo>
                    <a:cubicBezTo>
                      <a:pt x="2867" y="73124"/>
                      <a:pt x="2634" y="73592"/>
                      <a:pt x="2166" y="74059"/>
                    </a:cubicBezTo>
                    <a:cubicBezTo>
                      <a:pt x="-1104" y="78030"/>
                      <a:pt x="-637" y="83871"/>
                      <a:pt x="3335" y="87375"/>
                    </a:cubicBezTo>
                    <a:cubicBezTo>
                      <a:pt x="7306" y="90646"/>
                      <a:pt x="13147" y="90179"/>
                      <a:pt x="16651" y="86207"/>
                    </a:cubicBezTo>
                    <a:lnTo>
                      <a:pt x="89308" y="0"/>
                    </a:lnTo>
                    <a:lnTo>
                      <a:pt x="3335" y="72891"/>
                    </a:ln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644A3B-943B-B883-4A7F-E1D2FCA94F5A}"/>
                </a:ext>
              </a:extLst>
            </p:cNvPr>
            <p:cNvSpPr txBox="1"/>
            <p:nvPr/>
          </p:nvSpPr>
          <p:spPr>
            <a:xfrm>
              <a:off x="3328531" y="2558048"/>
              <a:ext cx="18664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throughput = 3/20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C94D3D1-2D48-D529-E557-78728104F474}"/>
              </a:ext>
            </a:extLst>
          </p:cNvPr>
          <p:cNvSpPr txBox="1"/>
          <p:nvPr/>
        </p:nvSpPr>
        <p:spPr>
          <a:xfrm>
            <a:off x="6356371" y="4223724"/>
            <a:ext cx="19945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avg. latency = 14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C6EE49-E366-729F-579A-5898EA3FFF11}"/>
              </a:ext>
            </a:extLst>
          </p:cNvPr>
          <p:cNvGrpSpPr/>
          <p:nvPr/>
        </p:nvGrpSpPr>
        <p:grpSpPr>
          <a:xfrm>
            <a:off x="1056332" y="1821320"/>
            <a:ext cx="10255981" cy="1999944"/>
            <a:chOff x="1056332" y="1735595"/>
            <a:chExt cx="10255981" cy="1999944"/>
          </a:xfrm>
        </p:grpSpPr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9F767A7C-F64B-E677-A608-E80E2EE74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4209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178F33E2-E9D4-5E89-6289-7ED3F7C3E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21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34DD21DF-D447-94D4-BB75-30BE1D0E9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219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C838969C-7744-D08F-5A77-A512F26D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22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459B4453-E820-ECC4-ACC7-3A1B905AA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6228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A4DA33AF-E404-8393-EC5B-D42F52CCB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9233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B941CFE2-DAB0-DA02-AF79-3CF851416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47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066F5F8F-21C2-84B1-09D0-10DF32D2C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47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BB14BD95-E8C5-56E8-BE03-F9BFFDD5D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482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11169CCE-D983-2C81-0482-E8DA9984D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3484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1501936B-529C-A13C-3D0D-2C1B3CD29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6490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6A9EF692-F67B-5F86-4028-DF6439C80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49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F4563CFA-2A85-22AD-1F48-EFF48DADD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733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A136A252-F3E8-876D-E839-FEB535186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738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33B2BF15-05A9-7D75-5E81-2E3BEFEE3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0742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DC0AB569-5E84-BD86-AEEB-9C459C036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750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557B7EBC-E58D-C0C1-B4C7-A1567DD4A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6751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1AF782CA-8044-35C7-B79C-4722F6047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975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A8B40BCE-66AC-4301-7479-E38C1FD9A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998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0D120337-83F3-F541-7086-A65140338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8001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F3A0BCC5-F6A5-C384-ED44-D29CE1E61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00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1095816A-BDBE-7DBE-85E3-1DB75DF30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400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A0E003F3-28AE-C4B9-A222-8BCF40754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701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CAB66746-728C-F5B4-656D-87B2DB73A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2252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DD4D9205-F2B8-242C-A347-120B2C393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5260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3CEF81C4-1BAB-C006-8666-743260200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826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CB9F44BC-518A-3AF5-043D-A29AE4428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8970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18CA041A-5F7D-C203-ED24-759B7956D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2167045"/>
              <a:ext cx="763599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5C5C12BB-A657-B675-7959-2EE07B7DC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8970" y="2480178"/>
              <a:ext cx="7629287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983C86A7-1C7B-E806-558B-385728FBC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2791073"/>
              <a:ext cx="763599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 dirty="0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D9795167-FB9D-6317-EF5D-2ABA11965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3101971"/>
              <a:ext cx="7855507" cy="0"/>
            </a:xfrm>
            <a:prstGeom prst="line">
              <a:avLst/>
            </a:prstGeom>
            <a:noFill/>
            <a:ln w="190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BCA9FD1-7F7B-6112-01CF-C3420914F205}"/>
                </a:ext>
              </a:extLst>
            </p:cNvPr>
            <p:cNvGrpSpPr/>
            <p:nvPr/>
          </p:nvGrpSpPr>
          <p:grpSpPr>
            <a:xfrm>
              <a:off x="2385777" y="3398780"/>
              <a:ext cx="8090105" cy="336759"/>
              <a:chOff x="2805662" y="4551963"/>
              <a:chExt cx="8090105" cy="33675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E63F560-843E-DF5E-CACD-6FAF31A28AB1}"/>
                  </a:ext>
                </a:extLst>
              </p:cNvPr>
              <p:cNvSpPr txBox="1"/>
              <p:nvPr/>
            </p:nvSpPr>
            <p:spPr>
              <a:xfrm>
                <a:off x="2805662" y="4551963"/>
                <a:ext cx="691546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EE3B1E3-D549-40CE-A573-940C81DA4324}"/>
                  </a:ext>
                </a:extLst>
              </p:cNvPr>
              <p:cNvSpPr txBox="1"/>
              <p:nvPr/>
            </p:nvSpPr>
            <p:spPr>
              <a:xfrm>
                <a:off x="4282597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EF8C22A-11D8-EF58-35A2-7638BBEA2483}"/>
                  </a:ext>
                </a:extLst>
              </p:cNvPr>
              <p:cNvSpPr txBox="1"/>
              <p:nvPr/>
            </p:nvSpPr>
            <p:spPr>
              <a:xfrm>
                <a:off x="5681010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10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98A9B2F-BE50-7985-0462-E4CCE37316AB}"/>
                  </a:ext>
                </a:extLst>
              </p:cNvPr>
              <p:cNvSpPr txBox="1"/>
              <p:nvPr/>
            </p:nvSpPr>
            <p:spPr>
              <a:xfrm>
                <a:off x="7150449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15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8BD83B8-FB08-41FE-A9E5-5522DC6A78A0}"/>
                  </a:ext>
                </a:extLst>
              </p:cNvPr>
              <p:cNvSpPr txBox="1"/>
              <p:nvPr/>
            </p:nvSpPr>
            <p:spPr>
              <a:xfrm>
                <a:off x="8620653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20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60139A4-0417-08ED-6657-1B2A38AE8845}"/>
                  </a:ext>
                </a:extLst>
              </p:cNvPr>
              <p:cNvSpPr txBox="1"/>
              <p:nvPr/>
            </p:nvSpPr>
            <p:spPr>
              <a:xfrm>
                <a:off x="10100840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25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61D755-2D67-03FB-54DC-F018029EC997}"/>
                </a:ext>
              </a:extLst>
            </p:cNvPr>
            <p:cNvSpPr txBox="1"/>
            <p:nvPr/>
          </p:nvSpPr>
          <p:spPr>
            <a:xfrm>
              <a:off x="2481761" y="1735595"/>
              <a:ext cx="16590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8F5900-3DF4-311E-FB6C-DE92C294CF50}"/>
                </a:ext>
              </a:extLst>
            </p:cNvPr>
            <p:cNvSpPr txBox="1"/>
            <p:nvPr/>
          </p:nvSpPr>
          <p:spPr>
            <a:xfrm>
              <a:off x="9927348" y="2957227"/>
              <a:ext cx="13849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time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E8BC20-33B7-358F-77F2-CE53384ED92B}"/>
                </a:ext>
              </a:extLst>
            </p:cNvPr>
            <p:cNvSpPr txBox="1"/>
            <p:nvPr/>
          </p:nvSpPr>
          <p:spPr>
            <a:xfrm>
              <a:off x="1146066" y="2181331"/>
              <a:ext cx="5580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client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3226CA-1ADD-DEA2-9DBE-85A3B8619C53}"/>
                </a:ext>
              </a:extLst>
            </p:cNvPr>
            <p:cNvSpPr txBox="1"/>
            <p:nvPr/>
          </p:nvSpPr>
          <p:spPr>
            <a:xfrm>
              <a:off x="1133366" y="2795538"/>
              <a:ext cx="6406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server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50" name="Line 39">
              <a:extLst>
                <a:ext uri="{FF2B5EF4-FFF2-40B4-BE49-F238E27FC236}">
                  <a16:creationId xmlns:a16="http://schemas.microsoft.com/office/drawing/2014/main" id="{3E7A491A-A77E-8D0D-022F-DC9C85630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332" y="3101971"/>
              <a:ext cx="138431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51" name="Line 39">
              <a:extLst>
                <a:ext uri="{FF2B5EF4-FFF2-40B4-BE49-F238E27FC236}">
                  <a16:creationId xmlns:a16="http://schemas.microsoft.com/office/drawing/2014/main" id="{9A9067F8-1B11-EFA3-7C69-52BA50F05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707" y="2480178"/>
              <a:ext cx="138431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7E2F94C-58A8-3986-CC07-DCA9BA60B2EC}"/>
                </a:ext>
              </a:extLst>
            </p:cNvPr>
            <p:cNvGrpSpPr/>
            <p:nvPr/>
          </p:nvGrpSpPr>
          <p:grpSpPr>
            <a:xfrm>
              <a:off x="1874033" y="2328285"/>
              <a:ext cx="557089" cy="615448"/>
              <a:chOff x="2293918" y="3462418"/>
              <a:chExt cx="557089" cy="615448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1CA193FC-2CAE-C899-62BE-ED89C056F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3192" y="3462420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3FAC550-E0A3-66CD-2DCF-2F5F877C7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918" y="3462418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431FC59-79E5-FF96-CCAA-2F5FB9D81B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2463" y="3462421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59A37A1-7DFF-1FF4-0F3F-EEBFAEA0848D}"/>
              </a:ext>
            </a:extLst>
          </p:cNvPr>
          <p:cNvGrpSpPr/>
          <p:nvPr/>
        </p:nvGrpSpPr>
        <p:grpSpPr>
          <a:xfrm>
            <a:off x="5688464" y="2264596"/>
            <a:ext cx="283101" cy="295129"/>
            <a:chOff x="5193949" y="4423345"/>
            <a:chExt cx="283101" cy="295129"/>
          </a:xfrm>
        </p:grpSpPr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7047BE26-9E03-14D1-C3D2-24EBF1EC6F47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A6ACE95A-5573-E9A1-2C3C-DBF82CA78E8F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48" name="TextBox 447">
            <a:extLst>
              <a:ext uri="{FF2B5EF4-FFF2-40B4-BE49-F238E27FC236}">
                <a16:creationId xmlns:a16="http://schemas.microsoft.com/office/drawing/2014/main" id="{BFE85862-14C9-EF87-7FD2-D7551B9B7769}"/>
              </a:ext>
            </a:extLst>
          </p:cNvPr>
          <p:cNvSpPr txBox="1"/>
          <p:nvPr/>
        </p:nvSpPr>
        <p:spPr>
          <a:xfrm>
            <a:off x="5780316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653307A-B98F-0E12-B195-D05D45F14EA2}"/>
              </a:ext>
            </a:extLst>
          </p:cNvPr>
          <p:cNvGrpSpPr/>
          <p:nvPr/>
        </p:nvGrpSpPr>
        <p:grpSpPr>
          <a:xfrm>
            <a:off x="5990360" y="2264596"/>
            <a:ext cx="283101" cy="295129"/>
            <a:chOff x="5193949" y="4423345"/>
            <a:chExt cx="283101" cy="295129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280854A7-7C69-059D-8C2B-8539993E7D36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8CFDF02E-BD96-BAFA-3522-04218A5DA735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54" name="TextBox 453">
            <a:extLst>
              <a:ext uri="{FF2B5EF4-FFF2-40B4-BE49-F238E27FC236}">
                <a16:creationId xmlns:a16="http://schemas.microsoft.com/office/drawing/2014/main" id="{100C0AA2-82B9-A5B0-E79D-621D2B382A54}"/>
              </a:ext>
            </a:extLst>
          </p:cNvPr>
          <p:cNvSpPr txBox="1"/>
          <p:nvPr/>
        </p:nvSpPr>
        <p:spPr>
          <a:xfrm>
            <a:off x="6072881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2E5C8070-7BF2-FD27-710A-F3633F168754}"/>
              </a:ext>
            </a:extLst>
          </p:cNvPr>
          <p:cNvGrpSpPr/>
          <p:nvPr/>
        </p:nvGrpSpPr>
        <p:grpSpPr>
          <a:xfrm>
            <a:off x="6279707" y="2264596"/>
            <a:ext cx="283101" cy="295129"/>
            <a:chOff x="5193949" y="4423345"/>
            <a:chExt cx="283101" cy="295129"/>
          </a:xfrm>
        </p:grpSpPr>
        <p:sp>
          <p:nvSpPr>
            <p:cNvPr id="456" name="Rectangle: Rounded Corners 455">
              <a:extLst>
                <a:ext uri="{FF2B5EF4-FFF2-40B4-BE49-F238E27FC236}">
                  <a16:creationId xmlns:a16="http://schemas.microsoft.com/office/drawing/2014/main" id="{9BD112D9-ACE0-A642-97DE-D5743B07AC2E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5155ED94-89BB-00DB-0E36-A8BE352471A0}"/>
                </a:ext>
              </a:extLst>
            </p:cNvPr>
            <p:cNvSpPr/>
            <p:nvPr/>
          </p:nvSpPr>
          <p:spPr>
            <a:xfrm>
              <a:off x="5231387" y="4465757"/>
              <a:ext cx="20822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140B44A6-D19C-6ACA-CA4F-C47B664F6A64}"/>
              </a:ext>
            </a:extLst>
          </p:cNvPr>
          <p:cNvSpPr txBox="1"/>
          <p:nvPr/>
        </p:nvSpPr>
        <p:spPr>
          <a:xfrm>
            <a:off x="6362228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1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A3C74EAF-8E57-6798-3F39-4FE8C98E04CA}"/>
              </a:ext>
            </a:extLst>
          </p:cNvPr>
          <p:cNvSpPr/>
          <p:nvPr/>
        </p:nvSpPr>
        <p:spPr>
          <a:xfrm>
            <a:off x="3098735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A6F3487F-2556-407F-173E-41528F6AE974}"/>
              </a:ext>
            </a:extLst>
          </p:cNvPr>
          <p:cNvSpPr txBox="1"/>
          <p:nvPr/>
        </p:nvSpPr>
        <p:spPr>
          <a:xfrm>
            <a:off x="3286191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48A21E6C-B415-E18D-C96B-DFBCD9AB5FDC}"/>
              </a:ext>
            </a:extLst>
          </p:cNvPr>
          <p:cNvSpPr/>
          <p:nvPr/>
        </p:nvSpPr>
        <p:spPr>
          <a:xfrm>
            <a:off x="2466212" y="2884434"/>
            <a:ext cx="2925037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B250F05E-58B8-C238-FAD3-5BCFF62B427C}"/>
              </a:ext>
            </a:extLst>
          </p:cNvPr>
          <p:cNvSpPr/>
          <p:nvPr/>
        </p:nvSpPr>
        <p:spPr>
          <a:xfrm>
            <a:off x="4259193" y="2929727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3B371561-A7AD-3DE4-BA6F-4A3CF84E1EAA}"/>
              </a:ext>
            </a:extLst>
          </p:cNvPr>
          <p:cNvSpPr txBox="1"/>
          <p:nvPr/>
        </p:nvSpPr>
        <p:spPr>
          <a:xfrm>
            <a:off x="4750318" y="2895122"/>
            <a:ext cx="1450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19E078DA-80F8-21C2-7152-449E2FA03EFB}"/>
              </a:ext>
            </a:extLst>
          </p:cNvPr>
          <p:cNvGrpSpPr/>
          <p:nvPr/>
        </p:nvGrpSpPr>
        <p:grpSpPr>
          <a:xfrm>
            <a:off x="6264909" y="1967506"/>
            <a:ext cx="225389" cy="322762"/>
            <a:chOff x="6700087" y="1779197"/>
            <a:chExt cx="147310" cy="210972"/>
          </a:xfrm>
          <a:solidFill>
            <a:srgbClr val="FF0000"/>
          </a:solidFill>
        </p:grpSpPr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F2427843-89AC-87D5-6137-A9CBA9E0A01C}"/>
                </a:ext>
              </a:extLst>
            </p:cNvPr>
            <p:cNvSpPr/>
            <p:nvPr/>
          </p:nvSpPr>
          <p:spPr>
            <a:xfrm>
              <a:off x="6700087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B4ABF280-91F5-11AA-0F11-A204F70A8A5E}"/>
                </a:ext>
              </a:extLst>
            </p:cNvPr>
            <p:cNvSpPr/>
            <p:nvPr/>
          </p:nvSpPr>
          <p:spPr>
            <a:xfrm>
              <a:off x="672639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6B54147-1A52-AFF0-0E62-362C5A499F89}"/>
              </a:ext>
            </a:extLst>
          </p:cNvPr>
          <p:cNvGrpSpPr/>
          <p:nvPr/>
        </p:nvGrpSpPr>
        <p:grpSpPr>
          <a:xfrm>
            <a:off x="5967728" y="1970219"/>
            <a:ext cx="225344" cy="322762"/>
            <a:chOff x="7709769" y="1779197"/>
            <a:chExt cx="147278" cy="210972"/>
          </a:xfrm>
        </p:grpSpPr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2021B30E-9CD7-879D-2F45-7165A961B491}"/>
                </a:ext>
              </a:extLst>
            </p:cNvPr>
            <p:cNvSpPr/>
            <p:nvPr/>
          </p:nvSpPr>
          <p:spPr>
            <a:xfrm>
              <a:off x="7709769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2DF8619D-F89F-7CBF-4A4B-D0328DFE5956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54BBE50B-DCEC-D8EA-5E9D-192AC400E4C8}"/>
              </a:ext>
            </a:extLst>
          </p:cNvPr>
          <p:cNvGrpSpPr/>
          <p:nvPr/>
        </p:nvGrpSpPr>
        <p:grpSpPr>
          <a:xfrm>
            <a:off x="6564506" y="1970219"/>
            <a:ext cx="225344" cy="322762"/>
            <a:chOff x="7709769" y="1779197"/>
            <a:chExt cx="147278" cy="210972"/>
          </a:xfrm>
        </p:grpSpPr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5D9481EA-53FC-FAF8-3A51-DB6C9F1AA3D1}"/>
                </a:ext>
              </a:extLst>
            </p:cNvPr>
            <p:cNvSpPr/>
            <p:nvPr/>
          </p:nvSpPr>
          <p:spPr>
            <a:xfrm>
              <a:off x="7709769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EF4CA66A-F75D-BF17-04DB-EE6ECF946DA5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C2A65845-4DD0-50E1-F497-D06D4E330415}"/>
              </a:ext>
            </a:extLst>
          </p:cNvPr>
          <p:cNvCxnSpPr>
            <a:cxnSpLocks/>
          </p:cNvCxnSpPr>
          <p:nvPr/>
        </p:nvCxnSpPr>
        <p:spPr>
          <a:xfrm flipV="1">
            <a:off x="5403554" y="2414012"/>
            <a:ext cx="293672" cy="616674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50B1CC06-7EBC-FAF8-A42B-D3DB1A01B2E3}"/>
              </a:ext>
            </a:extLst>
          </p:cNvPr>
          <p:cNvGrpSpPr/>
          <p:nvPr/>
        </p:nvGrpSpPr>
        <p:grpSpPr>
          <a:xfrm>
            <a:off x="8694487" y="1628740"/>
            <a:ext cx="2252455" cy="276999"/>
            <a:chOff x="2942497" y="2558048"/>
            <a:chExt cx="2252455" cy="276999"/>
          </a:xfrm>
        </p:grpSpPr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8B474D8E-4552-06D3-2862-57FEF70C4C7D}"/>
                </a:ext>
              </a:extLst>
            </p:cNvPr>
            <p:cNvGrpSpPr/>
            <p:nvPr/>
          </p:nvGrpSpPr>
          <p:grpSpPr>
            <a:xfrm>
              <a:off x="2942497" y="2585265"/>
              <a:ext cx="368399" cy="206500"/>
              <a:chOff x="3206148" y="617209"/>
              <a:chExt cx="205590" cy="115241"/>
            </a:xfrm>
            <a:solidFill>
              <a:srgbClr val="FF0000"/>
            </a:solidFill>
          </p:grpSpPr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C9015D45-69B7-F216-119A-73217E4FAECD}"/>
                  </a:ext>
                </a:extLst>
              </p:cNvPr>
              <p:cNvSpPr/>
              <p:nvPr/>
            </p:nvSpPr>
            <p:spPr>
              <a:xfrm>
                <a:off x="3206148" y="617209"/>
                <a:ext cx="164237" cy="112139"/>
              </a:xfrm>
              <a:custGeom>
                <a:avLst/>
                <a:gdLst>
                  <a:gd name="connsiteX0" fmla="*/ 98122 w 164237"/>
                  <a:gd name="connsiteY0" fmla="*/ 14251 h 112139"/>
                  <a:gd name="connsiteX1" fmla="*/ 98122 w 164237"/>
                  <a:gd name="connsiteY1" fmla="*/ 23596 h 112139"/>
                  <a:gd name="connsiteX2" fmla="*/ 102795 w 164237"/>
                  <a:gd name="connsiteY2" fmla="*/ 23362 h 112139"/>
                  <a:gd name="connsiteX3" fmla="*/ 107467 w 164237"/>
                  <a:gd name="connsiteY3" fmla="*/ 23596 h 112139"/>
                  <a:gd name="connsiteX4" fmla="*/ 107467 w 164237"/>
                  <a:gd name="connsiteY4" fmla="*/ 14251 h 112139"/>
                  <a:gd name="connsiteX5" fmla="*/ 133166 w 164237"/>
                  <a:gd name="connsiteY5" fmla="*/ 19624 h 112139"/>
                  <a:gd name="connsiteX6" fmla="*/ 129661 w 164237"/>
                  <a:gd name="connsiteY6" fmla="*/ 28035 h 112139"/>
                  <a:gd name="connsiteX7" fmla="*/ 138305 w 164237"/>
                  <a:gd name="connsiteY7" fmla="*/ 31773 h 112139"/>
                  <a:gd name="connsiteX8" fmla="*/ 141810 w 164237"/>
                  <a:gd name="connsiteY8" fmla="*/ 23129 h 112139"/>
                  <a:gd name="connsiteX9" fmla="*/ 154192 w 164237"/>
                  <a:gd name="connsiteY9" fmla="*/ 30605 h 112139"/>
                  <a:gd name="connsiteX10" fmla="*/ 164238 w 164237"/>
                  <a:gd name="connsiteY10" fmla="*/ 20559 h 112139"/>
                  <a:gd name="connsiteX11" fmla="*/ 102795 w 164237"/>
                  <a:gd name="connsiteY11" fmla="*/ 0 h 112139"/>
                  <a:gd name="connsiteX12" fmla="*/ 0 w 164237"/>
                  <a:gd name="connsiteY12" fmla="*/ 102795 h 112139"/>
                  <a:gd name="connsiteX13" fmla="*/ 0 w 164237"/>
                  <a:gd name="connsiteY13" fmla="*/ 112140 h 112139"/>
                  <a:gd name="connsiteX14" fmla="*/ 14017 w 164237"/>
                  <a:gd name="connsiteY14" fmla="*/ 112140 h 112139"/>
                  <a:gd name="connsiteX15" fmla="*/ 14017 w 164237"/>
                  <a:gd name="connsiteY15" fmla="*/ 102795 h 112139"/>
                  <a:gd name="connsiteX16" fmla="*/ 18456 w 164237"/>
                  <a:gd name="connsiteY16" fmla="*/ 75227 h 112139"/>
                  <a:gd name="connsiteX17" fmla="*/ 27100 w 164237"/>
                  <a:gd name="connsiteY17" fmla="*/ 78731 h 112139"/>
                  <a:gd name="connsiteX18" fmla="*/ 30371 w 164237"/>
                  <a:gd name="connsiteY18" fmla="*/ 70087 h 112139"/>
                  <a:gd name="connsiteX19" fmla="*/ 21727 w 164237"/>
                  <a:gd name="connsiteY19" fmla="*/ 66583 h 112139"/>
                  <a:gd name="connsiteX20" fmla="*/ 35744 w 164237"/>
                  <a:gd name="connsiteY20" fmla="*/ 44856 h 112139"/>
                  <a:gd name="connsiteX21" fmla="*/ 42286 w 164237"/>
                  <a:gd name="connsiteY21" fmla="*/ 51397 h 112139"/>
                  <a:gd name="connsiteX22" fmla="*/ 48827 w 164237"/>
                  <a:gd name="connsiteY22" fmla="*/ 44622 h 112139"/>
                  <a:gd name="connsiteX23" fmla="*/ 42286 w 164237"/>
                  <a:gd name="connsiteY23" fmla="*/ 38081 h 112139"/>
                  <a:gd name="connsiteX24" fmla="*/ 63779 w 164237"/>
                  <a:gd name="connsiteY24" fmla="*/ 23129 h 112139"/>
                  <a:gd name="connsiteX25" fmla="*/ 67284 w 164237"/>
                  <a:gd name="connsiteY25" fmla="*/ 31773 h 112139"/>
                  <a:gd name="connsiteX26" fmla="*/ 75928 w 164237"/>
                  <a:gd name="connsiteY26" fmla="*/ 28035 h 112139"/>
                  <a:gd name="connsiteX27" fmla="*/ 72423 w 164237"/>
                  <a:gd name="connsiteY27" fmla="*/ 19391 h 112139"/>
                  <a:gd name="connsiteX28" fmla="*/ 98122 w 164237"/>
                  <a:gd name="connsiteY28" fmla="*/ 14251 h 1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4237" h="112139">
                    <a:moveTo>
                      <a:pt x="98122" y="14251"/>
                    </a:moveTo>
                    <a:lnTo>
                      <a:pt x="98122" y="23596"/>
                    </a:lnTo>
                    <a:cubicBezTo>
                      <a:pt x="99757" y="23596"/>
                      <a:pt x="101159" y="23362"/>
                      <a:pt x="102795" y="23362"/>
                    </a:cubicBezTo>
                    <a:cubicBezTo>
                      <a:pt x="104430" y="23362"/>
                      <a:pt x="105832" y="23362"/>
                      <a:pt x="107467" y="23596"/>
                    </a:cubicBezTo>
                    <a:lnTo>
                      <a:pt x="107467" y="14251"/>
                    </a:lnTo>
                    <a:cubicBezTo>
                      <a:pt x="116578" y="14718"/>
                      <a:pt x="125222" y="16587"/>
                      <a:pt x="133166" y="19624"/>
                    </a:cubicBezTo>
                    <a:lnTo>
                      <a:pt x="129661" y="28035"/>
                    </a:lnTo>
                    <a:cubicBezTo>
                      <a:pt x="132698" y="29203"/>
                      <a:pt x="135502" y="30371"/>
                      <a:pt x="138305" y="31773"/>
                    </a:cubicBezTo>
                    <a:lnTo>
                      <a:pt x="141810" y="23129"/>
                    </a:lnTo>
                    <a:cubicBezTo>
                      <a:pt x="146249" y="25231"/>
                      <a:pt x="150220" y="27801"/>
                      <a:pt x="154192" y="30605"/>
                    </a:cubicBezTo>
                    <a:lnTo>
                      <a:pt x="164238" y="20559"/>
                    </a:lnTo>
                    <a:cubicBezTo>
                      <a:pt x="147183" y="7710"/>
                      <a:pt x="125923" y="0"/>
                      <a:pt x="102795" y="0"/>
                    </a:cubicBezTo>
                    <a:cubicBezTo>
                      <a:pt x="46024" y="0"/>
                      <a:pt x="0" y="46024"/>
                      <a:pt x="0" y="102795"/>
                    </a:cubicBezTo>
                    <a:lnTo>
                      <a:pt x="0" y="112140"/>
                    </a:lnTo>
                    <a:lnTo>
                      <a:pt x="14017" y="112140"/>
                    </a:lnTo>
                    <a:lnTo>
                      <a:pt x="14017" y="102795"/>
                    </a:lnTo>
                    <a:cubicBezTo>
                      <a:pt x="14017" y="93216"/>
                      <a:pt x="15653" y="83871"/>
                      <a:pt x="18456" y="75227"/>
                    </a:cubicBezTo>
                    <a:lnTo>
                      <a:pt x="27100" y="78731"/>
                    </a:lnTo>
                    <a:cubicBezTo>
                      <a:pt x="28035" y="75694"/>
                      <a:pt x="29203" y="72891"/>
                      <a:pt x="30371" y="70087"/>
                    </a:cubicBezTo>
                    <a:lnTo>
                      <a:pt x="21727" y="66583"/>
                    </a:lnTo>
                    <a:cubicBezTo>
                      <a:pt x="25231" y="58640"/>
                      <a:pt x="30137" y="51164"/>
                      <a:pt x="35744" y="44856"/>
                    </a:cubicBezTo>
                    <a:lnTo>
                      <a:pt x="42286" y="51397"/>
                    </a:lnTo>
                    <a:cubicBezTo>
                      <a:pt x="44389" y="49061"/>
                      <a:pt x="46491" y="46725"/>
                      <a:pt x="48827" y="44622"/>
                    </a:cubicBezTo>
                    <a:lnTo>
                      <a:pt x="42286" y="38081"/>
                    </a:lnTo>
                    <a:cubicBezTo>
                      <a:pt x="48594" y="32240"/>
                      <a:pt x="55836" y="27100"/>
                      <a:pt x="63779" y="23129"/>
                    </a:cubicBezTo>
                    <a:lnTo>
                      <a:pt x="67284" y="31773"/>
                    </a:lnTo>
                    <a:cubicBezTo>
                      <a:pt x="70087" y="30371"/>
                      <a:pt x="72891" y="29203"/>
                      <a:pt x="75928" y="28035"/>
                    </a:cubicBezTo>
                    <a:lnTo>
                      <a:pt x="72423" y="19391"/>
                    </a:lnTo>
                    <a:cubicBezTo>
                      <a:pt x="80367" y="16354"/>
                      <a:pt x="89011" y="14718"/>
                      <a:pt x="98122" y="14251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7B57271F-0E2D-BFFF-180D-287E8D9AEF97}"/>
                  </a:ext>
                </a:extLst>
              </p:cNvPr>
              <p:cNvSpPr/>
              <p:nvPr/>
            </p:nvSpPr>
            <p:spPr>
              <a:xfrm>
                <a:off x="3381367" y="661130"/>
                <a:ext cx="30371" cy="68218"/>
              </a:xfrm>
              <a:custGeom>
                <a:avLst/>
                <a:gdLst>
                  <a:gd name="connsiteX0" fmla="*/ 11915 w 30371"/>
                  <a:gd name="connsiteY0" fmla="*/ 0 h 68218"/>
                  <a:gd name="connsiteX1" fmla="*/ 1869 w 30371"/>
                  <a:gd name="connsiteY1" fmla="*/ 10046 h 68218"/>
                  <a:gd name="connsiteX2" fmla="*/ 8644 w 30371"/>
                  <a:gd name="connsiteY2" fmla="*/ 22428 h 68218"/>
                  <a:gd name="connsiteX3" fmla="*/ 0 w 30371"/>
                  <a:gd name="connsiteY3" fmla="*/ 26166 h 68218"/>
                  <a:gd name="connsiteX4" fmla="*/ 3271 w 30371"/>
                  <a:gd name="connsiteY4" fmla="*/ 34810 h 68218"/>
                  <a:gd name="connsiteX5" fmla="*/ 11915 w 30371"/>
                  <a:gd name="connsiteY5" fmla="*/ 31306 h 68218"/>
                  <a:gd name="connsiteX6" fmla="*/ 16354 w 30371"/>
                  <a:gd name="connsiteY6" fmla="*/ 58873 h 68218"/>
                  <a:gd name="connsiteX7" fmla="*/ 16354 w 30371"/>
                  <a:gd name="connsiteY7" fmla="*/ 68218 h 68218"/>
                  <a:gd name="connsiteX8" fmla="*/ 30371 w 30371"/>
                  <a:gd name="connsiteY8" fmla="*/ 68218 h 68218"/>
                  <a:gd name="connsiteX9" fmla="*/ 30371 w 30371"/>
                  <a:gd name="connsiteY9" fmla="*/ 58873 h 68218"/>
                  <a:gd name="connsiteX10" fmla="*/ 11915 w 30371"/>
                  <a:gd name="connsiteY10" fmla="*/ 0 h 6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1" h="68218">
                    <a:moveTo>
                      <a:pt x="11915" y="0"/>
                    </a:moveTo>
                    <a:lnTo>
                      <a:pt x="1869" y="10046"/>
                    </a:lnTo>
                    <a:cubicBezTo>
                      <a:pt x="4439" y="14017"/>
                      <a:pt x="6775" y="18223"/>
                      <a:pt x="8644" y="22428"/>
                    </a:cubicBezTo>
                    <a:lnTo>
                      <a:pt x="0" y="26166"/>
                    </a:lnTo>
                    <a:cubicBezTo>
                      <a:pt x="1168" y="28969"/>
                      <a:pt x="2336" y="32006"/>
                      <a:pt x="3271" y="34810"/>
                    </a:cubicBezTo>
                    <a:lnTo>
                      <a:pt x="11915" y="31306"/>
                    </a:lnTo>
                    <a:cubicBezTo>
                      <a:pt x="14718" y="39950"/>
                      <a:pt x="16354" y="49295"/>
                      <a:pt x="16354" y="58873"/>
                    </a:cubicBezTo>
                    <a:lnTo>
                      <a:pt x="16354" y="68218"/>
                    </a:lnTo>
                    <a:lnTo>
                      <a:pt x="30371" y="68218"/>
                    </a:lnTo>
                    <a:lnTo>
                      <a:pt x="30371" y="58873"/>
                    </a:lnTo>
                    <a:cubicBezTo>
                      <a:pt x="30371" y="36913"/>
                      <a:pt x="23596" y="16821"/>
                      <a:pt x="11915" y="0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23C70BFD-175F-77AD-832A-78AF4FD0C9D3}"/>
                  </a:ext>
                </a:extLst>
              </p:cNvPr>
              <p:cNvSpPr/>
              <p:nvPr/>
            </p:nvSpPr>
            <p:spPr>
              <a:xfrm>
                <a:off x="3299073" y="642909"/>
                <a:ext cx="89308" cy="89541"/>
              </a:xfrm>
              <a:custGeom>
                <a:avLst/>
                <a:gdLst>
                  <a:gd name="connsiteX0" fmla="*/ 3335 w 89308"/>
                  <a:gd name="connsiteY0" fmla="*/ 72891 h 89541"/>
                  <a:gd name="connsiteX1" fmla="*/ 2166 w 89308"/>
                  <a:gd name="connsiteY1" fmla="*/ 74059 h 89541"/>
                  <a:gd name="connsiteX2" fmla="*/ 3335 w 89308"/>
                  <a:gd name="connsiteY2" fmla="*/ 87375 h 89541"/>
                  <a:gd name="connsiteX3" fmla="*/ 16651 w 89308"/>
                  <a:gd name="connsiteY3" fmla="*/ 86207 h 89541"/>
                  <a:gd name="connsiteX4" fmla="*/ 89308 w 89308"/>
                  <a:gd name="connsiteY4" fmla="*/ 0 h 89541"/>
                  <a:gd name="connsiteX5" fmla="*/ 3335 w 89308"/>
                  <a:gd name="connsiteY5" fmla="*/ 72891 h 8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08" h="89541">
                    <a:moveTo>
                      <a:pt x="3335" y="72891"/>
                    </a:moveTo>
                    <a:cubicBezTo>
                      <a:pt x="2867" y="73124"/>
                      <a:pt x="2634" y="73592"/>
                      <a:pt x="2166" y="74059"/>
                    </a:cubicBezTo>
                    <a:cubicBezTo>
                      <a:pt x="-1104" y="78030"/>
                      <a:pt x="-637" y="83871"/>
                      <a:pt x="3335" y="87375"/>
                    </a:cubicBezTo>
                    <a:cubicBezTo>
                      <a:pt x="7306" y="90646"/>
                      <a:pt x="13147" y="90179"/>
                      <a:pt x="16651" y="86207"/>
                    </a:cubicBezTo>
                    <a:lnTo>
                      <a:pt x="89308" y="0"/>
                    </a:lnTo>
                    <a:lnTo>
                      <a:pt x="3335" y="72891"/>
                    </a:ln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</p:grp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59EE50E9-9F4E-8CEB-43C3-D3D8A0016AFD}"/>
                </a:ext>
              </a:extLst>
            </p:cNvPr>
            <p:cNvSpPr txBox="1"/>
            <p:nvPr/>
          </p:nvSpPr>
          <p:spPr>
            <a:xfrm>
              <a:off x="3328531" y="2558048"/>
              <a:ext cx="18664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throughput = 3/14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483" name="TextBox 482">
            <a:extLst>
              <a:ext uri="{FF2B5EF4-FFF2-40B4-BE49-F238E27FC236}">
                <a16:creationId xmlns:a16="http://schemas.microsoft.com/office/drawing/2014/main" id="{AFAFD0B6-FED5-E4AA-D6C4-4B0AB10597FC}"/>
              </a:ext>
            </a:extLst>
          </p:cNvPr>
          <p:cNvSpPr txBox="1"/>
          <p:nvPr/>
        </p:nvSpPr>
        <p:spPr>
          <a:xfrm>
            <a:off x="6076971" y="1630712"/>
            <a:ext cx="19945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avg. latency = 13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5979B67B-6BE7-B47C-C57F-486B741BD238}"/>
              </a:ext>
            </a:extLst>
          </p:cNvPr>
          <p:cNvSpPr/>
          <p:nvPr/>
        </p:nvSpPr>
        <p:spPr>
          <a:xfrm>
            <a:off x="3680345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FEB11633-D8D2-8349-59F2-E093AC259706}"/>
              </a:ext>
            </a:extLst>
          </p:cNvPr>
          <p:cNvSpPr txBox="1"/>
          <p:nvPr/>
        </p:nvSpPr>
        <p:spPr>
          <a:xfrm>
            <a:off x="3867801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C24E6C9B-8708-288E-E930-C0F1C5CF13C1}"/>
              </a:ext>
            </a:extLst>
          </p:cNvPr>
          <p:cNvSpPr/>
          <p:nvPr/>
        </p:nvSpPr>
        <p:spPr>
          <a:xfrm>
            <a:off x="2509116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232949B3-AED4-8E33-1B1D-14EDB69024D5}"/>
              </a:ext>
            </a:extLst>
          </p:cNvPr>
          <p:cNvSpPr txBox="1"/>
          <p:nvPr/>
        </p:nvSpPr>
        <p:spPr>
          <a:xfrm>
            <a:off x="2696572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31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/>
      <p:bldP spid="454" grpId="0"/>
      <p:bldP spid="458" grpId="0"/>
      <p:bldP spid="460" grpId="0" animBg="1"/>
      <p:bldP spid="461" grpId="0"/>
      <p:bldP spid="463" grpId="0" animBg="1"/>
      <p:bldP spid="465" grpId="0" animBg="1"/>
      <p:bldP spid="466" grpId="0"/>
      <p:bldP spid="483" grpId="0"/>
      <p:bldP spid="485" grpId="0" animBg="1"/>
      <p:bldP spid="486" grpId="0"/>
      <p:bldP spid="488" grpId="0" animBg="1"/>
      <p:bldP spid="4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82CB9-226B-43F0-6ACB-D938BF9EB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0E2D-BB99-EC35-A1EA-34833AB4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batch or not to batch?</a:t>
            </a:r>
            <a:endParaRPr lang="en-001" dirty="0"/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49C0A58-2437-FF64-26C7-0E39D05155CE}"/>
              </a:ext>
            </a:extLst>
          </p:cNvPr>
          <p:cNvGrpSpPr/>
          <p:nvPr/>
        </p:nvGrpSpPr>
        <p:grpSpPr>
          <a:xfrm>
            <a:off x="286324" y="7302165"/>
            <a:ext cx="368399" cy="206500"/>
            <a:chOff x="3206154" y="617210"/>
            <a:chExt cx="205589" cy="115240"/>
          </a:xfrm>
          <a:solidFill>
            <a:srgbClr val="FF0000"/>
          </a:solidFill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2854665-B965-F18F-4A47-24493E0BC77C}"/>
                </a:ext>
              </a:extLst>
            </p:cNvPr>
            <p:cNvSpPr/>
            <p:nvPr/>
          </p:nvSpPr>
          <p:spPr>
            <a:xfrm>
              <a:off x="3206154" y="617210"/>
              <a:ext cx="164237" cy="112139"/>
            </a:xfrm>
            <a:custGeom>
              <a:avLst/>
              <a:gdLst>
                <a:gd name="connsiteX0" fmla="*/ 98122 w 164237"/>
                <a:gd name="connsiteY0" fmla="*/ 14251 h 112139"/>
                <a:gd name="connsiteX1" fmla="*/ 98122 w 164237"/>
                <a:gd name="connsiteY1" fmla="*/ 23596 h 112139"/>
                <a:gd name="connsiteX2" fmla="*/ 102795 w 164237"/>
                <a:gd name="connsiteY2" fmla="*/ 23362 h 112139"/>
                <a:gd name="connsiteX3" fmla="*/ 107467 w 164237"/>
                <a:gd name="connsiteY3" fmla="*/ 23596 h 112139"/>
                <a:gd name="connsiteX4" fmla="*/ 107467 w 164237"/>
                <a:gd name="connsiteY4" fmla="*/ 14251 h 112139"/>
                <a:gd name="connsiteX5" fmla="*/ 133166 w 164237"/>
                <a:gd name="connsiteY5" fmla="*/ 19624 h 112139"/>
                <a:gd name="connsiteX6" fmla="*/ 129661 w 164237"/>
                <a:gd name="connsiteY6" fmla="*/ 28035 h 112139"/>
                <a:gd name="connsiteX7" fmla="*/ 138305 w 164237"/>
                <a:gd name="connsiteY7" fmla="*/ 31773 h 112139"/>
                <a:gd name="connsiteX8" fmla="*/ 141810 w 164237"/>
                <a:gd name="connsiteY8" fmla="*/ 23129 h 112139"/>
                <a:gd name="connsiteX9" fmla="*/ 154192 w 164237"/>
                <a:gd name="connsiteY9" fmla="*/ 30605 h 112139"/>
                <a:gd name="connsiteX10" fmla="*/ 164238 w 164237"/>
                <a:gd name="connsiteY10" fmla="*/ 20559 h 112139"/>
                <a:gd name="connsiteX11" fmla="*/ 102795 w 164237"/>
                <a:gd name="connsiteY11" fmla="*/ 0 h 112139"/>
                <a:gd name="connsiteX12" fmla="*/ 0 w 164237"/>
                <a:gd name="connsiteY12" fmla="*/ 102795 h 112139"/>
                <a:gd name="connsiteX13" fmla="*/ 0 w 164237"/>
                <a:gd name="connsiteY13" fmla="*/ 112140 h 112139"/>
                <a:gd name="connsiteX14" fmla="*/ 14017 w 164237"/>
                <a:gd name="connsiteY14" fmla="*/ 112140 h 112139"/>
                <a:gd name="connsiteX15" fmla="*/ 14017 w 164237"/>
                <a:gd name="connsiteY15" fmla="*/ 102795 h 112139"/>
                <a:gd name="connsiteX16" fmla="*/ 18456 w 164237"/>
                <a:gd name="connsiteY16" fmla="*/ 75227 h 112139"/>
                <a:gd name="connsiteX17" fmla="*/ 27100 w 164237"/>
                <a:gd name="connsiteY17" fmla="*/ 78731 h 112139"/>
                <a:gd name="connsiteX18" fmla="*/ 30371 w 164237"/>
                <a:gd name="connsiteY18" fmla="*/ 70087 h 112139"/>
                <a:gd name="connsiteX19" fmla="*/ 21727 w 164237"/>
                <a:gd name="connsiteY19" fmla="*/ 66583 h 112139"/>
                <a:gd name="connsiteX20" fmla="*/ 35744 w 164237"/>
                <a:gd name="connsiteY20" fmla="*/ 44856 h 112139"/>
                <a:gd name="connsiteX21" fmla="*/ 42286 w 164237"/>
                <a:gd name="connsiteY21" fmla="*/ 51397 h 112139"/>
                <a:gd name="connsiteX22" fmla="*/ 48827 w 164237"/>
                <a:gd name="connsiteY22" fmla="*/ 44622 h 112139"/>
                <a:gd name="connsiteX23" fmla="*/ 42286 w 164237"/>
                <a:gd name="connsiteY23" fmla="*/ 38081 h 112139"/>
                <a:gd name="connsiteX24" fmla="*/ 63779 w 164237"/>
                <a:gd name="connsiteY24" fmla="*/ 23129 h 112139"/>
                <a:gd name="connsiteX25" fmla="*/ 67284 w 164237"/>
                <a:gd name="connsiteY25" fmla="*/ 31773 h 112139"/>
                <a:gd name="connsiteX26" fmla="*/ 75928 w 164237"/>
                <a:gd name="connsiteY26" fmla="*/ 28035 h 112139"/>
                <a:gd name="connsiteX27" fmla="*/ 72423 w 164237"/>
                <a:gd name="connsiteY27" fmla="*/ 19391 h 112139"/>
                <a:gd name="connsiteX28" fmla="*/ 98122 w 164237"/>
                <a:gd name="connsiteY28" fmla="*/ 14251 h 1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237" h="112139">
                  <a:moveTo>
                    <a:pt x="98122" y="14251"/>
                  </a:moveTo>
                  <a:lnTo>
                    <a:pt x="98122" y="23596"/>
                  </a:lnTo>
                  <a:cubicBezTo>
                    <a:pt x="99757" y="23596"/>
                    <a:pt x="101159" y="23362"/>
                    <a:pt x="102795" y="23362"/>
                  </a:cubicBezTo>
                  <a:cubicBezTo>
                    <a:pt x="104430" y="23362"/>
                    <a:pt x="105832" y="23362"/>
                    <a:pt x="107467" y="23596"/>
                  </a:cubicBezTo>
                  <a:lnTo>
                    <a:pt x="107467" y="14251"/>
                  </a:lnTo>
                  <a:cubicBezTo>
                    <a:pt x="116578" y="14718"/>
                    <a:pt x="125222" y="16587"/>
                    <a:pt x="133166" y="19624"/>
                  </a:cubicBezTo>
                  <a:lnTo>
                    <a:pt x="129661" y="28035"/>
                  </a:lnTo>
                  <a:cubicBezTo>
                    <a:pt x="132698" y="29203"/>
                    <a:pt x="135502" y="30371"/>
                    <a:pt x="138305" y="31773"/>
                  </a:cubicBezTo>
                  <a:lnTo>
                    <a:pt x="141810" y="23129"/>
                  </a:lnTo>
                  <a:cubicBezTo>
                    <a:pt x="146249" y="25231"/>
                    <a:pt x="150220" y="27801"/>
                    <a:pt x="154192" y="30605"/>
                  </a:cubicBezTo>
                  <a:lnTo>
                    <a:pt x="164238" y="20559"/>
                  </a:lnTo>
                  <a:cubicBezTo>
                    <a:pt x="147183" y="7710"/>
                    <a:pt x="125923" y="0"/>
                    <a:pt x="102795" y="0"/>
                  </a:cubicBezTo>
                  <a:cubicBezTo>
                    <a:pt x="46024" y="0"/>
                    <a:pt x="0" y="46024"/>
                    <a:pt x="0" y="102795"/>
                  </a:cubicBezTo>
                  <a:lnTo>
                    <a:pt x="0" y="112140"/>
                  </a:lnTo>
                  <a:lnTo>
                    <a:pt x="14017" y="112140"/>
                  </a:lnTo>
                  <a:lnTo>
                    <a:pt x="14017" y="102795"/>
                  </a:lnTo>
                  <a:cubicBezTo>
                    <a:pt x="14017" y="93216"/>
                    <a:pt x="15653" y="83871"/>
                    <a:pt x="18456" y="75227"/>
                  </a:cubicBezTo>
                  <a:lnTo>
                    <a:pt x="27100" y="78731"/>
                  </a:lnTo>
                  <a:cubicBezTo>
                    <a:pt x="28035" y="75694"/>
                    <a:pt x="29203" y="72891"/>
                    <a:pt x="30371" y="70087"/>
                  </a:cubicBezTo>
                  <a:lnTo>
                    <a:pt x="21727" y="66583"/>
                  </a:lnTo>
                  <a:cubicBezTo>
                    <a:pt x="25231" y="58640"/>
                    <a:pt x="30137" y="51164"/>
                    <a:pt x="35744" y="44856"/>
                  </a:cubicBezTo>
                  <a:lnTo>
                    <a:pt x="42286" y="51397"/>
                  </a:lnTo>
                  <a:cubicBezTo>
                    <a:pt x="44389" y="49061"/>
                    <a:pt x="46491" y="46725"/>
                    <a:pt x="48827" y="44622"/>
                  </a:cubicBezTo>
                  <a:lnTo>
                    <a:pt x="42286" y="38081"/>
                  </a:lnTo>
                  <a:cubicBezTo>
                    <a:pt x="48594" y="32240"/>
                    <a:pt x="55836" y="27100"/>
                    <a:pt x="63779" y="23129"/>
                  </a:cubicBezTo>
                  <a:lnTo>
                    <a:pt x="67284" y="31773"/>
                  </a:lnTo>
                  <a:cubicBezTo>
                    <a:pt x="70087" y="30371"/>
                    <a:pt x="72891" y="29203"/>
                    <a:pt x="75928" y="28035"/>
                  </a:cubicBezTo>
                  <a:lnTo>
                    <a:pt x="72423" y="19391"/>
                  </a:lnTo>
                  <a:cubicBezTo>
                    <a:pt x="80367" y="16354"/>
                    <a:pt x="89011" y="14718"/>
                    <a:pt x="98122" y="14251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2F46194-E5F2-A257-B978-A9C3A1B7B675}"/>
                </a:ext>
              </a:extLst>
            </p:cNvPr>
            <p:cNvSpPr/>
            <p:nvPr/>
          </p:nvSpPr>
          <p:spPr>
            <a:xfrm>
              <a:off x="3381372" y="661132"/>
              <a:ext cx="30371" cy="68218"/>
            </a:xfrm>
            <a:custGeom>
              <a:avLst/>
              <a:gdLst>
                <a:gd name="connsiteX0" fmla="*/ 11915 w 30371"/>
                <a:gd name="connsiteY0" fmla="*/ 0 h 68218"/>
                <a:gd name="connsiteX1" fmla="*/ 1869 w 30371"/>
                <a:gd name="connsiteY1" fmla="*/ 10046 h 68218"/>
                <a:gd name="connsiteX2" fmla="*/ 8644 w 30371"/>
                <a:gd name="connsiteY2" fmla="*/ 22428 h 68218"/>
                <a:gd name="connsiteX3" fmla="*/ 0 w 30371"/>
                <a:gd name="connsiteY3" fmla="*/ 26166 h 68218"/>
                <a:gd name="connsiteX4" fmla="*/ 3271 w 30371"/>
                <a:gd name="connsiteY4" fmla="*/ 34810 h 68218"/>
                <a:gd name="connsiteX5" fmla="*/ 11915 w 30371"/>
                <a:gd name="connsiteY5" fmla="*/ 31306 h 68218"/>
                <a:gd name="connsiteX6" fmla="*/ 16354 w 30371"/>
                <a:gd name="connsiteY6" fmla="*/ 58873 h 68218"/>
                <a:gd name="connsiteX7" fmla="*/ 16354 w 30371"/>
                <a:gd name="connsiteY7" fmla="*/ 68218 h 68218"/>
                <a:gd name="connsiteX8" fmla="*/ 30371 w 30371"/>
                <a:gd name="connsiteY8" fmla="*/ 68218 h 68218"/>
                <a:gd name="connsiteX9" fmla="*/ 30371 w 30371"/>
                <a:gd name="connsiteY9" fmla="*/ 58873 h 68218"/>
                <a:gd name="connsiteX10" fmla="*/ 11915 w 30371"/>
                <a:gd name="connsiteY10" fmla="*/ 0 h 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1" h="68218">
                  <a:moveTo>
                    <a:pt x="11915" y="0"/>
                  </a:moveTo>
                  <a:lnTo>
                    <a:pt x="1869" y="10046"/>
                  </a:lnTo>
                  <a:cubicBezTo>
                    <a:pt x="4439" y="14017"/>
                    <a:pt x="6775" y="18223"/>
                    <a:pt x="8644" y="22428"/>
                  </a:cubicBezTo>
                  <a:lnTo>
                    <a:pt x="0" y="26166"/>
                  </a:lnTo>
                  <a:cubicBezTo>
                    <a:pt x="1168" y="28969"/>
                    <a:pt x="2336" y="32006"/>
                    <a:pt x="3271" y="34810"/>
                  </a:cubicBezTo>
                  <a:lnTo>
                    <a:pt x="11915" y="31306"/>
                  </a:lnTo>
                  <a:cubicBezTo>
                    <a:pt x="14718" y="39950"/>
                    <a:pt x="16354" y="49295"/>
                    <a:pt x="16354" y="58873"/>
                  </a:cubicBezTo>
                  <a:lnTo>
                    <a:pt x="16354" y="68218"/>
                  </a:lnTo>
                  <a:lnTo>
                    <a:pt x="30371" y="68218"/>
                  </a:lnTo>
                  <a:lnTo>
                    <a:pt x="30371" y="58873"/>
                  </a:lnTo>
                  <a:cubicBezTo>
                    <a:pt x="30371" y="36913"/>
                    <a:pt x="23596" y="16821"/>
                    <a:pt x="11915" y="0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084E85D-FEA6-DE33-C726-B9FF39502C3B}"/>
                </a:ext>
              </a:extLst>
            </p:cNvPr>
            <p:cNvSpPr/>
            <p:nvPr/>
          </p:nvSpPr>
          <p:spPr>
            <a:xfrm>
              <a:off x="3299073" y="642909"/>
              <a:ext cx="89308" cy="89541"/>
            </a:xfrm>
            <a:custGeom>
              <a:avLst/>
              <a:gdLst>
                <a:gd name="connsiteX0" fmla="*/ 3335 w 89308"/>
                <a:gd name="connsiteY0" fmla="*/ 72891 h 89541"/>
                <a:gd name="connsiteX1" fmla="*/ 2166 w 89308"/>
                <a:gd name="connsiteY1" fmla="*/ 74059 h 89541"/>
                <a:gd name="connsiteX2" fmla="*/ 3335 w 89308"/>
                <a:gd name="connsiteY2" fmla="*/ 87375 h 89541"/>
                <a:gd name="connsiteX3" fmla="*/ 16651 w 89308"/>
                <a:gd name="connsiteY3" fmla="*/ 86207 h 89541"/>
                <a:gd name="connsiteX4" fmla="*/ 89308 w 89308"/>
                <a:gd name="connsiteY4" fmla="*/ 0 h 89541"/>
                <a:gd name="connsiteX5" fmla="*/ 3335 w 89308"/>
                <a:gd name="connsiteY5" fmla="*/ 72891 h 8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08" h="89541">
                  <a:moveTo>
                    <a:pt x="3335" y="72891"/>
                  </a:moveTo>
                  <a:cubicBezTo>
                    <a:pt x="2867" y="73124"/>
                    <a:pt x="2634" y="73592"/>
                    <a:pt x="2166" y="74059"/>
                  </a:cubicBezTo>
                  <a:cubicBezTo>
                    <a:pt x="-1104" y="78030"/>
                    <a:pt x="-637" y="83871"/>
                    <a:pt x="3335" y="87375"/>
                  </a:cubicBezTo>
                  <a:cubicBezTo>
                    <a:pt x="7306" y="90646"/>
                    <a:pt x="13147" y="90179"/>
                    <a:pt x="16651" y="86207"/>
                  </a:cubicBezTo>
                  <a:lnTo>
                    <a:pt x="89308" y="0"/>
                  </a:lnTo>
                  <a:lnTo>
                    <a:pt x="3335" y="72891"/>
                  </a:ln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8BEBD84E-2EE6-0B4F-E8A0-7886EE351AEA}"/>
              </a:ext>
            </a:extLst>
          </p:cNvPr>
          <p:cNvSpPr txBox="1"/>
          <p:nvPr/>
        </p:nvSpPr>
        <p:spPr>
          <a:xfrm>
            <a:off x="665605" y="7112034"/>
            <a:ext cx="1113192" cy="496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=3/26</a:t>
            </a:r>
            <a:endParaRPr lang="en-001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481B04D-0A47-6BDD-68D9-EAF443F85F58}"/>
              </a:ext>
            </a:extLst>
          </p:cNvPr>
          <p:cNvGrpSpPr/>
          <p:nvPr/>
        </p:nvGrpSpPr>
        <p:grpSpPr>
          <a:xfrm>
            <a:off x="1627433" y="7342869"/>
            <a:ext cx="368399" cy="206501"/>
            <a:chOff x="3206154" y="617210"/>
            <a:chExt cx="205589" cy="115240"/>
          </a:xfrm>
          <a:solidFill>
            <a:srgbClr val="FF0000"/>
          </a:solidFill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A10371C-AB35-B2DC-1DE0-DC017FFD554C}"/>
                </a:ext>
              </a:extLst>
            </p:cNvPr>
            <p:cNvSpPr/>
            <p:nvPr/>
          </p:nvSpPr>
          <p:spPr>
            <a:xfrm>
              <a:off x="3206154" y="617210"/>
              <a:ext cx="164237" cy="112139"/>
            </a:xfrm>
            <a:custGeom>
              <a:avLst/>
              <a:gdLst>
                <a:gd name="connsiteX0" fmla="*/ 98122 w 164237"/>
                <a:gd name="connsiteY0" fmla="*/ 14251 h 112139"/>
                <a:gd name="connsiteX1" fmla="*/ 98122 w 164237"/>
                <a:gd name="connsiteY1" fmla="*/ 23596 h 112139"/>
                <a:gd name="connsiteX2" fmla="*/ 102795 w 164237"/>
                <a:gd name="connsiteY2" fmla="*/ 23362 h 112139"/>
                <a:gd name="connsiteX3" fmla="*/ 107467 w 164237"/>
                <a:gd name="connsiteY3" fmla="*/ 23596 h 112139"/>
                <a:gd name="connsiteX4" fmla="*/ 107467 w 164237"/>
                <a:gd name="connsiteY4" fmla="*/ 14251 h 112139"/>
                <a:gd name="connsiteX5" fmla="*/ 133166 w 164237"/>
                <a:gd name="connsiteY5" fmla="*/ 19624 h 112139"/>
                <a:gd name="connsiteX6" fmla="*/ 129661 w 164237"/>
                <a:gd name="connsiteY6" fmla="*/ 28035 h 112139"/>
                <a:gd name="connsiteX7" fmla="*/ 138305 w 164237"/>
                <a:gd name="connsiteY7" fmla="*/ 31773 h 112139"/>
                <a:gd name="connsiteX8" fmla="*/ 141810 w 164237"/>
                <a:gd name="connsiteY8" fmla="*/ 23129 h 112139"/>
                <a:gd name="connsiteX9" fmla="*/ 154192 w 164237"/>
                <a:gd name="connsiteY9" fmla="*/ 30605 h 112139"/>
                <a:gd name="connsiteX10" fmla="*/ 164238 w 164237"/>
                <a:gd name="connsiteY10" fmla="*/ 20559 h 112139"/>
                <a:gd name="connsiteX11" fmla="*/ 102795 w 164237"/>
                <a:gd name="connsiteY11" fmla="*/ 0 h 112139"/>
                <a:gd name="connsiteX12" fmla="*/ 0 w 164237"/>
                <a:gd name="connsiteY12" fmla="*/ 102795 h 112139"/>
                <a:gd name="connsiteX13" fmla="*/ 0 w 164237"/>
                <a:gd name="connsiteY13" fmla="*/ 112140 h 112139"/>
                <a:gd name="connsiteX14" fmla="*/ 14017 w 164237"/>
                <a:gd name="connsiteY14" fmla="*/ 112140 h 112139"/>
                <a:gd name="connsiteX15" fmla="*/ 14017 w 164237"/>
                <a:gd name="connsiteY15" fmla="*/ 102795 h 112139"/>
                <a:gd name="connsiteX16" fmla="*/ 18456 w 164237"/>
                <a:gd name="connsiteY16" fmla="*/ 75227 h 112139"/>
                <a:gd name="connsiteX17" fmla="*/ 27100 w 164237"/>
                <a:gd name="connsiteY17" fmla="*/ 78731 h 112139"/>
                <a:gd name="connsiteX18" fmla="*/ 30371 w 164237"/>
                <a:gd name="connsiteY18" fmla="*/ 70087 h 112139"/>
                <a:gd name="connsiteX19" fmla="*/ 21727 w 164237"/>
                <a:gd name="connsiteY19" fmla="*/ 66583 h 112139"/>
                <a:gd name="connsiteX20" fmla="*/ 35744 w 164237"/>
                <a:gd name="connsiteY20" fmla="*/ 44856 h 112139"/>
                <a:gd name="connsiteX21" fmla="*/ 42286 w 164237"/>
                <a:gd name="connsiteY21" fmla="*/ 51397 h 112139"/>
                <a:gd name="connsiteX22" fmla="*/ 48827 w 164237"/>
                <a:gd name="connsiteY22" fmla="*/ 44622 h 112139"/>
                <a:gd name="connsiteX23" fmla="*/ 42286 w 164237"/>
                <a:gd name="connsiteY23" fmla="*/ 38081 h 112139"/>
                <a:gd name="connsiteX24" fmla="*/ 63779 w 164237"/>
                <a:gd name="connsiteY24" fmla="*/ 23129 h 112139"/>
                <a:gd name="connsiteX25" fmla="*/ 67284 w 164237"/>
                <a:gd name="connsiteY25" fmla="*/ 31773 h 112139"/>
                <a:gd name="connsiteX26" fmla="*/ 75928 w 164237"/>
                <a:gd name="connsiteY26" fmla="*/ 28035 h 112139"/>
                <a:gd name="connsiteX27" fmla="*/ 72423 w 164237"/>
                <a:gd name="connsiteY27" fmla="*/ 19391 h 112139"/>
                <a:gd name="connsiteX28" fmla="*/ 98122 w 164237"/>
                <a:gd name="connsiteY28" fmla="*/ 14251 h 1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237" h="112139">
                  <a:moveTo>
                    <a:pt x="98122" y="14251"/>
                  </a:moveTo>
                  <a:lnTo>
                    <a:pt x="98122" y="23596"/>
                  </a:lnTo>
                  <a:cubicBezTo>
                    <a:pt x="99757" y="23596"/>
                    <a:pt x="101159" y="23362"/>
                    <a:pt x="102795" y="23362"/>
                  </a:cubicBezTo>
                  <a:cubicBezTo>
                    <a:pt x="104430" y="23362"/>
                    <a:pt x="105832" y="23362"/>
                    <a:pt x="107467" y="23596"/>
                  </a:cubicBezTo>
                  <a:lnTo>
                    <a:pt x="107467" y="14251"/>
                  </a:lnTo>
                  <a:cubicBezTo>
                    <a:pt x="116578" y="14718"/>
                    <a:pt x="125222" y="16587"/>
                    <a:pt x="133166" y="19624"/>
                  </a:cubicBezTo>
                  <a:lnTo>
                    <a:pt x="129661" y="28035"/>
                  </a:lnTo>
                  <a:cubicBezTo>
                    <a:pt x="132698" y="29203"/>
                    <a:pt x="135502" y="30371"/>
                    <a:pt x="138305" y="31773"/>
                  </a:cubicBezTo>
                  <a:lnTo>
                    <a:pt x="141810" y="23129"/>
                  </a:lnTo>
                  <a:cubicBezTo>
                    <a:pt x="146249" y="25231"/>
                    <a:pt x="150220" y="27801"/>
                    <a:pt x="154192" y="30605"/>
                  </a:cubicBezTo>
                  <a:lnTo>
                    <a:pt x="164238" y="20559"/>
                  </a:lnTo>
                  <a:cubicBezTo>
                    <a:pt x="147183" y="7710"/>
                    <a:pt x="125923" y="0"/>
                    <a:pt x="102795" y="0"/>
                  </a:cubicBezTo>
                  <a:cubicBezTo>
                    <a:pt x="46024" y="0"/>
                    <a:pt x="0" y="46024"/>
                    <a:pt x="0" y="102795"/>
                  </a:cubicBezTo>
                  <a:lnTo>
                    <a:pt x="0" y="112140"/>
                  </a:lnTo>
                  <a:lnTo>
                    <a:pt x="14017" y="112140"/>
                  </a:lnTo>
                  <a:lnTo>
                    <a:pt x="14017" y="102795"/>
                  </a:lnTo>
                  <a:cubicBezTo>
                    <a:pt x="14017" y="93216"/>
                    <a:pt x="15653" y="83871"/>
                    <a:pt x="18456" y="75227"/>
                  </a:cubicBezTo>
                  <a:lnTo>
                    <a:pt x="27100" y="78731"/>
                  </a:lnTo>
                  <a:cubicBezTo>
                    <a:pt x="28035" y="75694"/>
                    <a:pt x="29203" y="72891"/>
                    <a:pt x="30371" y="70087"/>
                  </a:cubicBezTo>
                  <a:lnTo>
                    <a:pt x="21727" y="66583"/>
                  </a:lnTo>
                  <a:cubicBezTo>
                    <a:pt x="25231" y="58640"/>
                    <a:pt x="30137" y="51164"/>
                    <a:pt x="35744" y="44856"/>
                  </a:cubicBezTo>
                  <a:lnTo>
                    <a:pt x="42286" y="51397"/>
                  </a:lnTo>
                  <a:cubicBezTo>
                    <a:pt x="44389" y="49061"/>
                    <a:pt x="46491" y="46725"/>
                    <a:pt x="48827" y="44622"/>
                  </a:cubicBezTo>
                  <a:lnTo>
                    <a:pt x="42286" y="38081"/>
                  </a:lnTo>
                  <a:cubicBezTo>
                    <a:pt x="48594" y="32240"/>
                    <a:pt x="55836" y="27100"/>
                    <a:pt x="63779" y="23129"/>
                  </a:cubicBezTo>
                  <a:lnTo>
                    <a:pt x="67284" y="31773"/>
                  </a:lnTo>
                  <a:cubicBezTo>
                    <a:pt x="70087" y="30371"/>
                    <a:pt x="72891" y="29203"/>
                    <a:pt x="75928" y="28035"/>
                  </a:cubicBezTo>
                  <a:lnTo>
                    <a:pt x="72423" y="19391"/>
                  </a:lnTo>
                  <a:cubicBezTo>
                    <a:pt x="80367" y="16354"/>
                    <a:pt x="89011" y="14718"/>
                    <a:pt x="98122" y="14251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9CC9B12-9154-81F4-DC4B-57BCE5234E6A}"/>
                </a:ext>
              </a:extLst>
            </p:cNvPr>
            <p:cNvSpPr/>
            <p:nvPr/>
          </p:nvSpPr>
          <p:spPr>
            <a:xfrm>
              <a:off x="3381372" y="661132"/>
              <a:ext cx="30371" cy="68218"/>
            </a:xfrm>
            <a:custGeom>
              <a:avLst/>
              <a:gdLst>
                <a:gd name="connsiteX0" fmla="*/ 11915 w 30371"/>
                <a:gd name="connsiteY0" fmla="*/ 0 h 68218"/>
                <a:gd name="connsiteX1" fmla="*/ 1869 w 30371"/>
                <a:gd name="connsiteY1" fmla="*/ 10046 h 68218"/>
                <a:gd name="connsiteX2" fmla="*/ 8644 w 30371"/>
                <a:gd name="connsiteY2" fmla="*/ 22428 h 68218"/>
                <a:gd name="connsiteX3" fmla="*/ 0 w 30371"/>
                <a:gd name="connsiteY3" fmla="*/ 26166 h 68218"/>
                <a:gd name="connsiteX4" fmla="*/ 3271 w 30371"/>
                <a:gd name="connsiteY4" fmla="*/ 34810 h 68218"/>
                <a:gd name="connsiteX5" fmla="*/ 11915 w 30371"/>
                <a:gd name="connsiteY5" fmla="*/ 31306 h 68218"/>
                <a:gd name="connsiteX6" fmla="*/ 16354 w 30371"/>
                <a:gd name="connsiteY6" fmla="*/ 58873 h 68218"/>
                <a:gd name="connsiteX7" fmla="*/ 16354 w 30371"/>
                <a:gd name="connsiteY7" fmla="*/ 68218 h 68218"/>
                <a:gd name="connsiteX8" fmla="*/ 30371 w 30371"/>
                <a:gd name="connsiteY8" fmla="*/ 68218 h 68218"/>
                <a:gd name="connsiteX9" fmla="*/ 30371 w 30371"/>
                <a:gd name="connsiteY9" fmla="*/ 58873 h 68218"/>
                <a:gd name="connsiteX10" fmla="*/ 11915 w 30371"/>
                <a:gd name="connsiteY10" fmla="*/ 0 h 6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1" h="68218">
                  <a:moveTo>
                    <a:pt x="11915" y="0"/>
                  </a:moveTo>
                  <a:lnTo>
                    <a:pt x="1869" y="10046"/>
                  </a:lnTo>
                  <a:cubicBezTo>
                    <a:pt x="4439" y="14017"/>
                    <a:pt x="6775" y="18223"/>
                    <a:pt x="8644" y="22428"/>
                  </a:cubicBezTo>
                  <a:lnTo>
                    <a:pt x="0" y="26166"/>
                  </a:lnTo>
                  <a:cubicBezTo>
                    <a:pt x="1168" y="28969"/>
                    <a:pt x="2336" y="32006"/>
                    <a:pt x="3271" y="34810"/>
                  </a:cubicBezTo>
                  <a:lnTo>
                    <a:pt x="11915" y="31306"/>
                  </a:lnTo>
                  <a:cubicBezTo>
                    <a:pt x="14718" y="39950"/>
                    <a:pt x="16354" y="49295"/>
                    <a:pt x="16354" y="58873"/>
                  </a:cubicBezTo>
                  <a:lnTo>
                    <a:pt x="16354" y="68218"/>
                  </a:lnTo>
                  <a:lnTo>
                    <a:pt x="30371" y="68218"/>
                  </a:lnTo>
                  <a:lnTo>
                    <a:pt x="30371" y="58873"/>
                  </a:lnTo>
                  <a:cubicBezTo>
                    <a:pt x="30371" y="36913"/>
                    <a:pt x="23596" y="16821"/>
                    <a:pt x="11915" y="0"/>
                  </a:cubicBez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F3D35709-7A64-83FB-9AE0-A27647D4EA09}"/>
                </a:ext>
              </a:extLst>
            </p:cNvPr>
            <p:cNvSpPr/>
            <p:nvPr/>
          </p:nvSpPr>
          <p:spPr>
            <a:xfrm>
              <a:off x="3299073" y="642909"/>
              <a:ext cx="89308" cy="89541"/>
            </a:xfrm>
            <a:custGeom>
              <a:avLst/>
              <a:gdLst>
                <a:gd name="connsiteX0" fmla="*/ 3335 w 89308"/>
                <a:gd name="connsiteY0" fmla="*/ 72891 h 89541"/>
                <a:gd name="connsiteX1" fmla="*/ 2166 w 89308"/>
                <a:gd name="connsiteY1" fmla="*/ 74059 h 89541"/>
                <a:gd name="connsiteX2" fmla="*/ 3335 w 89308"/>
                <a:gd name="connsiteY2" fmla="*/ 87375 h 89541"/>
                <a:gd name="connsiteX3" fmla="*/ 16651 w 89308"/>
                <a:gd name="connsiteY3" fmla="*/ 86207 h 89541"/>
                <a:gd name="connsiteX4" fmla="*/ 89308 w 89308"/>
                <a:gd name="connsiteY4" fmla="*/ 0 h 89541"/>
                <a:gd name="connsiteX5" fmla="*/ 3335 w 89308"/>
                <a:gd name="connsiteY5" fmla="*/ 72891 h 8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08" h="89541">
                  <a:moveTo>
                    <a:pt x="3335" y="72891"/>
                  </a:moveTo>
                  <a:cubicBezTo>
                    <a:pt x="2867" y="73124"/>
                    <a:pt x="2634" y="73592"/>
                    <a:pt x="2166" y="74059"/>
                  </a:cubicBezTo>
                  <a:cubicBezTo>
                    <a:pt x="-1104" y="78030"/>
                    <a:pt x="-637" y="83871"/>
                    <a:pt x="3335" y="87375"/>
                  </a:cubicBezTo>
                  <a:cubicBezTo>
                    <a:pt x="7306" y="90646"/>
                    <a:pt x="13147" y="90179"/>
                    <a:pt x="16651" y="86207"/>
                  </a:cubicBezTo>
                  <a:lnTo>
                    <a:pt x="89308" y="0"/>
                  </a:lnTo>
                  <a:lnTo>
                    <a:pt x="3335" y="72891"/>
                  </a:lnTo>
                  <a:close/>
                </a:path>
              </a:pathLst>
            </a:custGeom>
            <a:grpFill/>
            <a:ln w="2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F9B05C49-EAC3-1426-A460-B91D66073417}"/>
              </a:ext>
            </a:extLst>
          </p:cNvPr>
          <p:cNvSpPr txBox="1"/>
          <p:nvPr/>
        </p:nvSpPr>
        <p:spPr>
          <a:xfrm>
            <a:off x="2006715" y="7152745"/>
            <a:ext cx="1113192" cy="496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=3/24</a:t>
            </a:r>
            <a:endParaRPr lang="en-001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4093AF97-794E-6E36-9B22-D7632B6D9DB5}"/>
              </a:ext>
            </a:extLst>
          </p:cNvPr>
          <p:cNvGrpSpPr/>
          <p:nvPr/>
        </p:nvGrpSpPr>
        <p:grpSpPr>
          <a:xfrm>
            <a:off x="4518890" y="7649104"/>
            <a:ext cx="7386465" cy="1334462"/>
            <a:chOff x="2563311" y="2205994"/>
            <a:chExt cx="7386465" cy="1334462"/>
          </a:xfrm>
        </p:grpSpPr>
        <p:sp>
          <p:nvSpPr>
            <p:cNvPr id="172" name="Line 6">
              <a:extLst>
                <a:ext uri="{FF2B5EF4-FFF2-40B4-BE49-F238E27FC236}">
                  <a16:creationId xmlns:a16="http://schemas.microsoft.com/office/drawing/2014/main" id="{7D734FBD-AE11-AA6C-34DB-ECEA09C5F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68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3" name="Line 7">
              <a:extLst>
                <a:ext uri="{FF2B5EF4-FFF2-40B4-BE49-F238E27FC236}">
                  <a16:creationId xmlns:a16="http://schemas.microsoft.com/office/drawing/2014/main" id="{30ED896D-C2C2-8DFB-7C31-9E90F800D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0134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4" name="Line 8">
              <a:extLst>
                <a:ext uri="{FF2B5EF4-FFF2-40B4-BE49-F238E27FC236}">
                  <a16:creationId xmlns:a16="http://schemas.microsoft.com/office/drawing/2014/main" id="{0667D375-B4A5-E2FD-014C-562490954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585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5" name="Line 9">
              <a:extLst>
                <a:ext uri="{FF2B5EF4-FFF2-40B4-BE49-F238E27FC236}">
                  <a16:creationId xmlns:a16="http://schemas.microsoft.com/office/drawing/2014/main" id="{E12FB0C6-ADC2-3090-4142-9C87C973C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03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6" name="Line 10">
              <a:extLst>
                <a:ext uri="{FF2B5EF4-FFF2-40B4-BE49-F238E27FC236}">
                  <a16:creationId xmlns:a16="http://schemas.microsoft.com/office/drawing/2014/main" id="{8C8C3209-2198-CC1A-97BE-D28BFF651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487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7" name="Line 11">
              <a:extLst>
                <a:ext uri="{FF2B5EF4-FFF2-40B4-BE49-F238E27FC236}">
                  <a16:creationId xmlns:a16="http://schemas.microsoft.com/office/drawing/2014/main" id="{863BC543-82DC-EAB2-73D3-B8ED1AF80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93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8" name="Line 12">
              <a:extLst>
                <a:ext uri="{FF2B5EF4-FFF2-40B4-BE49-F238E27FC236}">
                  <a16:creationId xmlns:a16="http://schemas.microsoft.com/office/drawing/2014/main" id="{35F0402E-1B54-3B15-FDAB-FE85D2967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4348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9" name="Line 13">
              <a:extLst>
                <a:ext uri="{FF2B5EF4-FFF2-40B4-BE49-F238E27FC236}">
                  <a16:creationId xmlns:a16="http://schemas.microsoft.com/office/drawing/2014/main" id="{4386E55A-4477-B516-0FCC-FBBA57390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079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0" name="Line 14">
              <a:extLst>
                <a:ext uri="{FF2B5EF4-FFF2-40B4-BE49-F238E27FC236}">
                  <a16:creationId xmlns:a16="http://schemas.microsoft.com/office/drawing/2014/main" id="{AE4A3C20-DE6B-D5D3-5A8A-A906E1845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24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1" name="Line 15">
              <a:extLst>
                <a:ext uri="{FF2B5EF4-FFF2-40B4-BE49-F238E27FC236}">
                  <a16:creationId xmlns:a16="http://schemas.microsoft.com/office/drawing/2014/main" id="{F6516F36-6915-7D7E-F995-E0DB818FD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3698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2" name="Line 16">
              <a:extLst>
                <a:ext uri="{FF2B5EF4-FFF2-40B4-BE49-F238E27FC236}">
                  <a16:creationId xmlns:a16="http://schemas.microsoft.com/office/drawing/2014/main" id="{8ED7DBC0-77B1-5AAD-2249-4A7A85C60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0150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3" name="Line 17">
              <a:extLst>
                <a:ext uri="{FF2B5EF4-FFF2-40B4-BE49-F238E27FC236}">
                  <a16:creationId xmlns:a16="http://schemas.microsoft.com/office/drawing/2014/main" id="{1B1C3A95-574D-B447-6399-E997024FA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601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4" name="Line 18">
              <a:extLst>
                <a:ext uri="{FF2B5EF4-FFF2-40B4-BE49-F238E27FC236}">
                  <a16:creationId xmlns:a16="http://schemas.microsoft.com/office/drawing/2014/main" id="{FAD972E7-6A2C-101E-F396-48FF385AC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08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5" name="Line 19">
              <a:extLst>
                <a:ext uri="{FF2B5EF4-FFF2-40B4-BE49-F238E27FC236}">
                  <a16:creationId xmlns:a16="http://schemas.microsoft.com/office/drawing/2014/main" id="{7D49420A-B522-C835-0834-4848B15E1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1459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6" name="Line 20">
              <a:extLst>
                <a:ext uri="{FF2B5EF4-FFF2-40B4-BE49-F238E27FC236}">
                  <a16:creationId xmlns:a16="http://schemas.microsoft.com/office/drawing/2014/main" id="{DDCBBE7F-919F-0FC2-7F63-DB4F6C8F8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7910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7" name="Line 21">
              <a:extLst>
                <a:ext uri="{FF2B5EF4-FFF2-40B4-BE49-F238E27FC236}">
                  <a16:creationId xmlns:a16="http://schemas.microsoft.com/office/drawing/2014/main" id="{DD37780E-85BF-A55E-9C6D-9F8E82FFA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4364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8" name="Line 22">
              <a:extLst>
                <a:ext uri="{FF2B5EF4-FFF2-40B4-BE49-F238E27FC236}">
                  <a16:creationId xmlns:a16="http://schemas.microsoft.com/office/drawing/2014/main" id="{5871134D-0607-5D00-BC04-7A56514CF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081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9" name="Line 23">
              <a:extLst>
                <a:ext uri="{FF2B5EF4-FFF2-40B4-BE49-F238E27FC236}">
                  <a16:creationId xmlns:a16="http://schemas.microsoft.com/office/drawing/2014/main" id="{2A5DBF8E-7953-28E9-DB3E-3ADF96781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26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0" name="Line 24">
              <a:extLst>
                <a:ext uri="{FF2B5EF4-FFF2-40B4-BE49-F238E27FC236}">
                  <a16:creationId xmlns:a16="http://schemas.microsoft.com/office/drawing/2014/main" id="{F2561589-3655-CB8B-4244-F40CF13B7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567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1" name="Line 25">
              <a:extLst>
                <a:ext uri="{FF2B5EF4-FFF2-40B4-BE49-F238E27FC236}">
                  <a16:creationId xmlns:a16="http://schemas.microsoft.com/office/drawing/2014/main" id="{9062BAB9-760E-EC16-DA6D-3A786B5F3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2123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2" name="Line 26">
              <a:extLst>
                <a:ext uri="{FF2B5EF4-FFF2-40B4-BE49-F238E27FC236}">
                  <a16:creationId xmlns:a16="http://schemas.microsoft.com/office/drawing/2014/main" id="{C78472C2-1B3A-0D80-0B62-6F415677F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857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3" name="Line 27">
              <a:extLst>
                <a:ext uri="{FF2B5EF4-FFF2-40B4-BE49-F238E27FC236}">
                  <a16:creationId xmlns:a16="http://schemas.microsoft.com/office/drawing/2014/main" id="{8898019A-F079-EECE-9BAA-D0FE5C547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5023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4" name="Line 28">
              <a:extLst>
                <a:ext uri="{FF2B5EF4-FFF2-40B4-BE49-F238E27FC236}">
                  <a16:creationId xmlns:a16="http://schemas.microsoft.com/office/drawing/2014/main" id="{F5B5E442-3CCE-AE22-7D76-B6DAEE8E0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147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5" name="Line 29">
              <a:extLst>
                <a:ext uri="{FF2B5EF4-FFF2-40B4-BE49-F238E27FC236}">
                  <a16:creationId xmlns:a16="http://schemas.microsoft.com/office/drawing/2014/main" id="{09290165-24A1-1685-BB52-384D55A32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9882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6" name="Line 30">
              <a:extLst>
                <a:ext uri="{FF2B5EF4-FFF2-40B4-BE49-F238E27FC236}">
                  <a16:creationId xmlns:a16="http://schemas.microsoft.com/office/drawing/2014/main" id="{0C9C7D5E-2670-985A-2B5B-169BA651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6336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7" name="Line 31">
              <a:extLst>
                <a:ext uri="{FF2B5EF4-FFF2-40B4-BE49-F238E27FC236}">
                  <a16:creationId xmlns:a16="http://schemas.microsoft.com/office/drawing/2014/main" id="{077EE72A-6FBB-70B4-C413-5C8A4DE7A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2787" y="2483283"/>
              <a:ext cx="0" cy="966077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8" name="Line 41">
              <a:extLst>
                <a:ext uri="{FF2B5EF4-FFF2-40B4-BE49-F238E27FC236}">
                  <a16:creationId xmlns:a16="http://schemas.microsoft.com/office/drawing/2014/main" id="{BADE1C79-EBCF-DB65-1F4D-14A19935A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275" y="2483297"/>
              <a:ext cx="0" cy="1057159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99" name="Line 38">
              <a:extLst>
                <a:ext uri="{FF2B5EF4-FFF2-40B4-BE49-F238E27FC236}">
                  <a16:creationId xmlns:a16="http://schemas.microsoft.com/office/drawing/2014/main" id="{18688DA6-5440-85A9-A43B-35A962EF1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2483288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00" name="Line 39">
              <a:extLst>
                <a:ext uri="{FF2B5EF4-FFF2-40B4-BE49-F238E27FC236}">
                  <a16:creationId xmlns:a16="http://schemas.microsoft.com/office/drawing/2014/main" id="{E0BD44BC-04B5-2B47-AF6B-7CFE5DEDF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2757356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01" name="Line 40">
              <a:extLst>
                <a:ext uri="{FF2B5EF4-FFF2-40B4-BE49-F238E27FC236}">
                  <a16:creationId xmlns:a16="http://schemas.microsoft.com/office/drawing/2014/main" id="{EF922367-43B9-CD4D-BE50-0D3C0C1F7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03" y="3029466"/>
              <a:ext cx="6683378" cy="0"/>
            </a:xfrm>
            <a:prstGeom prst="line">
              <a:avLst/>
            </a:prstGeom>
            <a:noFill/>
            <a:ln w="1270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 dirty="0"/>
            </a:p>
          </p:txBody>
        </p:sp>
        <p:sp>
          <p:nvSpPr>
            <p:cNvPr id="202" name="Line 44">
              <a:extLst>
                <a:ext uri="{FF2B5EF4-FFF2-40B4-BE49-F238E27FC236}">
                  <a16:creationId xmlns:a16="http://schemas.microsoft.com/office/drawing/2014/main" id="{9231A6A7-0DB8-7D36-95D6-099CA825A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416" y="3301577"/>
              <a:ext cx="6880360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8763F60E-97D1-A506-28C9-2A3785EA77D6}"/>
                </a:ext>
              </a:extLst>
            </p:cNvPr>
            <p:cNvCxnSpPr>
              <a:cxnSpLocks/>
            </p:cNvCxnSpPr>
            <p:nvPr/>
          </p:nvCxnSpPr>
          <p:spPr>
            <a:xfrm>
              <a:off x="2685210" y="2624413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10E6582E-929F-19DE-ECEA-CCDC9A9E0E0E}"/>
                </a:ext>
              </a:extLst>
            </p:cNvPr>
            <p:cNvCxnSpPr>
              <a:cxnSpLocks/>
            </p:cNvCxnSpPr>
            <p:nvPr/>
          </p:nvCxnSpPr>
          <p:spPr>
            <a:xfrm>
              <a:off x="2563311" y="2624412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CC8BCAC-3CC3-438A-0CB0-624154F188E6}"/>
                </a:ext>
              </a:extLst>
            </p:cNvPr>
            <p:cNvGrpSpPr/>
            <p:nvPr/>
          </p:nvGrpSpPr>
          <p:grpSpPr>
            <a:xfrm>
              <a:off x="3081098" y="3035340"/>
              <a:ext cx="2558376" cy="258314"/>
              <a:chOff x="886977" y="1302945"/>
              <a:chExt cx="1341762" cy="135475"/>
            </a:xfrm>
          </p:grpSpPr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DAC8817E-57DA-7B8E-C73D-3C62E62EE4E2}"/>
                  </a:ext>
                </a:extLst>
              </p:cNvPr>
              <p:cNvSpPr/>
              <p:nvPr/>
            </p:nvSpPr>
            <p:spPr>
              <a:xfrm>
                <a:off x="907892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02D63245-2E68-E9F2-D19E-9C7E69D8A249}"/>
                  </a:ext>
                </a:extLst>
              </p:cNvPr>
              <p:cNvSpPr/>
              <p:nvPr/>
            </p:nvSpPr>
            <p:spPr>
              <a:xfrm>
                <a:off x="1713671" y="1322716"/>
                <a:ext cx="493748" cy="959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 dirty="0"/>
              </a:p>
            </p:txBody>
          </p:sp>
          <p:sp>
            <p:nvSpPr>
              <p:cNvPr id="322" name="Rectangle: Rounded Corners 321">
                <a:extLst>
                  <a:ext uri="{FF2B5EF4-FFF2-40B4-BE49-F238E27FC236}">
                    <a16:creationId xmlns:a16="http://schemas.microsoft.com/office/drawing/2014/main" id="{C4F8CF69-1B18-C49F-AE0E-5EEA4E0E4C55}"/>
                  </a:ext>
                </a:extLst>
              </p:cNvPr>
              <p:cNvSpPr/>
              <p:nvPr/>
            </p:nvSpPr>
            <p:spPr>
              <a:xfrm>
                <a:off x="886977" y="1302945"/>
                <a:ext cx="1341762" cy="13547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83D68689-AA19-6E54-B1ED-DE26A0798EB6}"/>
                  </a:ext>
                </a:extLst>
              </p:cNvPr>
              <p:cNvSpPr/>
              <p:nvPr/>
            </p:nvSpPr>
            <p:spPr>
              <a:xfrm>
                <a:off x="1174592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9F6ED895-D2A4-AC1E-E54B-3DADBCB78384}"/>
                  </a:ext>
                </a:extLst>
              </p:cNvPr>
              <p:cNvSpPr/>
              <p:nvPr/>
            </p:nvSpPr>
            <p:spPr>
              <a:xfrm>
                <a:off x="1446055" y="1322716"/>
                <a:ext cx="230346" cy="959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001"/>
              </a:p>
            </p:txBody>
          </p:sp>
        </p:grp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181D1F0B-0E9B-FB3D-6E6A-947AA1843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6089" y="2624429"/>
              <a:ext cx="257047" cy="539735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47B8DAA6-30B8-7F8D-3273-35131D7B22B4}"/>
                </a:ext>
              </a:extLst>
            </p:cNvPr>
            <p:cNvCxnSpPr>
              <a:cxnSpLocks/>
            </p:cNvCxnSpPr>
            <p:nvPr/>
          </p:nvCxnSpPr>
          <p:spPr>
            <a:xfrm>
              <a:off x="2807106" y="2624415"/>
              <a:ext cx="243795" cy="538666"/>
            </a:xfrm>
            <a:prstGeom prst="straightConnector1">
              <a:avLst/>
            </a:prstGeom>
            <a:ln w="63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CC180A1-6A78-14C9-4F39-1B664E648A39}"/>
                </a:ext>
              </a:extLst>
            </p:cNvPr>
            <p:cNvSpPr/>
            <p:nvPr/>
          </p:nvSpPr>
          <p:spPr>
            <a:xfrm>
              <a:off x="5947867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1DB013FC-BBB9-7E65-70E8-5DD5E696F264}"/>
                </a:ext>
              </a:extLst>
            </p:cNvPr>
            <p:cNvSpPr/>
            <p:nvPr/>
          </p:nvSpPr>
          <p:spPr>
            <a:xfrm>
              <a:off x="5908812" y="2495259"/>
              <a:ext cx="247782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80AE1F19-C9E4-AD6C-2129-0F0E7E8812E8}"/>
                </a:ext>
              </a:extLst>
            </p:cNvPr>
            <p:cNvGrpSpPr/>
            <p:nvPr/>
          </p:nvGrpSpPr>
          <p:grpSpPr>
            <a:xfrm>
              <a:off x="7179335" y="2207737"/>
              <a:ext cx="225364" cy="322752"/>
              <a:chOff x="5690437" y="1779197"/>
              <a:chExt cx="147310" cy="210969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A090A737-0BC2-A810-65CC-02185A1B35E6}"/>
                  </a:ext>
                </a:extLst>
              </p:cNvPr>
              <p:cNvSpPr/>
              <p:nvPr/>
            </p:nvSpPr>
            <p:spPr>
              <a:xfrm>
                <a:off x="5690437" y="1779723"/>
                <a:ext cx="15783" cy="210443"/>
              </a:xfrm>
              <a:custGeom>
                <a:avLst/>
                <a:gdLst>
                  <a:gd name="connsiteX0" fmla="*/ 7892 w 15783"/>
                  <a:gd name="connsiteY0" fmla="*/ 0 h 210443"/>
                  <a:gd name="connsiteX1" fmla="*/ 0 w 15783"/>
                  <a:gd name="connsiteY1" fmla="*/ 7892 h 210443"/>
                  <a:gd name="connsiteX2" fmla="*/ 0 w 15783"/>
                  <a:gd name="connsiteY2" fmla="*/ 210443 h 210443"/>
                  <a:gd name="connsiteX3" fmla="*/ 15783 w 15783"/>
                  <a:gd name="connsiteY3" fmla="*/ 210443 h 210443"/>
                  <a:gd name="connsiteX4" fmla="*/ 15783 w 15783"/>
                  <a:gd name="connsiteY4" fmla="*/ 7892 h 210443"/>
                  <a:gd name="connsiteX5" fmla="*/ 7892 w 15783"/>
                  <a:gd name="connsiteY5" fmla="*/ 0 h 2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83" h="210443">
                    <a:moveTo>
                      <a:pt x="7892" y="0"/>
                    </a:moveTo>
                    <a:cubicBezTo>
                      <a:pt x="3420" y="0"/>
                      <a:pt x="0" y="3420"/>
                      <a:pt x="0" y="7892"/>
                    </a:cubicBezTo>
                    <a:lnTo>
                      <a:pt x="0" y="210443"/>
                    </a:lnTo>
                    <a:lnTo>
                      <a:pt x="15783" y="210443"/>
                    </a:lnTo>
                    <a:lnTo>
                      <a:pt x="15783" y="7892"/>
                    </a:lnTo>
                    <a:cubicBezTo>
                      <a:pt x="15783" y="3420"/>
                      <a:pt x="12364" y="0"/>
                      <a:pt x="7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789DD1B7-33F0-808A-4572-3B92CE20B06E}"/>
                  </a:ext>
                </a:extLst>
              </p:cNvPr>
              <p:cNvSpPr/>
              <p:nvPr/>
            </p:nvSpPr>
            <p:spPr>
              <a:xfrm>
                <a:off x="5716743" y="1779197"/>
                <a:ext cx="121004" cy="94699"/>
              </a:xfrm>
              <a:custGeom>
                <a:avLst/>
                <a:gdLst>
                  <a:gd name="connsiteX0" fmla="*/ 33408 w 121004"/>
                  <a:gd name="connsiteY0" fmla="*/ 0 h 94699"/>
                  <a:gd name="connsiteX1" fmla="*/ 0 w 121004"/>
                  <a:gd name="connsiteY1" fmla="*/ 7629 h 94699"/>
                  <a:gd name="connsiteX2" fmla="*/ 0 w 121004"/>
                  <a:gd name="connsiteY2" fmla="*/ 94700 h 94699"/>
                  <a:gd name="connsiteX3" fmla="*/ 33408 w 121004"/>
                  <a:gd name="connsiteY3" fmla="*/ 87071 h 94699"/>
                  <a:gd name="connsiteX4" fmla="*/ 121005 w 121004"/>
                  <a:gd name="connsiteY4" fmla="*/ 87597 h 94699"/>
                  <a:gd name="connsiteX5" fmla="*/ 121005 w 121004"/>
                  <a:gd name="connsiteY5" fmla="*/ 526 h 94699"/>
                  <a:gd name="connsiteX6" fmla="*/ 33408 w 121004"/>
                  <a:gd name="connsiteY6" fmla="*/ 0 h 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04" h="94699">
                    <a:moveTo>
                      <a:pt x="33408" y="0"/>
                    </a:moveTo>
                    <a:cubicBezTo>
                      <a:pt x="10259" y="0"/>
                      <a:pt x="0" y="7629"/>
                      <a:pt x="0" y="7629"/>
                    </a:cubicBezTo>
                    <a:lnTo>
                      <a:pt x="0" y="94700"/>
                    </a:lnTo>
                    <a:cubicBezTo>
                      <a:pt x="0" y="94700"/>
                      <a:pt x="9996" y="87071"/>
                      <a:pt x="33408" y="87071"/>
                    </a:cubicBezTo>
                    <a:cubicBezTo>
                      <a:pt x="61292" y="87071"/>
                      <a:pt x="88649" y="102328"/>
                      <a:pt x="121005" y="87597"/>
                    </a:cubicBezTo>
                    <a:lnTo>
                      <a:pt x="121005" y="526"/>
                    </a:lnTo>
                    <a:cubicBezTo>
                      <a:pt x="80232" y="12627"/>
                      <a:pt x="61292" y="0"/>
                      <a:pt x="33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E1671231-4520-BF4A-9A95-4B33BCED15B5}"/>
                </a:ext>
              </a:extLst>
            </p:cNvPr>
            <p:cNvSpPr/>
            <p:nvPr/>
          </p:nvSpPr>
          <p:spPr>
            <a:xfrm>
              <a:off x="7191933" y="2495259"/>
              <a:ext cx="247783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C0D0E629-4F7E-FC3E-6920-E62DBDAF346C}"/>
                </a:ext>
              </a:extLst>
            </p:cNvPr>
            <p:cNvSpPr/>
            <p:nvPr/>
          </p:nvSpPr>
          <p:spPr>
            <a:xfrm>
              <a:off x="8475074" y="2495259"/>
              <a:ext cx="247782" cy="25831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23AE935C-9F0F-706D-4756-A6F73E399ACF}"/>
                </a:ext>
              </a:extLst>
            </p:cNvPr>
            <p:cNvSpPr/>
            <p:nvPr/>
          </p:nvSpPr>
          <p:spPr>
            <a:xfrm>
              <a:off x="7233067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3E343723-784B-6788-7106-D823F5DC5CFD}"/>
                </a:ext>
              </a:extLst>
            </p:cNvPr>
            <p:cNvSpPr/>
            <p:nvPr/>
          </p:nvSpPr>
          <p:spPr>
            <a:xfrm>
              <a:off x="8517280" y="2532601"/>
              <a:ext cx="182066" cy="18406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2FCBC08-78F6-6D9E-C3F4-6D23B0A3493C}"/>
                </a:ext>
              </a:extLst>
            </p:cNvPr>
            <p:cNvGrpSpPr/>
            <p:nvPr/>
          </p:nvGrpSpPr>
          <p:grpSpPr>
            <a:xfrm>
              <a:off x="8462471" y="2205994"/>
              <a:ext cx="225364" cy="322752"/>
              <a:chOff x="5690437" y="1779197"/>
              <a:chExt cx="147310" cy="210969"/>
            </a:xfrm>
            <a:solidFill>
              <a:srgbClr val="FF0000"/>
            </a:solidFill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5192349-D1AA-8CD9-D850-B12984C32BD6}"/>
                  </a:ext>
                </a:extLst>
              </p:cNvPr>
              <p:cNvSpPr/>
              <p:nvPr/>
            </p:nvSpPr>
            <p:spPr>
              <a:xfrm>
                <a:off x="5690437" y="1779723"/>
                <a:ext cx="15783" cy="210443"/>
              </a:xfrm>
              <a:custGeom>
                <a:avLst/>
                <a:gdLst>
                  <a:gd name="connsiteX0" fmla="*/ 7892 w 15783"/>
                  <a:gd name="connsiteY0" fmla="*/ 0 h 210443"/>
                  <a:gd name="connsiteX1" fmla="*/ 0 w 15783"/>
                  <a:gd name="connsiteY1" fmla="*/ 7892 h 210443"/>
                  <a:gd name="connsiteX2" fmla="*/ 0 w 15783"/>
                  <a:gd name="connsiteY2" fmla="*/ 210443 h 210443"/>
                  <a:gd name="connsiteX3" fmla="*/ 15783 w 15783"/>
                  <a:gd name="connsiteY3" fmla="*/ 210443 h 210443"/>
                  <a:gd name="connsiteX4" fmla="*/ 15783 w 15783"/>
                  <a:gd name="connsiteY4" fmla="*/ 7892 h 210443"/>
                  <a:gd name="connsiteX5" fmla="*/ 7892 w 15783"/>
                  <a:gd name="connsiteY5" fmla="*/ 0 h 21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83" h="210443">
                    <a:moveTo>
                      <a:pt x="7892" y="0"/>
                    </a:moveTo>
                    <a:cubicBezTo>
                      <a:pt x="3420" y="0"/>
                      <a:pt x="0" y="3420"/>
                      <a:pt x="0" y="7892"/>
                    </a:cubicBezTo>
                    <a:lnTo>
                      <a:pt x="0" y="210443"/>
                    </a:lnTo>
                    <a:lnTo>
                      <a:pt x="15783" y="210443"/>
                    </a:lnTo>
                    <a:lnTo>
                      <a:pt x="15783" y="7892"/>
                    </a:lnTo>
                    <a:cubicBezTo>
                      <a:pt x="15783" y="3420"/>
                      <a:pt x="12364" y="0"/>
                      <a:pt x="7892" y="0"/>
                    </a:cubicBezTo>
                    <a:close/>
                  </a:path>
                </a:pathLst>
              </a:custGeom>
              <a:grpFill/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01EE83B-52BF-7C35-DBEB-00C2F383E030}"/>
                  </a:ext>
                </a:extLst>
              </p:cNvPr>
              <p:cNvSpPr/>
              <p:nvPr/>
            </p:nvSpPr>
            <p:spPr>
              <a:xfrm>
                <a:off x="5716743" y="1779197"/>
                <a:ext cx="121004" cy="94699"/>
              </a:xfrm>
              <a:custGeom>
                <a:avLst/>
                <a:gdLst>
                  <a:gd name="connsiteX0" fmla="*/ 33408 w 121004"/>
                  <a:gd name="connsiteY0" fmla="*/ 0 h 94699"/>
                  <a:gd name="connsiteX1" fmla="*/ 0 w 121004"/>
                  <a:gd name="connsiteY1" fmla="*/ 7629 h 94699"/>
                  <a:gd name="connsiteX2" fmla="*/ 0 w 121004"/>
                  <a:gd name="connsiteY2" fmla="*/ 94700 h 94699"/>
                  <a:gd name="connsiteX3" fmla="*/ 33408 w 121004"/>
                  <a:gd name="connsiteY3" fmla="*/ 87071 h 94699"/>
                  <a:gd name="connsiteX4" fmla="*/ 121005 w 121004"/>
                  <a:gd name="connsiteY4" fmla="*/ 87597 h 94699"/>
                  <a:gd name="connsiteX5" fmla="*/ 121005 w 121004"/>
                  <a:gd name="connsiteY5" fmla="*/ 526 h 94699"/>
                  <a:gd name="connsiteX6" fmla="*/ 33408 w 121004"/>
                  <a:gd name="connsiteY6" fmla="*/ 0 h 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04" h="94699">
                    <a:moveTo>
                      <a:pt x="33408" y="0"/>
                    </a:moveTo>
                    <a:cubicBezTo>
                      <a:pt x="10259" y="0"/>
                      <a:pt x="0" y="7629"/>
                      <a:pt x="0" y="7629"/>
                    </a:cubicBezTo>
                    <a:lnTo>
                      <a:pt x="0" y="94700"/>
                    </a:lnTo>
                    <a:cubicBezTo>
                      <a:pt x="0" y="94700"/>
                      <a:pt x="9996" y="87071"/>
                      <a:pt x="33408" y="87071"/>
                    </a:cubicBezTo>
                    <a:cubicBezTo>
                      <a:pt x="61292" y="87071"/>
                      <a:pt x="88649" y="102328"/>
                      <a:pt x="121005" y="87597"/>
                    </a:cubicBezTo>
                    <a:lnTo>
                      <a:pt x="121005" y="526"/>
                    </a:lnTo>
                    <a:cubicBezTo>
                      <a:pt x="80232" y="12627"/>
                      <a:pt x="61292" y="0"/>
                      <a:pt x="33408" y="0"/>
                    </a:cubicBezTo>
                    <a:close/>
                  </a:path>
                </a:pathLst>
              </a:custGeom>
              <a:grpFill/>
              <a:ln w="258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001"/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65EC372-1272-EA4A-57D5-878B3AE4FCF2}"/>
              </a:ext>
            </a:extLst>
          </p:cNvPr>
          <p:cNvGrpSpPr/>
          <p:nvPr/>
        </p:nvGrpSpPr>
        <p:grpSpPr>
          <a:xfrm>
            <a:off x="8959413" y="7058680"/>
            <a:ext cx="225364" cy="322752"/>
            <a:chOff x="5690437" y="1779197"/>
            <a:chExt cx="147310" cy="210969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A4D28B30-A8AC-E50A-81CD-C7E0AF282240}"/>
                </a:ext>
              </a:extLst>
            </p:cNvPr>
            <p:cNvSpPr/>
            <p:nvPr/>
          </p:nvSpPr>
          <p:spPr>
            <a:xfrm>
              <a:off x="56904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D2F8363-4854-3FE2-4399-D5F7ADD18E20}"/>
                </a:ext>
              </a:extLst>
            </p:cNvPr>
            <p:cNvSpPr/>
            <p:nvPr/>
          </p:nvSpPr>
          <p:spPr>
            <a:xfrm>
              <a:off x="57167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261" name="Graphic 9358">
            <a:extLst>
              <a:ext uri="{FF2B5EF4-FFF2-40B4-BE49-F238E27FC236}">
                <a16:creationId xmlns:a16="http://schemas.microsoft.com/office/drawing/2014/main" id="{CFDFDC0B-D933-2C73-49C6-446C53A76C27}"/>
              </a:ext>
            </a:extLst>
          </p:cNvPr>
          <p:cNvGrpSpPr/>
          <p:nvPr/>
        </p:nvGrpSpPr>
        <p:grpSpPr>
          <a:xfrm>
            <a:off x="10584603" y="3898222"/>
            <a:ext cx="343211" cy="343211"/>
            <a:chOff x="-4299194" y="794353"/>
            <a:chExt cx="2370515" cy="2370515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96715F04-9330-54BB-42DD-85500679EBA9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AF61C2FE-5C76-786A-6A05-5D2A6CBD4434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EA42C61-C36E-5C50-62BF-EA3B4A2465B4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DB46505-7166-8F08-629D-2CE4F6126350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5DD8962-12CD-7F51-0DFB-238643A80DB3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3349BDD4-C527-3BA0-16DC-34165BAB8D8C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8A6CB86C-19DD-5E48-6825-570428B821A2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E1BBB0B-0BD0-6817-0393-BB3DDAE1CE6D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0912A45-E5D1-FDC3-662E-C2260D028690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2F6A87F-61BF-EC41-F7B8-73D91CBC4098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grpSp>
        <p:nvGrpSpPr>
          <p:cNvPr id="262" name="Graphic 9358">
            <a:extLst>
              <a:ext uri="{FF2B5EF4-FFF2-40B4-BE49-F238E27FC236}">
                <a16:creationId xmlns:a16="http://schemas.microsoft.com/office/drawing/2014/main" id="{E39FDC30-884F-5B1D-B38E-1AD40F670A3C}"/>
              </a:ext>
            </a:extLst>
          </p:cNvPr>
          <p:cNvGrpSpPr/>
          <p:nvPr/>
        </p:nvGrpSpPr>
        <p:grpSpPr>
          <a:xfrm>
            <a:off x="7667031" y="3898222"/>
            <a:ext cx="343211" cy="343211"/>
            <a:chOff x="-4299194" y="794353"/>
            <a:chExt cx="2370515" cy="2370515"/>
          </a:xfrm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B2B04401-EC9F-D465-5B7A-B57BAF2BE492}"/>
                </a:ext>
              </a:extLst>
            </p:cNvPr>
            <p:cNvSpPr/>
            <p:nvPr/>
          </p:nvSpPr>
          <p:spPr>
            <a:xfrm>
              <a:off x="-4299192" y="794355"/>
              <a:ext cx="2370513" cy="2370513"/>
            </a:xfrm>
            <a:custGeom>
              <a:avLst/>
              <a:gdLst>
                <a:gd name="connsiteX0" fmla="*/ 2370514 w 2370513"/>
                <a:gd name="connsiteY0" fmla="*/ 1185257 h 2370513"/>
                <a:gd name="connsiteX1" fmla="*/ 1185257 w 2370513"/>
                <a:gd name="connsiteY1" fmla="*/ 2370514 h 2370513"/>
                <a:gd name="connsiteX2" fmla="*/ 0 w 2370513"/>
                <a:gd name="connsiteY2" fmla="*/ 1185257 h 2370513"/>
                <a:gd name="connsiteX3" fmla="*/ 1185257 w 2370513"/>
                <a:gd name="connsiteY3" fmla="*/ 0 h 2370513"/>
                <a:gd name="connsiteX4" fmla="*/ 2370514 w 2370513"/>
                <a:gd name="connsiteY4" fmla="*/ 1185257 h 237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513" h="2370513">
                  <a:moveTo>
                    <a:pt x="2370514" y="1185257"/>
                  </a:moveTo>
                  <a:cubicBezTo>
                    <a:pt x="2370514" y="1839856"/>
                    <a:pt x="1839856" y="2370514"/>
                    <a:pt x="1185257" y="2370514"/>
                  </a:cubicBezTo>
                  <a:cubicBezTo>
                    <a:pt x="530658" y="2370514"/>
                    <a:pt x="0" y="1839856"/>
                    <a:pt x="0" y="1185257"/>
                  </a:cubicBezTo>
                  <a:cubicBezTo>
                    <a:pt x="0" y="530658"/>
                    <a:pt x="530658" y="0"/>
                    <a:pt x="1185257" y="0"/>
                  </a:cubicBezTo>
                  <a:cubicBezTo>
                    <a:pt x="1839856" y="0"/>
                    <a:pt x="2370514" y="530658"/>
                    <a:pt x="2370514" y="1185257"/>
                  </a:cubicBezTo>
                  <a:close/>
                </a:path>
              </a:pathLst>
            </a:custGeom>
            <a:solidFill>
              <a:srgbClr val="FFC500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E850818-86C5-AD0C-B0AC-87C18E49714F}"/>
                </a:ext>
              </a:extLst>
            </p:cNvPr>
            <p:cNvSpPr/>
            <p:nvPr/>
          </p:nvSpPr>
          <p:spPr>
            <a:xfrm>
              <a:off x="-4299194" y="1367960"/>
              <a:ext cx="2284571" cy="1796908"/>
            </a:xfrm>
            <a:custGeom>
              <a:avLst/>
              <a:gdLst>
                <a:gd name="connsiteX0" fmla="*/ 1269271 w 2284571"/>
                <a:gd name="connsiteY0" fmla="*/ 1629076 h 1796908"/>
                <a:gd name="connsiteX1" fmla="*/ 84015 w 2284571"/>
                <a:gd name="connsiteY1" fmla="*/ 443819 h 1796908"/>
                <a:gd name="connsiteX2" fmla="*/ 169766 w 2284571"/>
                <a:gd name="connsiteY2" fmla="*/ 0 h 1796908"/>
                <a:gd name="connsiteX3" fmla="*/ 2 w 2284571"/>
                <a:gd name="connsiteY3" fmla="*/ 611652 h 1796908"/>
                <a:gd name="connsiteX4" fmla="*/ 1185259 w 2284571"/>
                <a:gd name="connsiteY4" fmla="*/ 1796909 h 1796908"/>
                <a:gd name="connsiteX5" fmla="*/ 2284571 w 2284571"/>
                <a:gd name="connsiteY5" fmla="*/ 1055472 h 1796908"/>
                <a:gd name="connsiteX6" fmla="*/ 1269271 w 2284571"/>
                <a:gd name="connsiteY6" fmla="*/ 1629076 h 17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571" h="1796908">
                  <a:moveTo>
                    <a:pt x="1269271" y="1629076"/>
                  </a:moveTo>
                  <a:cubicBezTo>
                    <a:pt x="614551" y="1629076"/>
                    <a:pt x="84015" y="1098347"/>
                    <a:pt x="84015" y="443819"/>
                  </a:cubicBezTo>
                  <a:cubicBezTo>
                    <a:pt x="83852" y="291747"/>
                    <a:pt x="112965" y="141066"/>
                    <a:pt x="169766" y="0"/>
                  </a:cubicBezTo>
                  <a:cubicBezTo>
                    <a:pt x="58345" y="184538"/>
                    <a:pt x="-369" y="396085"/>
                    <a:pt x="2" y="611652"/>
                  </a:cubicBezTo>
                  <a:cubicBezTo>
                    <a:pt x="2" y="1266180"/>
                    <a:pt x="530731" y="1796909"/>
                    <a:pt x="1185259" y="1796909"/>
                  </a:cubicBezTo>
                  <a:cubicBezTo>
                    <a:pt x="1682962" y="1796909"/>
                    <a:pt x="2109014" y="1490214"/>
                    <a:pt x="2284571" y="1055472"/>
                  </a:cubicBezTo>
                  <a:cubicBezTo>
                    <a:pt x="2077147" y="1399248"/>
                    <a:pt x="1699958" y="1629076"/>
                    <a:pt x="1269271" y="1629076"/>
                  </a:cubicBezTo>
                  <a:close/>
                </a:path>
              </a:pathLst>
            </a:custGeom>
            <a:solidFill>
              <a:srgbClr val="FF9F1E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42EDC481-01E7-F3A6-A95C-5DA3D1E20C93}"/>
                </a:ext>
              </a:extLst>
            </p:cNvPr>
            <p:cNvSpPr/>
            <p:nvPr/>
          </p:nvSpPr>
          <p:spPr>
            <a:xfrm rot="-5250000">
              <a:off x="-3781781" y="1615427"/>
              <a:ext cx="366566" cy="232531"/>
            </a:xfrm>
            <a:custGeom>
              <a:avLst/>
              <a:gdLst>
                <a:gd name="connsiteX0" fmla="*/ 366566 w 366566"/>
                <a:gd name="connsiteY0" fmla="*/ 116266 h 232531"/>
                <a:gd name="connsiteX1" fmla="*/ 183283 w 366566"/>
                <a:gd name="connsiteY1" fmla="*/ 232532 h 232531"/>
                <a:gd name="connsiteX2" fmla="*/ 0 w 366566"/>
                <a:gd name="connsiteY2" fmla="*/ 116266 h 232531"/>
                <a:gd name="connsiteX3" fmla="*/ 183283 w 366566"/>
                <a:gd name="connsiteY3" fmla="*/ 0 h 232531"/>
                <a:gd name="connsiteX4" fmla="*/ 366566 w 366566"/>
                <a:gd name="connsiteY4" fmla="*/ 116266 h 23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66" h="232531">
                  <a:moveTo>
                    <a:pt x="366566" y="116266"/>
                  </a:moveTo>
                  <a:cubicBezTo>
                    <a:pt x="366566" y="180478"/>
                    <a:pt x="284508" y="232532"/>
                    <a:pt x="183283" y="232532"/>
                  </a:cubicBezTo>
                  <a:cubicBezTo>
                    <a:pt x="82059" y="232532"/>
                    <a:pt x="0" y="180478"/>
                    <a:pt x="0" y="116266"/>
                  </a:cubicBezTo>
                  <a:cubicBezTo>
                    <a:pt x="0" y="52054"/>
                    <a:pt x="82059" y="0"/>
                    <a:pt x="183283" y="0"/>
                  </a:cubicBezTo>
                  <a:cubicBezTo>
                    <a:pt x="284508" y="0"/>
                    <a:pt x="366566" y="52054"/>
                    <a:pt x="366566" y="11626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45B4A09-B7DC-2387-9D5E-39FE5FC4E67A}"/>
                </a:ext>
              </a:extLst>
            </p:cNvPr>
            <p:cNvSpPr/>
            <p:nvPr/>
          </p:nvSpPr>
          <p:spPr>
            <a:xfrm>
              <a:off x="-3573591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731C93D-2B84-6A8D-D5AE-C24FEFAF3669}"/>
                </a:ext>
              </a:extLst>
            </p:cNvPr>
            <p:cNvSpPr/>
            <p:nvPr/>
          </p:nvSpPr>
          <p:spPr>
            <a:xfrm rot="-150000">
              <a:off x="-2744894" y="1546963"/>
              <a:ext cx="232531" cy="366566"/>
            </a:xfrm>
            <a:custGeom>
              <a:avLst/>
              <a:gdLst>
                <a:gd name="connsiteX0" fmla="*/ 232532 w 232531"/>
                <a:gd name="connsiteY0" fmla="*/ 183283 h 366566"/>
                <a:gd name="connsiteX1" fmla="*/ 116266 w 232531"/>
                <a:gd name="connsiteY1" fmla="*/ 366566 h 366566"/>
                <a:gd name="connsiteX2" fmla="*/ 0 w 232531"/>
                <a:gd name="connsiteY2" fmla="*/ 183283 h 366566"/>
                <a:gd name="connsiteX3" fmla="*/ 116266 w 232531"/>
                <a:gd name="connsiteY3" fmla="*/ 0 h 366566"/>
                <a:gd name="connsiteX4" fmla="*/ 232532 w 232531"/>
                <a:gd name="connsiteY4" fmla="*/ 183283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1" h="366566">
                  <a:moveTo>
                    <a:pt x="232532" y="183283"/>
                  </a:moveTo>
                  <a:cubicBezTo>
                    <a:pt x="232532" y="284507"/>
                    <a:pt x="180478" y="366566"/>
                    <a:pt x="116266" y="366566"/>
                  </a:cubicBezTo>
                  <a:cubicBezTo>
                    <a:pt x="52054" y="366566"/>
                    <a:pt x="0" y="284507"/>
                    <a:pt x="0" y="183283"/>
                  </a:cubicBezTo>
                  <a:cubicBezTo>
                    <a:pt x="0" y="82058"/>
                    <a:pt x="52055" y="0"/>
                    <a:pt x="116266" y="0"/>
                  </a:cubicBezTo>
                  <a:cubicBezTo>
                    <a:pt x="180478" y="0"/>
                    <a:pt x="232532" y="82058"/>
                    <a:pt x="232532" y="183283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7F52055-5C8F-DA09-4D5A-A324D8A46129}"/>
                </a:ext>
              </a:extLst>
            </p:cNvPr>
            <p:cNvSpPr/>
            <p:nvPr/>
          </p:nvSpPr>
          <p:spPr>
            <a:xfrm>
              <a:off x="-2621832" y="1624441"/>
              <a:ext cx="64120" cy="64120"/>
            </a:xfrm>
            <a:custGeom>
              <a:avLst/>
              <a:gdLst>
                <a:gd name="connsiteX0" fmla="*/ 64120 w 64120"/>
                <a:gd name="connsiteY0" fmla="*/ 32060 h 64120"/>
                <a:gd name="connsiteX1" fmla="*/ 32060 w 64120"/>
                <a:gd name="connsiteY1" fmla="*/ 64120 h 64120"/>
                <a:gd name="connsiteX2" fmla="*/ 0 w 64120"/>
                <a:gd name="connsiteY2" fmla="*/ 32060 h 64120"/>
                <a:gd name="connsiteX3" fmla="*/ 32060 w 64120"/>
                <a:gd name="connsiteY3" fmla="*/ 0 h 64120"/>
                <a:gd name="connsiteX4" fmla="*/ 64120 w 64120"/>
                <a:gd name="connsiteY4" fmla="*/ 32060 h 6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0" h="64120">
                  <a:moveTo>
                    <a:pt x="64120" y="32060"/>
                  </a:moveTo>
                  <a:cubicBezTo>
                    <a:pt x="64120" y="49766"/>
                    <a:pt x="49766" y="64120"/>
                    <a:pt x="32060" y="64120"/>
                  </a:cubicBezTo>
                  <a:cubicBezTo>
                    <a:pt x="14354" y="64120"/>
                    <a:pt x="0" y="49766"/>
                    <a:pt x="0" y="32060"/>
                  </a:cubicBezTo>
                  <a:cubicBezTo>
                    <a:pt x="0" y="14354"/>
                    <a:pt x="14354" y="0"/>
                    <a:pt x="32060" y="0"/>
                  </a:cubicBezTo>
                  <a:cubicBezTo>
                    <a:pt x="49766" y="0"/>
                    <a:pt x="64120" y="14354"/>
                    <a:pt x="64120" y="32060"/>
                  </a:cubicBezTo>
                  <a:close/>
                </a:path>
              </a:pathLst>
            </a:custGeom>
            <a:solidFill>
              <a:srgbClr val="FFFFF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84269F-348E-62A2-48A4-62BC54C55D18}"/>
                </a:ext>
              </a:extLst>
            </p:cNvPr>
            <p:cNvSpPr/>
            <p:nvPr/>
          </p:nvSpPr>
          <p:spPr>
            <a:xfrm>
              <a:off x="-3689752" y="2237614"/>
              <a:ext cx="1151685" cy="370645"/>
            </a:xfrm>
            <a:custGeom>
              <a:avLst/>
              <a:gdLst>
                <a:gd name="connsiteX0" fmla="*/ 571568 w 1151685"/>
                <a:gd name="connsiteY0" fmla="*/ 370646 h 370645"/>
                <a:gd name="connsiteX1" fmla="*/ 263135 w 1151685"/>
                <a:gd name="connsiteY1" fmla="*/ 298801 h 370645"/>
                <a:gd name="connsiteX2" fmla="*/ 13027 w 1151685"/>
                <a:gd name="connsiteY2" fmla="*/ 104702 h 370645"/>
                <a:gd name="connsiteX3" fmla="*/ 21340 w 1151685"/>
                <a:gd name="connsiteY3" fmla="*/ 23180 h 370645"/>
                <a:gd name="connsiteX4" fmla="*/ 100517 w 1151685"/>
                <a:gd name="connsiteY4" fmla="*/ 28801 h 370645"/>
                <a:gd name="connsiteX5" fmla="*/ 571568 w 1151685"/>
                <a:gd name="connsiteY5" fmla="*/ 254766 h 370645"/>
                <a:gd name="connsiteX6" fmla="*/ 834229 w 1151685"/>
                <a:gd name="connsiteY6" fmla="*/ 192191 h 370645"/>
                <a:gd name="connsiteX7" fmla="*/ 1050538 w 1151685"/>
                <a:gd name="connsiteY7" fmla="*/ 19337 h 370645"/>
                <a:gd name="connsiteX8" fmla="*/ 1132349 w 1151685"/>
                <a:gd name="connsiteY8" fmla="*/ 14741 h 370645"/>
                <a:gd name="connsiteX9" fmla="*/ 1139186 w 1151685"/>
                <a:gd name="connsiteY9" fmla="*/ 93886 h 370645"/>
                <a:gd name="connsiteX10" fmla="*/ 885988 w 1151685"/>
                <a:gd name="connsiteY10" fmla="*/ 295904 h 370645"/>
                <a:gd name="connsiteX11" fmla="*/ 571568 w 1151685"/>
                <a:gd name="connsiteY11" fmla="*/ 370646 h 37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685" h="370645">
                  <a:moveTo>
                    <a:pt x="571568" y="370646"/>
                  </a:moveTo>
                  <a:cubicBezTo>
                    <a:pt x="464607" y="370665"/>
                    <a:pt x="359075" y="346080"/>
                    <a:pt x="263135" y="298801"/>
                  </a:cubicBezTo>
                  <a:cubicBezTo>
                    <a:pt x="169465" y="253221"/>
                    <a:pt x="85259" y="187942"/>
                    <a:pt x="13027" y="104702"/>
                  </a:cubicBezTo>
                  <a:cubicBezTo>
                    <a:pt x="-7188" y="79904"/>
                    <a:pt x="-3466" y="43402"/>
                    <a:pt x="21340" y="23180"/>
                  </a:cubicBezTo>
                  <a:cubicBezTo>
                    <a:pt x="45072" y="3848"/>
                    <a:pt x="79753" y="6301"/>
                    <a:pt x="100517" y="28801"/>
                  </a:cubicBezTo>
                  <a:cubicBezTo>
                    <a:pt x="227405" y="174616"/>
                    <a:pt x="394658" y="254766"/>
                    <a:pt x="571568" y="254766"/>
                  </a:cubicBezTo>
                  <a:cubicBezTo>
                    <a:pt x="662727" y="254766"/>
                    <a:pt x="750988" y="233715"/>
                    <a:pt x="834229" y="192191"/>
                  </a:cubicBezTo>
                  <a:cubicBezTo>
                    <a:pt x="917469" y="150668"/>
                    <a:pt x="988156" y="93500"/>
                    <a:pt x="1050538" y="19337"/>
                  </a:cubicBezTo>
                  <a:cubicBezTo>
                    <a:pt x="1071859" y="-4534"/>
                    <a:pt x="1108478" y="-6581"/>
                    <a:pt x="1132349" y="14741"/>
                  </a:cubicBezTo>
                  <a:cubicBezTo>
                    <a:pt x="1155196" y="35155"/>
                    <a:pt x="1158209" y="69841"/>
                    <a:pt x="1139186" y="93886"/>
                  </a:cubicBezTo>
                  <a:cubicBezTo>
                    <a:pt x="1066568" y="180217"/>
                    <a:pt x="981396" y="248200"/>
                    <a:pt x="885988" y="295904"/>
                  </a:cubicBezTo>
                  <a:cubicBezTo>
                    <a:pt x="786525" y="345539"/>
                    <a:pt x="680688" y="370646"/>
                    <a:pt x="571568" y="370646"/>
                  </a:cubicBezTo>
                  <a:close/>
                </a:path>
              </a:pathLst>
            </a:custGeom>
            <a:solidFill>
              <a:srgbClr val="00305F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C6366DDF-6D8A-E632-4F42-F5A8EE0AD1B3}"/>
                </a:ext>
              </a:extLst>
            </p:cNvPr>
            <p:cNvSpPr/>
            <p:nvPr/>
          </p:nvSpPr>
          <p:spPr>
            <a:xfrm>
              <a:off x="-3819063" y="794353"/>
              <a:ext cx="1890385" cy="1493498"/>
            </a:xfrm>
            <a:custGeom>
              <a:avLst/>
              <a:gdLst>
                <a:gd name="connsiteX0" fmla="*/ 705128 w 1890385"/>
                <a:gd name="connsiteY0" fmla="*/ 2 h 1493498"/>
                <a:gd name="connsiteX1" fmla="*/ 0 w 1890385"/>
                <a:gd name="connsiteY1" fmla="*/ 232534 h 1493498"/>
                <a:gd name="connsiteX2" fmla="*/ 875278 w 1890385"/>
                <a:gd name="connsiteY2" fmla="*/ 196032 h 1493498"/>
                <a:gd name="connsiteX3" fmla="*/ 868905 w 1890385"/>
                <a:gd name="connsiteY3" fmla="*/ 205882 h 1493498"/>
                <a:gd name="connsiteX4" fmla="*/ 1028626 w 1890385"/>
                <a:gd name="connsiteY4" fmla="*/ 444015 h 1493498"/>
                <a:gd name="connsiteX5" fmla="*/ 1315621 w 1890385"/>
                <a:gd name="connsiteY5" fmla="*/ 445560 h 1493498"/>
                <a:gd name="connsiteX6" fmla="*/ 1322768 w 1890385"/>
                <a:gd name="connsiteY6" fmla="*/ 425281 h 1493498"/>
                <a:gd name="connsiteX7" fmla="*/ 1849827 w 1890385"/>
                <a:gd name="connsiteY7" fmla="*/ 1493499 h 1493498"/>
                <a:gd name="connsiteX8" fmla="*/ 1890385 w 1890385"/>
                <a:gd name="connsiteY8" fmla="*/ 1185259 h 1493498"/>
                <a:gd name="connsiteX9" fmla="*/ 705128 w 1890385"/>
                <a:gd name="connsiteY9" fmla="*/ 2 h 14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385" h="1493498">
                  <a:moveTo>
                    <a:pt x="705128" y="2"/>
                  </a:moveTo>
                  <a:cubicBezTo>
                    <a:pt x="451176" y="-460"/>
                    <a:pt x="203861" y="81099"/>
                    <a:pt x="0" y="232534"/>
                  </a:cubicBezTo>
                  <a:cubicBezTo>
                    <a:pt x="279828" y="124550"/>
                    <a:pt x="587431" y="111722"/>
                    <a:pt x="875278" y="196032"/>
                  </a:cubicBezTo>
                  <a:cubicBezTo>
                    <a:pt x="872806" y="199072"/>
                    <a:pt x="870662" y="202376"/>
                    <a:pt x="868905" y="205882"/>
                  </a:cubicBezTo>
                  <a:cubicBezTo>
                    <a:pt x="833755" y="271354"/>
                    <a:pt x="905407" y="377963"/>
                    <a:pt x="1028626" y="444015"/>
                  </a:cubicBezTo>
                  <a:cubicBezTo>
                    <a:pt x="1151845" y="510066"/>
                    <a:pt x="1280471" y="510839"/>
                    <a:pt x="1315621" y="445560"/>
                  </a:cubicBezTo>
                  <a:cubicBezTo>
                    <a:pt x="1318963" y="439181"/>
                    <a:pt x="1321377" y="432349"/>
                    <a:pt x="1322768" y="425281"/>
                  </a:cubicBezTo>
                  <a:cubicBezTo>
                    <a:pt x="1641823" y="672491"/>
                    <a:pt x="1847896" y="1058950"/>
                    <a:pt x="1849827" y="1493499"/>
                  </a:cubicBezTo>
                  <a:cubicBezTo>
                    <a:pt x="1876827" y="1392973"/>
                    <a:pt x="1890462" y="1289338"/>
                    <a:pt x="1890385" y="1185259"/>
                  </a:cubicBezTo>
                  <a:cubicBezTo>
                    <a:pt x="1890385" y="530731"/>
                    <a:pt x="1359656" y="2"/>
                    <a:pt x="705128" y="2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1EADC57-AF22-1C4B-C122-A62D0E4EAD1A}"/>
                </a:ext>
              </a:extLst>
            </p:cNvPr>
            <p:cNvSpPr/>
            <p:nvPr/>
          </p:nvSpPr>
          <p:spPr>
            <a:xfrm rot="-4740000">
              <a:off x="-2568082" y="1246182"/>
              <a:ext cx="118969" cy="203948"/>
            </a:xfrm>
            <a:custGeom>
              <a:avLst/>
              <a:gdLst>
                <a:gd name="connsiteX0" fmla="*/ 118969 w 118969"/>
                <a:gd name="connsiteY0" fmla="*/ 101973 h 203948"/>
                <a:gd name="connsiteX1" fmla="*/ 59484 w 118969"/>
                <a:gd name="connsiteY1" fmla="*/ 203948 h 203948"/>
                <a:gd name="connsiteX2" fmla="*/ -1 w 118969"/>
                <a:gd name="connsiteY2" fmla="*/ 101973 h 203948"/>
                <a:gd name="connsiteX3" fmla="*/ 59484 w 118969"/>
                <a:gd name="connsiteY3" fmla="*/ -1 h 203948"/>
                <a:gd name="connsiteX4" fmla="*/ 118969 w 118969"/>
                <a:gd name="connsiteY4" fmla="*/ 101973 h 20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9" h="203948">
                  <a:moveTo>
                    <a:pt x="118969" y="101973"/>
                  </a:moveTo>
                  <a:cubicBezTo>
                    <a:pt x="118969" y="158292"/>
                    <a:pt x="92336" y="203948"/>
                    <a:pt x="59484" y="203948"/>
                  </a:cubicBezTo>
                  <a:cubicBezTo>
                    <a:pt x="26631" y="203948"/>
                    <a:pt x="-1" y="158292"/>
                    <a:pt x="-1" y="101973"/>
                  </a:cubicBezTo>
                  <a:cubicBezTo>
                    <a:pt x="-1" y="45655"/>
                    <a:pt x="26631" y="-1"/>
                    <a:pt x="59484" y="-1"/>
                  </a:cubicBezTo>
                  <a:cubicBezTo>
                    <a:pt x="92336" y="-1"/>
                    <a:pt x="118969" y="45655"/>
                    <a:pt x="118969" y="10197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B967AB8-C49C-27A1-BD5D-CD100119CCE2}"/>
                </a:ext>
              </a:extLst>
            </p:cNvPr>
            <p:cNvSpPr/>
            <p:nvPr/>
          </p:nvSpPr>
          <p:spPr>
            <a:xfrm rot="-3599999">
              <a:off x="-2741455" y="1339806"/>
              <a:ext cx="66437" cy="96566"/>
            </a:xfrm>
            <a:custGeom>
              <a:avLst/>
              <a:gdLst>
                <a:gd name="connsiteX0" fmla="*/ 66438 w 66437"/>
                <a:gd name="connsiteY0" fmla="*/ 48283 h 96566"/>
                <a:gd name="connsiteX1" fmla="*/ 33219 w 66437"/>
                <a:gd name="connsiteY1" fmla="*/ 96566 h 96566"/>
                <a:gd name="connsiteX2" fmla="*/ 0 w 66437"/>
                <a:gd name="connsiteY2" fmla="*/ 48283 h 96566"/>
                <a:gd name="connsiteX3" fmla="*/ 33219 w 66437"/>
                <a:gd name="connsiteY3" fmla="*/ 0 h 96566"/>
                <a:gd name="connsiteX4" fmla="*/ 66438 w 66437"/>
                <a:gd name="connsiteY4" fmla="*/ 48283 h 9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37" h="96566">
                  <a:moveTo>
                    <a:pt x="66438" y="48283"/>
                  </a:moveTo>
                  <a:cubicBezTo>
                    <a:pt x="66438" y="74949"/>
                    <a:pt x="51565" y="96566"/>
                    <a:pt x="33219" y="96566"/>
                  </a:cubicBezTo>
                  <a:cubicBezTo>
                    <a:pt x="14873" y="96566"/>
                    <a:pt x="0" y="74949"/>
                    <a:pt x="0" y="48283"/>
                  </a:cubicBezTo>
                  <a:cubicBezTo>
                    <a:pt x="0" y="21617"/>
                    <a:pt x="14873" y="0"/>
                    <a:pt x="33219" y="0"/>
                  </a:cubicBezTo>
                  <a:cubicBezTo>
                    <a:pt x="51565" y="0"/>
                    <a:pt x="66438" y="21617"/>
                    <a:pt x="66438" y="48283"/>
                  </a:cubicBezTo>
                  <a:close/>
                </a:path>
              </a:pathLst>
            </a:custGeom>
            <a:solidFill>
              <a:srgbClr val="FFE059"/>
            </a:solidFill>
            <a:ln w="1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001"/>
            </a:p>
          </p:txBody>
        </p:sp>
      </p:grpSp>
      <p:sp>
        <p:nvSpPr>
          <p:cNvPr id="218" name="Line 6">
            <a:extLst>
              <a:ext uri="{FF2B5EF4-FFF2-40B4-BE49-F238E27FC236}">
                <a16:creationId xmlns:a16="http://schemas.microsoft.com/office/drawing/2014/main" id="{29C04081-88BF-4D1B-F6C5-8693D809F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209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6F06D068-1864-ED74-EE52-8BA05396C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721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0" name="Line 8">
            <a:extLst>
              <a:ext uri="{FF2B5EF4-FFF2-40B4-BE49-F238E27FC236}">
                <a16:creationId xmlns:a16="http://schemas.microsoft.com/office/drawing/2014/main" id="{B3EED1E1-88A3-B39F-6CD0-D05AC46E4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219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1" name="Line 9">
            <a:extLst>
              <a:ext uri="{FF2B5EF4-FFF2-40B4-BE49-F238E27FC236}">
                <a16:creationId xmlns:a16="http://schemas.microsoft.com/office/drawing/2014/main" id="{BA758FD7-7C39-8D16-A54A-09B92CCFD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22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2" name="Line 10">
            <a:extLst>
              <a:ext uri="{FF2B5EF4-FFF2-40B4-BE49-F238E27FC236}">
                <a16:creationId xmlns:a16="http://schemas.microsoft.com/office/drawing/2014/main" id="{92D7DB48-EF7C-7C7C-6CF0-2E1DB99E2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6228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3" name="Line 11">
            <a:extLst>
              <a:ext uri="{FF2B5EF4-FFF2-40B4-BE49-F238E27FC236}">
                <a16:creationId xmlns:a16="http://schemas.microsoft.com/office/drawing/2014/main" id="{CBE0221C-67CC-94C5-82E4-4A7793529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233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4" name="Line 12">
            <a:extLst>
              <a:ext uri="{FF2B5EF4-FFF2-40B4-BE49-F238E27FC236}">
                <a16:creationId xmlns:a16="http://schemas.microsoft.com/office/drawing/2014/main" id="{94347114-C5BE-BF27-A6DB-36F5A0C3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47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5" name="Line 13">
            <a:extLst>
              <a:ext uri="{FF2B5EF4-FFF2-40B4-BE49-F238E27FC236}">
                <a16:creationId xmlns:a16="http://schemas.microsoft.com/office/drawing/2014/main" id="{FB64E864-8970-CB48-8B8C-270A1C953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747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6" name="Line 14">
            <a:extLst>
              <a:ext uri="{FF2B5EF4-FFF2-40B4-BE49-F238E27FC236}">
                <a16:creationId xmlns:a16="http://schemas.microsoft.com/office/drawing/2014/main" id="{EFB06373-06AD-1BC3-8A50-3E6C615E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482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7" name="Line 15">
            <a:extLst>
              <a:ext uri="{FF2B5EF4-FFF2-40B4-BE49-F238E27FC236}">
                <a16:creationId xmlns:a16="http://schemas.microsoft.com/office/drawing/2014/main" id="{1E6350F1-3B95-90DC-CECD-589F36B6F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3484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8" name="Line 16">
            <a:extLst>
              <a:ext uri="{FF2B5EF4-FFF2-40B4-BE49-F238E27FC236}">
                <a16:creationId xmlns:a16="http://schemas.microsoft.com/office/drawing/2014/main" id="{E17089F3-BF16-A24A-FEA0-BE73CCE0F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6490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29" name="Line 17">
            <a:extLst>
              <a:ext uri="{FF2B5EF4-FFF2-40B4-BE49-F238E27FC236}">
                <a16:creationId xmlns:a16="http://schemas.microsoft.com/office/drawing/2014/main" id="{E8DECA43-EBEE-B8A7-B032-AA0C8F864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949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0" name="Line 18">
            <a:extLst>
              <a:ext uri="{FF2B5EF4-FFF2-40B4-BE49-F238E27FC236}">
                <a16:creationId xmlns:a16="http://schemas.microsoft.com/office/drawing/2014/main" id="{379DC4CD-0829-F0B3-1CE9-3184C707E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733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1" name="Line 19">
            <a:extLst>
              <a:ext uri="{FF2B5EF4-FFF2-40B4-BE49-F238E27FC236}">
                <a16:creationId xmlns:a16="http://schemas.microsoft.com/office/drawing/2014/main" id="{575FE29E-E398-AFCA-9AC6-903E2D9F4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738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2" name="Line 20">
            <a:extLst>
              <a:ext uri="{FF2B5EF4-FFF2-40B4-BE49-F238E27FC236}">
                <a16:creationId xmlns:a16="http://schemas.microsoft.com/office/drawing/2014/main" id="{D08586A9-360C-5FFE-2683-DF35C1849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0742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3" name="Line 21">
            <a:extLst>
              <a:ext uri="{FF2B5EF4-FFF2-40B4-BE49-F238E27FC236}">
                <a16:creationId xmlns:a16="http://schemas.microsoft.com/office/drawing/2014/main" id="{27DBF97A-F351-F10C-1DD5-950CEF495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750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4" name="Line 22">
            <a:extLst>
              <a:ext uri="{FF2B5EF4-FFF2-40B4-BE49-F238E27FC236}">
                <a16:creationId xmlns:a16="http://schemas.microsoft.com/office/drawing/2014/main" id="{2276C8EB-7722-F769-FAFD-F7F7393ED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6751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5" name="Line 23">
            <a:extLst>
              <a:ext uri="{FF2B5EF4-FFF2-40B4-BE49-F238E27FC236}">
                <a16:creationId xmlns:a16="http://schemas.microsoft.com/office/drawing/2014/main" id="{97A0E7FA-7DC3-5B91-246A-494814533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975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6" name="Line 24">
            <a:extLst>
              <a:ext uri="{FF2B5EF4-FFF2-40B4-BE49-F238E27FC236}">
                <a16:creationId xmlns:a16="http://schemas.microsoft.com/office/drawing/2014/main" id="{6C53E69B-74E3-0E55-1407-22A2B5592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998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7" name="Line 25">
            <a:extLst>
              <a:ext uri="{FF2B5EF4-FFF2-40B4-BE49-F238E27FC236}">
                <a16:creationId xmlns:a16="http://schemas.microsoft.com/office/drawing/2014/main" id="{B29CE815-DF33-4483-26B3-4B5840076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01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8" name="Line 26">
            <a:extLst>
              <a:ext uri="{FF2B5EF4-FFF2-40B4-BE49-F238E27FC236}">
                <a16:creationId xmlns:a16="http://schemas.microsoft.com/office/drawing/2014/main" id="{5AD2B343-CE1E-4C6C-51E6-66E49A465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100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39" name="Line 27">
            <a:extLst>
              <a:ext uri="{FF2B5EF4-FFF2-40B4-BE49-F238E27FC236}">
                <a16:creationId xmlns:a16="http://schemas.microsoft.com/office/drawing/2014/main" id="{22F73CA9-BC2D-D91E-31BB-54FF7D613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4007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0" name="Line 28">
            <a:extLst>
              <a:ext uri="{FF2B5EF4-FFF2-40B4-BE49-F238E27FC236}">
                <a16:creationId xmlns:a16="http://schemas.microsoft.com/office/drawing/2014/main" id="{3B3738B0-D99B-51D0-CA51-3CD5E1C6A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015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1" name="Line 29">
            <a:extLst>
              <a:ext uri="{FF2B5EF4-FFF2-40B4-BE49-F238E27FC236}">
                <a16:creationId xmlns:a16="http://schemas.microsoft.com/office/drawing/2014/main" id="{827CDC99-BDD9-DD45-89A0-031DE8AE6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2252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2" name="Line 30">
            <a:extLst>
              <a:ext uri="{FF2B5EF4-FFF2-40B4-BE49-F238E27FC236}">
                <a16:creationId xmlns:a16="http://schemas.microsoft.com/office/drawing/2014/main" id="{FB40C4DB-0AE8-5472-C3D0-D27458297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5260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3" name="Line 31">
            <a:extLst>
              <a:ext uri="{FF2B5EF4-FFF2-40B4-BE49-F238E27FC236}">
                <a16:creationId xmlns:a16="http://schemas.microsoft.com/office/drawing/2014/main" id="{0410C5AE-7783-A0DF-990D-AF2858026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8264" y="4845779"/>
            <a:ext cx="0" cy="1103777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4" name="Line 41">
            <a:extLst>
              <a:ext uri="{FF2B5EF4-FFF2-40B4-BE49-F238E27FC236}">
                <a16:creationId xmlns:a16="http://schemas.microsoft.com/office/drawing/2014/main" id="{CA0F8832-2C6A-32B4-E099-713D46F3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970" y="4845794"/>
            <a:ext cx="0" cy="1207841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5" name="Line 38">
            <a:extLst>
              <a:ext uri="{FF2B5EF4-FFF2-40B4-BE49-F238E27FC236}">
                <a16:creationId xmlns:a16="http://schemas.microsoft.com/office/drawing/2014/main" id="{52D91397-D9D1-DACE-38B1-0C6B5B95F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4845782"/>
            <a:ext cx="763599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6" name="Line 39">
            <a:extLst>
              <a:ext uri="{FF2B5EF4-FFF2-40B4-BE49-F238E27FC236}">
                <a16:creationId xmlns:a16="http://schemas.microsoft.com/office/drawing/2014/main" id="{D009037F-BF77-A23C-D0A2-3B605E5C9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970" y="5158915"/>
            <a:ext cx="7629287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sp>
        <p:nvSpPr>
          <p:cNvPr id="247" name="Line 40">
            <a:extLst>
              <a:ext uri="{FF2B5EF4-FFF2-40B4-BE49-F238E27FC236}">
                <a16:creationId xmlns:a16="http://schemas.microsoft.com/office/drawing/2014/main" id="{51C2A716-10CE-A9CE-97C1-FCA5A41A8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5469810"/>
            <a:ext cx="763599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 dirty="0"/>
          </a:p>
        </p:txBody>
      </p:sp>
      <p:sp>
        <p:nvSpPr>
          <p:cNvPr id="248" name="Line 44">
            <a:extLst>
              <a:ext uri="{FF2B5EF4-FFF2-40B4-BE49-F238E27FC236}">
                <a16:creationId xmlns:a16="http://schemas.microsoft.com/office/drawing/2014/main" id="{018A23BC-AC7A-7384-C610-1CD2F48B8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261" y="5780708"/>
            <a:ext cx="7855507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C5A7AFA3-C918-CCDE-F276-F4FA19A9A284}"/>
              </a:ext>
            </a:extLst>
          </p:cNvPr>
          <p:cNvGrpSpPr/>
          <p:nvPr/>
        </p:nvGrpSpPr>
        <p:grpSpPr>
          <a:xfrm>
            <a:off x="2385777" y="6077517"/>
            <a:ext cx="8090105" cy="336759"/>
            <a:chOff x="2805662" y="4551963"/>
            <a:chExt cx="8090105" cy="336759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950F5BB9-F8C1-2DBD-2682-4592A7BBE7BA}"/>
                </a:ext>
              </a:extLst>
            </p:cNvPr>
            <p:cNvSpPr txBox="1"/>
            <p:nvPr/>
          </p:nvSpPr>
          <p:spPr>
            <a:xfrm>
              <a:off x="2805662" y="4551963"/>
              <a:ext cx="691546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596B8A9E-D2D1-4296-E613-F22AA1D66683}"/>
                </a:ext>
              </a:extLst>
            </p:cNvPr>
            <p:cNvSpPr txBox="1"/>
            <p:nvPr/>
          </p:nvSpPr>
          <p:spPr>
            <a:xfrm>
              <a:off x="4282597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5FEC62BF-D76B-3487-EB50-066BC4A15081}"/>
                </a:ext>
              </a:extLst>
            </p:cNvPr>
            <p:cNvSpPr txBox="1"/>
            <p:nvPr/>
          </p:nvSpPr>
          <p:spPr>
            <a:xfrm>
              <a:off x="5681010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10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5E487B7E-3129-9DE8-4CD4-29609B72BC37}"/>
                </a:ext>
              </a:extLst>
            </p:cNvPr>
            <p:cNvSpPr txBox="1"/>
            <p:nvPr/>
          </p:nvSpPr>
          <p:spPr>
            <a:xfrm>
              <a:off x="7150449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15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FE6054C-DB32-8CC3-7727-473A7A5CFE9C}"/>
                </a:ext>
              </a:extLst>
            </p:cNvPr>
            <p:cNvSpPr txBox="1"/>
            <p:nvPr/>
          </p:nvSpPr>
          <p:spPr>
            <a:xfrm>
              <a:off x="8620653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20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AC4D0B2-3315-B643-F0ED-02DE71223FA3}"/>
                </a:ext>
              </a:extLst>
            </p:cNvPr>
            <p:cNvSpPr txBox="1"/>
            <p:nvPr/>
          </p:nvSpPr>
          <p:spPr>
            <a:xfrm>
              <a:off x="10100840" y="4551963"/>
              <a:ext cx="794927" cy="33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25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803716EC-1D63-BA36-6A70-D90D46AB008E}"/>
              </a:ext>
            </a:extLst>
          </p:cNvPr>
          <p:cNvSpPr/>
          <p:nvPr/>
        </p:nvSpPr>
        <p:spPr>
          <a:xfrm>
            <a:off x="2466212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3C96E971-0667-5A44-7674-140274AF4295}"/>
              </a:ext>
            </a:extLst>
          </p:cNvPr>
          <p:cNvSpPr/>
          <p:nvPr/>
        </p:nvSpPr>
        <p:spPr>
          <a:xfrm>
            <a:off x="2502604" y="5522739"/>
            <a:ext cx="511214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A986DD1D-7BEC-620A-7098-1C60DC3A6DF1}"/>
              </a:ext>
            </a:extLst>
          </p:cNvPr>
          <p:cNvSpPr/>
          <p:nvPr/>
        </p:nvSpPr>
        <p:spPr>
          <a:xfrm>
            <a:off x="3084402" y="5522739"/>
            <a:ext cx="1091198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8F5555C9-91A8-9634-92BE-EA2A26806526}"/>
              </a:ext>
            </a:extLst>
          </p:cNvPr>
          <p:cNvSpPr/>
          <p:nvPr/>
        </p:nvSpPr>
        <p:spPr>
          <a:xfrm>
            <a:off x="4274393" y="5522739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3253E8C2-FFB4-B641-2765-F1EE0B4624E5}"/>
              </a:ext>
            </a:extLst>
          </p:cNvPr>
          <p:cNvSpPr/>
          <p:nvPr/>
        </p:nvSpPr>
        <p:spPr>
          <a:xfrm>
            <a:off x="4847024" y="5522739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C020C0B8-1AB4-BACD-34D3-0224C0748E57}"/>
              </a:ext>
            </a:extLst>
          </p:cNvPr>
          <p:cNvSpPr/>
          <p:nvPr/>
        </p:nvSpPr>
        <p:spPr>
          <a:xfrm>
            <a:off x="6034656" y="5522739"/>
            <a:ext cx="493947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D5DA92B-E087-65BB-3543-1CB18BFDBDD8}"/>
              </a:ext>
            </a:extLst>
          </p:cNvPr>
          <p:cNvSpPr/>
          <p:nvPr/>
        </p:nvSpPr>
        <p:spPr>
          <a:xfrm>
            <a:off x="6607287" y="5522739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D75571F7-978E-A505-F4F0-B644E2CB8552}"/>
              </a:ext>
            </a:extLst>
          </p:cNvPr>
          <p:cNvSpPr txBox="1"/>
          <p:nvPr/>
        </p:nvSpPr>
        <p:spPr>
          <a:xfrm>
            <a:off x="2267155" y="4414332"/>
            <a:ext cx="25017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without batching</a:t>
            </a:r>
            <a:endParaRPr lang="en-001" sz="2400" dirty="0">
              <a:latin typeface="Aptos Display (Headings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F9E012A4-7644-839F-C815-22D5204DB73C}"/>
              </a:ext>
            </a:extLst>
          </p:cNvPr>
          <p:cNvSpPr txBox="1"/>
          <p:nvPr/>
        </p:nvSpPr>
        <p:spPr>
          <a:xfrm>
            <a:off x="2693528" y="5488134"/>
            <a:ext cx="1262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C5B9F241-0FCF-D10E-C35E-3F9177245DD5}"/>
              </a:ext>
            </a:extLst>
          </p:cNvPr>
          <p:cNvSpPr txBox="1"/>
          <p:nvPr/>
        </p:nvSpPr>
        <p:spPr>
          <a:xfrm>
            <a:off x="3569828" y="5488134"/>
            <a:ext cx="1368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BF0AA102-C97E-2964-7ED2-0A7456F3BCF3}"/>
              </a:ext>
            </a:extLst>
          </p:cNvPr>
          <p:cNvGrpSpPr/>
          <p:nvPr/>
        </p:nvGrpSpPr>
        <p:grpSpPr>
          <a:xfrm>
            <a:off x="4522137" y="4857608"/>
            <a:ext cx="1449363" cy="295129"/>
            <a:chOff x="5193949" y="4423345"/>
            <a:chExt cx="283101" cy="295129"/>
          </a:xfrm>
        </p:grpSpPr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BCBB40E6-8DE1-B408-DFDA-8F4B8B7687FD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0099D8D5-0A54-D514-0845-03838DE2DBCD}"/>
                </a:ext>
              </a:extLst>
            </p:cNvPr>
            <p:cNvSpPr/>
            <p:nvPr/>
          </p:nvSpPr>
          <p:spPr>
            <a:xfrm>
              <a:off x="5204043" y="4465757"/>
              <a:ext cx="263795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40F46F1E-66E3-E3FC-2515-12D6F1A8B94C}"/>
              </a:ext>
            </a:extLst>
          </p:cNvPr>
          <p:cNvSpPr txBox="1"/>
          <p:nvPr/>
        </p:nvSpPr>
        <p:spPr>
          <a:xfrm>
            <a:off x="5199018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5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AB49A4C0-D3A9-BB2D-CED1-FCB8CFC26C9B}"/>
              </a:ext>
            </a:extLst>
          </p:cNvPr>
          <p:cNvGrpSpPr/>
          <p:nvPr/>
        </p:nvGrpSpPr>
        <p:grpSpPr>
          <a:xfrm>
            <a:off x="6279609" y="4857608"/>
            <a:ext cx="1460138" cy="295129"/>
            <a:chOff x="5193949" y="4423345"/>
            <a:chExt cx="283101" cy="295129"/>
          </a:xfrm>
        </p:grpSpPr>
        <p:sp>
          <p:nvSpPr>
            <p:cNvPr id="375" name="Rectangle: Rounded Corners 374">
              <a:extLst>
                <a:ext uri="{FF2B5EF4-FFF2-40B4-BE49-F238E27FC236}">
                  <a16:creationId xmlns:a16="http://schemas.microsoft.com/office/drawing/2014/main" id="{CF397E56-714A-47AD-94A7-E05789F3800E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13B03DF5-60B1-CF61-ACE5-2195C367D76A}"/>
                </a:ext>
              </a:extLst>
            </p:cNvPr>
            <p:cNvSpPr/>
            <p:nvPr/>
          </p:nvSpPr>
          <p:spPr>
            <a:xfrm>
              <a:off x="5204509" y="4465757"/>
              <a:ext cx="262752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74" name="TextBox 373">
            <a:extLst>
              <a:ext uri="{FF2B5EF4-FFF2-40B4-BE49-F238E27FC236}">
                <a16:creationId xmlns:a16="http://schemas.microsoft.com/office/drawing/2014/main" id="{2DB93C8E-5825-26CC-F015-34C9CF779461}"/>
              </a:ext>
            </a:extLst>
          </p:cNvPr>
          <p:cNvSpPr txBox="1"/>
          <p:nvPr/>
        </p:nvSpPr>
        <p:spPr>
          <a:xfrm>
            <a:off x="6956490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5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81F8197-C6AA-863B-F217-A89B4F7EA431}"/>
              </a:ext>
            </a:extLst>
          </p:cNvPr>
          <p:cNvGrpSpPr/>
          <p:nvPr/>
        </p:nvGrpSpPr>
        <p:grpSpPr>
          <a:xfrm>
            <a:off x="8037081" y="4857608"/>
            <a:ext cx="1465163" cy="295129"/>
            <a:chOff x="5193949" y="4423345"/>
            <a:chExt cx="283101" cy="295129"/>
          </a:xfrm>
        </p:grpSpPr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EE11D5FB-5DA2-C8C2-DD74-0D45AA399930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19CFAAA6-064E-8A4A-B515-BA3E901C1576}"/>
                </a:ext>
              </a:extLst>
            </p:cNvPr>
            <p:cNvSpPr/>
            <p:nvPr/>
          </p:nvSpPr>
          <p:spPr>
            <a:xfrm>
              <a:off x="5202621" y="4465757"/>
              <a:ext cx="265023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BD9C5F05-2153-DF80-E1FD-CEA5012B862D}"/>
              </a:ext>
            </a:extLst>
          </p:cNvPr>
          <p:cNvSpPr txBox="1"/>
          <p:nvPr/>
        </p:nvSpPr>
        <p:spPr>
          <a:xfrm>
            <a:off x="8721582" y="4864284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5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07495EA3-ECB6-1B01-CB34-33415A21FD71}"/>
              </a:ext>
            </a:extLst>
          </p:cNvPr>
          <p:cNvCxnSpPr>
            <a:cxnSpLocks/>
          </p:cNvCxnSpPr>
          <p:nvPr/>
        </p:nvCxnSpPr>
        <p:spPr>
          <a:xfrm flipV="1">
            <a:off x="7741781" y="5007041"/>
            <a:ext cx="293685" cy="616666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F34EA6DC-20A3-5541-8F28-05A0B238F728}"/>
              </a:ext>
            </a:extLst>
          </p:cNvPr>
          <p:cNvSpPr txBox="1"/>
          <p:nvPr/>
        </p:nvSpPr>
        <p:spPr>
          <a:xfrm>
            <a:off x="4461849" y="5488134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5CEF8C86-B399-656E-C1D8-67FBE576C7BE}"/>
              </a:ext>
            </a:extLst>
          </p:cNvPr>
          <p:cNvSpPr txBox="1"/>
          <p:nvPr/>
        </p:nvSpPr>
        <p:spPr>
          <a:xfrm>
            <a:off x="5338149" y="5488134"/>
            <a:ext cx="1450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F878D453-B364-9806-C925-3E93613B7BD6}"/>
              </a:ext>
            </a:extLst>
          </p:cNvPr>
          <p:cNvSpPr txBox="1"/>
          <p:nvPr/>
        </p:nvSpPr>
        <p:spPr>
          <a:xfrm>
            <a:off x="6215394" y="5488134"/>
            <a:ext cx="132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D2A68482-167B-9AEC-6339-4CB6CE8153A4}"/>
              </a:ext>
            </a:extLst>
          </p:cNvPr>
          <p:cNvSpPr txBox="1"/>
          <p:nvPr/>
        </p:nvSpPr>
        <p:spPr>
          <a:xfrm>
            <a:off x="7091695" y="5488134"/>
            <a:ext cx="135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3CDDD97-37F7-9008-683F-B8580E81412C}"/>
              </a:ext>
            </a:extLst>
          </p:cNvPr>
          <p:cNvGrpSpPr/>
          <p:nvPr/>
        </p:nvGrpSpPr>
        <p:grpSpPr>
          <a:xfrm>
            <a:off x="7732207" y="4560524"/>
            <a:ext cx="225364" cy="322752"/>
            <a:chOff x="6700087" y="1779197"/>
            <a:chExt cx="147310" cy="210969"/>
          </a:xfrm>
          <a:solidFill>
            <a:srgbClr val="FF0000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0E57B327-B9F8-5618-859C-BA4DC2614431}"/>
                </a:ext>
              </a:extLst>
            </p:cNvPr>
            <p:cNvSpPr/>
            <p:nvPr/>
          </p:nvSpPr>
          <p:spPr>
            <a:xfrm>
              <a:off x="670008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013833C-0D1B-82FA-EEAF-414A275E57F9}"/>
                </a:ext>
              </a:extLst>
            </p:cNvPr>
            <p:cNvSpPr/>
            <p:nvPr/>
          </p:nvSpPr>
          <p:spPr>
            <a:xfrm>
              <a:off x="672639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5CA3B3F-ECB5-7491-1123-906460E0C744}"/>
              </a:ext>
            </a:extLst>
          </p:cNvPr>
          <p:cNvGrpSpPr/>
          <p:nvPr/>
        </p:nvGrpSpPr>
        <p:grpSpPr>
          <a:xfrm>
            <a:off x="5967247" y="4563237"/>
            <a:ext cx="225364" cy="322752"/>
            <a:chOff x="7709737" y="1779197"/>
            <a:chExt cx="147310" cy="210969"/>
          </a:xfrm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1C7EEBA-B5A9-301C-E1FA-A9406790394F}"/>
                </a:ext>
              </a:extLst>
            </p:cNvPr>
            <p:cNvSpPr/>
            <p:nvPr/>
          </p:nvSpPr>
          <p:spPr>
            <a:xfrm>
              <a:off x="77097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6F8FA66B-EAAD-9B82-0D47-02AAD20CDF23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sp>
        <p:nvSpPr>
          <p:cNvPr id="400" name="TextBox 399">
            <a:extLst>
              <a:ext uri="{FF2B5EF4-FFF2-40B4-BE49-F238E27FC236}">
                <a16:creationId xmlns:a16="http://schemas.microsoft.com/office/drawing/2014/main" id="{E6EE26FF-8065-A523-96EE-693C39351DC4}"/>
              </a:ext>
            </a:extLst>
          </p:cNvPr>
          <p:cNvSpPr txBox="1"/>
          <p:nvPr/>
        </p:nvSpPr>
        <p:spPr>
          <a:xfrm>
            <a:off x="9927348" y="5635964"/>
            <a:ext cx="13849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time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5FF6EDCE-B195-5E55-675D-2E244C4852FB}"/>
              </a:ext>
            </a:extLst>
          </p:cNvPr>
          <p:cNvSpPr txBox="1"/>
          <p:nvPr/>
        </p:nvSpPr>
        <p:spPr>
          <a:xfrm>
            <a:off x="1146066" y="4860068"/>
            <a:ext cx="5580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client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CDC2954-BC4E-9608-A66C-15F2B036E8D2}"/>
              </a:ext>
            </a:extLst>
          </p:cNvPr>
          <p:cNvSpPr txBox="1"/>
          <p:nvPr/>
        </p:nvSpPr>
        <p:spPr>
          <a:xfrm>
            <a:off x="1133366" y="5474275"/>
            <a:ext cx="6406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server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513" name="Line 39">
            <a:extLst>
              <a:ext uri="{FF2B5EF4-FFF2-40B4-BE49-F238E27FC236}">
                <a16:creationId xmlns:a16="http://schemas.microsoft.com/office/drawing/2014/main" id="{3F5D7C3A-7133-93A6-D411-1A36CC77F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332" y="5780708"/>
            <a:ext cx="138431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15" name="Line 39">
            <a:extLst>
              <a:ext uri="{FF2B5EF4-FFF2-40B4-BE49-F238E27FC236}">
                <a16:creationId xmlns:a16="http://schemas.microsoft.com/office/drawing/2014/main" id="{83D3D470-EEAE-A89C-8E84-D14EF5FA5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707" y="5158915"/>
            <a:ext cx="1384316" cy="0"/>
          </a:xfrm>
          <a:prstGeom prst="line">
            <a:avLst/>
          </a:prstGeom>
          <a:noFill/>
          <a:ln w="19050" cap="flat">
            <a:solidFill>
              <a:schemeClr val="bg2">
                <a:lumMod val="9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01">
              <a:ln>
                <a:solidFill>
                  <a:schemeClr val="tx1"/>
                </a:solidFill>
                <a:prstDash val="dash"/>
              </a:ln>
            </a:endParaRP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F3D200E4-4B82-BC5E-E82C-9FD71C9AC53B}"/>
              </a:ext>
            </a:extLst>
          </p:cNvPr>
          <p:cNvGrpSpPr/>
          <p:nvPr/>
        </p:nvGrpSpPr>
        <p:grpSpPr>
          <a:xfrm>
            <a:off x="1874033" y="5007022"/>
            <a:ext cx="557089" cy="615448"/>
            <a:chOff x="2293918" y="3462418"/>
            <a:chExt cx="557089" cy="615448"/>
          </a:xfrm>
        </p:grpSpPr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048B3AC2-FF8C-BD15-88F7-F5A9E90ED8CD}"/>
                </a:ext>
              </a:extLst>
            </p:cNvPr>
            <p:cNvCxnSpPr>
              <a:cxnSpLocks/>
            </p:cNvCxnSpPr>
            <p:nvPr/>
          </p:nvCxnSpPr>
          <p:spPr>
            <a:xfrm>
              <a:off x="2433192" y="3462420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7F643C09-259C-2E46-1763-2C0B1855439F}"/>
                </a:ext>
              </a:extLst>
            </p:cNvPr>
            <p:cNvCxnSpPr>
              <a:cxnSpLocks/>
            </p:cNvCxnSpPr>
            <p:nvPr/>
          </p:nvCxnSpPr>
          <p:spPr>
            <a:xfrm>
              <a:off x="2293918" y="3462418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7C6266CB-54F5-BBB7-F8EB-0AA95297B752}"/>
                </a:ext>
              </a:extLst>
            </p:cNvPr>
            <p:cNvCxnSpPr>
              <a:cxnSpLocks/>
            </p:cNvCxnSpPr>
            <p:nvPr/>
          </p:nvCxnSpPr>
          <p:spPr>
            <a:xfrm>
              <a:off x="2572463" y="3462421"/>
              <a:ext cx="278544" cy="615445"/>
            </a:xfrm>
            <a:prstGeom prst="straightConnector1">
              <a:avLst/>
            </a:prstGeom>
            <a:ln w="19050">
              <a:tailEnd type="arrow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E58722-F392-9592-359D-C4D86A1CF8A6}"/>
              </a:ext>
            </a:extLst>
          </p:cNvPr>
          <p:cNvGrpSpPr/>
          <p:nvPr/>
        </p:nvGrpSpPr>
        <p:grpSpPr>
          <a:xfrm>
            <a:off x="9487726" y="4563237"/>
            <a:ext cx="225364" cy="322752"/>
            <a:chOff x="7709737" y="1779197"/>
            <a:chExt cx="147310" cy="21096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BAA86B-95A5-77B0-96A9-94A2D39090C0}"/>
                </a:ext>
              </a:extLst>
            </p:cNvPr>
            <p:cNvSpPr/>
            <p:nvPr/>
          </p:nvSpPr>
          <p:spPr>
            <a:xfrm>
              <a:off x="7709737" y="1779723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E365F39-DE5E-B6C6-2934-DFC0FA775C52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924339E1-B033-CA23-3399-49BB6B362916}"/>
              </a:ext>
            </a:extLst>
          </p:cNvPr>
          <p:cNvSpPr/>
          <p:nvPr/>
        </p:nvSpPr>
        <p:spPr>
          <a:xfrm>
            <a:off x="4222675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03274187-BA88-928F-F574-2C6C5C825F17}"/>
              </a:ext>
            </a:extLst>
          </p:cNvPr>
          <p:cNvSpPr/>
          <p:nvPr/>
        </p:nvSpPr>
        <p:spPr>
          <a:xfrm>
            <a:off x="5976819" y="5477446"/>
            <a:ext cx="1756463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97E640F8-71BF-27A7-3050-E77F8D842E51}"/>
              </a:ext>
            </a:extLst>
          </p:cNvPr>
          <p:cNvCxnSpPr>
            <a:cxnSpLocks/>
          </p:cNvCxnSpPr>
          <p:nvPr/>
        </p:nvCxnSpPr>
        <p:spPr>
          <a:xfrm flipV="1">
            <a:off x="4227896" y="5007024"/>
            <a:ext cx="293672" cy="616674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1BE421EF-FD6B-AB20-CA87-2DDFB7FF0097}"/>
              </a:ext>
            </a:extLst>
          </p:cNvPr>
          <p:cNvCxnSpPr>
            <a:cxnSpLocks/>
          </p:cNvCxnSpPr>
          <p:nvPr/>
        </p:nvCxnSpPr>
        <p:spPr>
          <a:xfrm flipV="1">
            <a:off x="5983347" y="5007041"/>
            <a:ext cx="293685" cy="616666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4155B1-BA03-F0AB-83D6-5FD28117EAB3}"/>
              </a:ext>
            </a:extLst>
          </p:cNvPr>
          <p:cNvGrpSpPr/>
          <p:nvPr/>
        </p:nvGrpSpPr>
        <p:grpSpPr>
          <a:xfrm>
            <a:off x="9795260" y="4221752"/>
            <a:ext cx="2252455" cy="276999"/>
            <a:chOff x="2942497" y="2558048"/>
            <a:chExt cx="2252455" cy="2769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555EFE-7084-F847-E921-B26DD51A9561}"/>
                </a:ext>
              </a:extLst>
            </p:cNvPr>
            <p:cNvGrpSpPr/>
            <p:nvPr/>
          </p:nvGrpSpPr>
          <p:grpSpPr>
            <a:xfrm>
              <a:off x="2942497" y="2585265"/>
              <a:ext cx="368399" cy="206500"/>
              <a:chOff x="3206154" y="617210"/>
              <a:chExt cx="205589" cy="115240"/>
            </a:xfrm>
            <a:solidFill>
              <a:srgbClr val="FF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ECA1EA-8F46-08A2-9577-4A4F871FBAC2}"/>
                  </a:ext>
                </a:extLst>
              </p:cNvPr>
              <p:cNvSpPr/>
              <p:nvPr/>
            </p:nvSpPr>
            <p:spPr>
              <a:xfrm>
                <a:off x="3206154" y="617210"/>
                <a:ext cx="164237" cy="112139"/>
              </a:xfrm>
              <a:custGeom>
                <a:avLst/>
                <a:gdLst>
                  <a:gd name="connsiteX0" fmla="*/ 98122 w 164237"/>
                  <a:gd name="connsiteY0" fmla="*/ 14251 h 112139"/>
                  <a:gd name="connsiteX1" fmla="*/ 98122 w 164237"/>
                  <a:gd name="connsiteY1" fmla="*/ 23596 h 112139"/>
                  <a:gd name="connsiteX2" fmla="*/ 102795 w 164237"/>
                  <a:gd name="connsiteY2" fmla="*/ 23362 h 112139"/>
                  <a:gd name="connsiteX3" fmla="*/ 107467 w 164237"/>
                  <a:gd name="connsiteY3" fmla="*/ 23596 h 112139"/>
                  <a:gd name="connsiteX4" fmla="*/ 107467 w 164237"/>
                  <a:gd name="connsiteY4" fmla="*/ 14251 h 112139"/>
                  <a:gd name="connsiteX5" fmla="*/ 133166 w 164237"/>
                  <a:gd name="connsiteY5" fmla="*/ 19624 h 112139"/>
                  <a:gd name="connsiteX6" fmla="*/ 129661 w 164237"/>
                  <a:gd name="connsiteY6" fmla="*/ 28035 h 112139"/>
                  <a:gd name="connsiteX7" fmla="*/ 138305 w 164237"/>
                  <a:gd name="connsiteY7" fmla="*/ 31773 h 112139"/>
                  <a:gd name="connsiteX8" fmla="*/ 141810 w 164237"/>
                  <a:gd name="connsiteY8" fmla="*/ 23129 h 112139"/>
                  <a:gd name="connsiteX9" fmla="*/ 154192 w 164237"/>
                  <a:gd name="connsiteY9" fmla="*/ 30605 h 112139"/>
                  <a:gd name="connsiteX10" fmla="*/ 164238 w 164237"/>
                  <a:gd name="connsiteY10" fmla="*/ 20559 h 112139"/>
                  <a:gd name="connsiteX11" fmla="*/ 102795 w 164237"/>
                  <a:gd name="connsiteY11" fmla="*/ 0 h 112139"/>
                  <a:gd name="connsiteX12" fmla="*/ 0 w 164237"/>
                  <a:gd name="connsiteY12" fmla="*/ 102795 h 112139"/>
                  <a:gd name="connsiteX13" fmla="*/ 0 w 164237"/>
                  <a:gd name="connsiteY13" fmla="*/ 112140 h 112139"/>
                  <a:gd name="connsiteX14" fmla="*/ 14017 w 164237"/>
                  <a:gd name="connsiteY14" fmla="*/ 112140 h 112139"/>
                  <a:gd name="connsiteX15" fmla="*/ 14017 w 164237"/>
                  <a:gd name="connsiteY15" fmla="*/ 102795 h 112139"/>
                  <a:gd name="connsiteX16" fmla="*/ 18456 w 164237"/>
                  <a:gd name="connsiteY16" fmla="*/ 75227 h 112139"/>
                  <a:gd name="connsiteX17" fmla="*/ 27100 w 164237"/>
                  <a:gd name="connsiteY17" fmla="*/ 78731 h 112139"/>
                  <a:gd name="connsiteX18" fmla="*/ 30371 w 164237"/>
                  <a:gd name="connsiteY18" fmla="*/ 70087 h 112139"/>
                  <a:gd name="connsiteX19" fmla="*/ 21727 w 164237"/>
                  <a:gd name="connsiteY19" fmla="*/ 66583 h 112139"/>
                  <a:gd name="connsiteX20" fmla="*/ 35744 w 164237"/>
                  <a:gd name="connsiteY20" fmla="*/ 44856 h 112139"/>
                  <a:gd name="connsiteX21" fmla="*/ 42286 w 164237"/>
                  <a:gd name="connsiteY21" fmla="*/ 51397 h 112139"/>
                  <a:gd name="connsiteX22" fmla="*/ 48827 w 164237"/>
                  <a:gd name="connsiteY22" fmla="*/ 44622 h 112139"/>
                  <a:gd name="connsiteX23" fmla="*/ 42286 w 164237"/>
                  <a:gd name="connsiteY23" fmla="*/ 38081 h 112139"/>
                  <a:gd name="connsiteX24" fmla="*/ 63779 w 164237"/>
                  <a:gd name="connsiteY24" fmla="*/ 23129 h 112139"/>
                  <a:gd name="connsiteX25" fmla="*/ 67284 w 164237"/>
                  <a:gd name="connsiteY25" fmla="*/ 31773 h 112139"/>
                  <a:gd name="connsiteX26" fmla="*/ 75928 w 164237"/>
                  <a:gd name="connsiteY26" fmla="*/ 28035 h 112139"/>
                  <a:gd name="connsiteX27" fmla="*/ 72423 w 164237"/>
                  <a:gd name="connsiteY27" fmla="*/ 19391 h 112139"/>
                  <a:gd name="connsiteX28" fmla="*/ 98122 w 164237"/>
                  <a:gd name="connsiteY28" fmla="*/ 14251 h 1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4237" h="112139">
                    <a:moveTo>
                      <a:pt x="98122" y="14251"/>
                    </a:moveTo>
                    <a:lnTo>
                      <a:pt x="98122" y="23596"/>
                    </a:lnTo>
                    <a:cubicBezTo>
                      <a:pt x="99757" y="23596"/>
                      <a:pt x="101159" y="23362"/>
                      <a:pt x="102795" y="23362"/>
                    </a:cubicBezTo>
                    <a:cubicBezTo>
                      <a:pt x="104430" y="23362"/>
                      <a:pt x="105832" y="23362"/>
                      <a:pt x="107467" y="23596"/>
                    </a:cubicBezTo>
                    <a:lnTo>
                      <a:pt x="107467" y="14251"/>
                    </a:lnTo>
                    <a:cubicBezTo>
                      <a:pt x="116578" y="14718"/>
                      <a:pt x="125222" y="16587"/>
                      <a:pt x="133166" y="19624"/>
                    </a:cubicBezTo>
                    <a:lnTo>
                      <a:pt x="129661" y="28035"/>
                    </a:lnTo>
                    <a:cubicBezTo>
                      <a:pt x="132698" y="29203"/>
                      <a:pt x="135502" y="30371"/>
                      <a:pt x="138305" y="31773"/>
                    </a:cubicBezTo>
                    <a:lnTo>
                      <a:pt x="141810" y="23129"/>
                    </a:lnTo>
                    <a:cubicBezTo>
                      <a:pt x="146249" y="25231"/>
                      <a:pt x="150220" y="27801"/>
                      <a:pt x="154192" y="30605"/>
                    </a:cubicBezTo>
                    <a:lnTo>
                      <a:pt x="164238" y="20559"/>
                    </a:lnTo>
                    <a:cubicBezTo>
                      <a:pt x="147183" y="7710"/>
                      <a:pt x="125923" y="0"/>
                      <a:pt x="102795" y="0"/>
                    </a:cubicBezTo>
                    <a:cubicBezTo>
                      <a:pt x="46024" y="0"/>
                      <a:pt x="0" y="46024"/>
                      <a:pt x="0" y="102795"/>
                    </a:cubicBezTo>
                    <a:lnTo>
                      <a:pt x="0" y="112140"/>
                    </a:lnTo>
                    <a:lnTo>
                      <a:pt x="14017" y="112140"/>
                    </a:lnTo>
                    <a:lnTo>
                      <a:pt x="14017" y="102795"/>
                    </a:lnTo>
                    <a:cubicBezTo>
                      <a:pt x="14017" y="93216"/>
                      <a:pt x="15653" y="83871"/>
                      <a:pt x="18456" y="75227"/>
                    </a:cubicBezTo>
                    <a:lnTo>
                      <a:pt x="27100" y="78731"/>
                    </a:lnTo>
                    <a:cubicBezTo>
                      <a:pt x="28035" y="75694"/>
                      <a:pt x="29203" y="72891"/>
                      <a:pt x="30371" y="70087"/>
                    </a:cubicBezTo>
                    <a:lnTo>
                      <a:pt x="21727" y="66583"/>
                    </a:lnTo>
                    <a:cubicBezTo>
                      <a:pt x="25231" y="58640"/>
                      <a:pt x="30137" y="51164"/>
                      <a:pt x="35744" y="44856"/>
                    </a:cubicBezTo>
                    <a:lnTo>
                      <a:pt x="42286" y="51397"/>
                    </a:lnTo>
                    <a:cubicBezTo>
                      <a:pt x="44389" y="49061"/>
                      <a:pt x="46491" y="46725"/>
                      <a:pt x="48827" y="44622"/>
                    </a:cubicBezTo>
                    <a:lnTo>
                      <a:pt x="42286" y="38081"/>
                    </a:lnTo>
                    <a:cubicBezTo>
                      <a:pt x="48594" y="32240"/>
                      <a:pt x="55836" y="27100"/>
                      <a:pt x="63779" y="23129"/>
                    </a:cubicBezTo>
                    <a:lnTo>
                      <a:pt x="67284" y="31773"/>
                    </a:lnTo>
                    <a:cubicBezTo>
                      <a:pt x="70087" y="30371"/>
                      <a:pt x="72891" y="29203"/>
                      <a:pt x="75928" y="28035"/>
                    </a:cubicBezTo>
                    <a:lnTo>
                      <a:pt x="72423" y="19391"/>
                    </a:lnTo>
                    <a:cubicBezTo>
                      <a:pt x="80367" y="16354"/>
                      <a:pt x="89011" y="14718"/>
                      <a:pt x="98122" y="14251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B9CE37D-8CEA-E4C9-A1AF-2630E4461836}"/>
                  </a:ext>
                </a:extLst>
              </p:cNvPr>
              <p:cNvSpPr/>
              <p:nvPr/>
            </p:nvSpPr>
            <p:spPr>
              <a:xfrm>
                <a:off x="3381372" y="661132"/>
                <a:ext cx="30371" cy="68218"/>
              </a:xfrm>
              <a:custGeom>
                <a:avLst/>
                <a:gdLst>
                  <a:gd name="connsiteX0" fmla="*/ 11915 w 30371"/>
                  <a:gd name="connsiteY0" fmla="*/ 0 h 68218"/>
                  <a:gd name="connsiteX1" fmla="*/ 1869 w 30371"/>
                  <a:gd name="connsiteY1" fmla="*/ 10046 h 68218"/>
                  <a:gd name="connsiteX2" fmla="*/ 8644 w 30371"/>
                  <a:gd name="connsiteY2" fmla="*/ 22428 h 68218"/>
                  <a:gd name="connsiteX3" fmla="*/ 0 w 30371"/>
                  <a:gd name="connsiteY3" fmla="*/ 26166 h 68218"/>
                  <a:gd name="connsiteX4" fmla="*/ 3271 w 30371"/>
                  <a:gd name="connsiteY4" fmla="*/ 34810 h 68218"/>
                  <a:gd name="connsiteX5" fmla="*/ 11915 w 30371"/>
                  <a:gd name="connsiteY5" fmla="*/ 31306 h 68218"/>
                  <a:gd name="connsiteX6" fmla="*/ 16354 w 30371"/>
                  <a:gd name="connsiteY6" fmla="*/ 58873 h 68218"/>
                  <a:gd name="connsiteX7" fmla="*/ 16354 w 30371"/>
                  <a:gd name="connsiteY7" fmla="*/ 68218 h 68218"/>
                  <a:gd name="connsiteX8" fmla="*/ 30371 w 30371"/>
                  <a:gd name="connsiteY8" fmla="*/ 68218 h 68218"/>
                  <a:gd name="connsiteX9" fmla="*/ 30371 w 30371"/>
                  <a:gd name="connsiteY9" fmla="*/ 58873 h 68218"/>
                  <a:gd name="connsiteX10" fmla="*/ 11915 w 30371"/>
                  <a:gd name="connsiteY10" fmla="*/ 0 h 6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1" h="68218">
                    <a:moveTo>
                      <a:pt x="11915" y="0"/>
                    </a:moveTo>
                    <a:lnTo>
                      <a:pt x="1869" y="10046"/>
                    </a:lnTo>
                    <a:cubicBezTo>
                      <a:pt x="4439" y="14017"/>
                      <a:pt x="6775" y="18223"/>
                      <a:pt x="8644" y="22428"/>
                    </a:cubicBezTo>
                    <a:lnTo>
                      <a:pt x="0" y="26166"/>
                    </a:lnTo>
                    <a:cubicBezTo>
                      <a:pt x="1168" y="28969"/>
                      <a:pt x="2336" y="32006"/>
                      <a:pt x="3271" y="34810"/>
                    </a:cubicBezTo>
                    <a:lnTo>
                      <a:pt x="11915" y="31306"/>
                    </a:lnTo>
                    <a:cubicBezTo>
                      <a:pt x="14718" y="39950"/>
                      <a:pt x="16354" y="49295"/>
                      <a:pt x="16354" y="58873"/>
                    </a:cubicBezTo>
                    <a:lnTo>
                      <a:pt x="16354" y="68218"/>
                    </a:lnTo>
                    <a:lnTo>
                      <a:pt x="30371" y="68218"/>
                    </a:lnTo>
                    <a:lnTo>
                      <a:pt x="30371" y="58873"/>
                    </a:lnTo>
                    <a:cubicBezTo>
                      <a:pt x="30371" y="36913"/>
                      <a:pt x="23596" y="16821"/>
                      <a:pt x="11915" y="0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A6FFE4D-5FE8-76F1-1E3A-0D7A59F9F259}"/>
                  </a:ext>
                </a:extLst>
              </p:cNvPr>
              <p:cNvSpPr/>
              <p:nvPr/>
            </p:nvSpPr>
            <p:spPr>
              <a:xfrm>
                <a:off x="3299073" y="642909"/>
                <a:ext cx="89308" cy="89541"/>
              </a:xfrm>
              <a:custGeom>
                <a:avLst/>
                <a:gdLst>
                  <a:gd name="connsiteX0" fmla="*/ 3335 w 89308"/>
                  <a:gd name="connsiteY0" fmla="*/ 72891 h 89541"/>
                  <a:gd name="connsiteX1" fmla="*/ 2166 w 89308"/>
                  <a:gd name="connsiteY1" fmla="*/ 74059 h 89541"/>
                  <a:gd name="connsiteX2" fmla="*/ 3335 w 89308"/>
                  <a:gd name="connsiteY2" fmla="*/ 87375 h 89541"/>
                  <a:gd name="connsiteX3" fmla="*/ 16651 w 89308"/>
                  <a:gd name="connsiteY3" fmla="*/ 86207 h 89541"/>
                  <a:gd name="connsiteX4" fmla="*/ 89308 w 89308"/>
                  <a:gd name="connsiteY4" fmla="*/ 0 h 89541"/>
                  <a:gd name="connsiteX5" fmla="*/ 3335 w 89308"/>
                  <a:gd name="connsiteY5" fmla="*/ 72891 h 8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08" h="89541">
                    <a:moveTo>
                      <a:pt x="3335" y="72891"/>
                    </a:moveTo>
                    <a:cubicBezTo>
                      <a:pt x="2867" y="73124"/>
                      <a:pt x="2634" y="73592"/>
                      <a:pt x="2166" y="74059"/>
                    </a:cubicBezTo>
                    <a:cubicBezTo>
                      <a:pt x="-1104" y="78030"/>
                      <a:pt x="-637" y="83871"/>
                      <a:pt x="3335" y="87375"/>
                    </a:cubicBezTo>
                    <a:cubicBezTo>
                      <a:pt x="7306" y="90646"/>
                      <a:pt x="13147" y="90179"/>
                      <a:pt x="16651" y="86207"/>
                    </a:cubicBezTo>
                    <a:lnTo>
                      <a:pt x="89308" y="0"/>
                    </a:lnTo>
                    <a:lnTo>
                      <a:pt x="3335" y="72891"/>
                    </a:ln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5BDD70-E1EC-13B1-21A5-B0E44AF26EE0}"/>
                </a:ext>
              </a:extLst>
            </p:cNvPr>
            <p:cNvSpPr txBox="1"/>
            <p:nvPr/>
          </p:nvSpPr>
          <p:spPr>
            <a:xfrm>
              <a:off x="3328531" y="2558048"/>
              <a:ext cx="18664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throughput = 3/24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A28625D-0F67-3DF0-2C23-59BF1CEC98EF}"/>
              </a:ext>
            </a:extLst>
          </p:cNvPr>
          <p:cNvSpPr txBox="1"/>
          <p:nvPr/>
        </p:nvSpPr>
        <p:spPr>
          <a:xfrm>
            <a:off x="6748257" y="4223724"/>
            <a:ext cx="19945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avg. latency = 18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10011C-0859-F38D-0B1B-8A94FA8BB7EA}"/>
              </a:ext>
            </a:extLst>
          </p:cNvPr>
          <p:cNvGrpSpPr/>
          <p:nvPr/>
        </p:nvGrpSpPr>
        <p:grpSpPr>
          <a:xfrm>
            <a:off x="1056332" y="1821320"/>
            <a:ext cx="10255981" cy="1999944"/>
            <a:chOff x="1056332" y="1735595"/>
            <a:chExt cx="10255981" cy="1999944"/>
          </a:xfrm>
        </p:grpSpPr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1B74EA82-D299-6164-299C-600B22079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4209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266E3DE8-0BDE-DCB1-2E6B-30A8693A0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21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7CEF99DF-4E47-A659-DB07-67D129265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219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F8851EFA-C4DA-473D-9277-A0658F516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22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955C3EB4-F79D-D5DD-7819-32FAD5D00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6228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643A1A9B-9C1A-5AB1-B50D-CCA2F5409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9233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CB33D92B-0EB6-6A0F-F1CE-5D405A090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47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FDB8FADF-70B6-1E9A-F639-1E831A49A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47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3FCB6C1B-4EBF-FABE-318F-313355A30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482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F2A6D275-66AC-6121-FB50-5C0EE32A2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3484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8FBB2C3C-81F3-3803-9937-0C5B5F3C3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6490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C643413C-24B6-4B05-A0E8-A94309037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949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C2CFC0DA-1829-0798-F0C5-F2ABAF6D2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733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2A425B30-C6FE-E015-F555-C1D901532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738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CDF092AA-A5C3-4F53-DB20-7CA2A1A75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0742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A6F1EFD1-0F82-DFBE-2306-8470A92B5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750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216CAAB3-0FC3-277D-8409-95B4C5F3B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6751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9293AF03-88F5-87E8-D004-C627BECE6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975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5EE76473-D910-0196-725F-C0190FF70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998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0123F4C1-AC5E-C3A5-C19F-43CC27347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8001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776E5EB5-9DEA-AA88-1952-CB633994A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00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F390057D-0F22-CE35-DDC7-F58D6C4AE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4007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D507507D-5FC1-3216-18A5-2BBEA818C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7015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F381D7-E7DE-8F8B-43D4-9FE0FE969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2252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B236EEA6-17A6-C70B-E00C-5DE71A5F7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5260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854540A7-898E-3B50-3C80-8FBD84812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8264" y="2167042"/>
              <a:ext cx="0" cy="1103777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8733E9EE-8612-3B56-CF86-621A40A03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8970" y="2167057"/>
              <a:ext cx="0" cy="1207841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A32D82A0-ACC6-C61B-A4F7-585AB9A18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2167045"/>
              <a:ext cx="763599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5EDDDE66-2106-B9A4-8AEA-69BE69840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8970" y="2480178"/>
              <a:ext cx="7629287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587AA2A7-821E-2E75-F1FA-7473EDA76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2791073"/>
              <a:ext cx="763599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 dirty="0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3E8E1244-8DC8-B6F8-031D-D8BEE3A44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261" y="3101971"/>
              <a:ext cx="7855507" cy="0"/>
            </a:xfrm>
            <a:prstGeom prst="line">
              <a:avLst/>
            </a:prstGeom>
            <a:noFill/>
            <a:ln w="190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64F71F8-BAAC-3EBF-149C-4E002F84DB5D}"/>
                </a:ext>
              </a:extLst>
            </p:cNvPr>
            <p:cNvGrpSpPr/>
            <p:nvPr/>
          </p:nvGrpSpPr>
          <p:grpSpPr>
            <a:xfrm>
              <a:off x="2385777" y="3398780"/>
              <a:ext cx="8090105" cy="336759"/>
              <a:chOff x="2805662" y="4551963"/>
              <a:chExt cx="8090105" cy="33675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B2E3627-971B-2525-A7EB-21BE9407BD5B}"/>
                  </a:ext>
                </a:extLst>
              </p:cNvPr>
              <p:cNvSpPr txBox="1"/>
              <p:nvPr/>
            </p:nvSpPr>
            <p:spPr>
              <a:xfrm>
                <a:off x="2805662" y="4551963"/>
                <a:ext cx="691546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B57550A-97A6-19EE-F7B1-1F7C83C79F86}"/>
                  </a:ext>
                </a:extLst>
              </p:cNvPr>
              <p:cNvSpPr txBox="1"/>
              <p:nvPr/>
            </p:nvSpPr>
            <p:spPr>
              <a:xfrm>
                <a:off x="4282597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BF30353-2BE3-F928-8A38-CA40A4F3A810}"/>
                  </a:ext>
                </a:extLst>
              </p:cNvPr>
              <p:cNvSpPr txBox="1"/>
              <p:nvPr/>
            </p:nvSpPr>
            <p:spPr>
              <a:xfrm>
                <a:off x="5681010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10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7F646E2-BDC7-849C-1A5F-D9008CA291B7}"/>
                  </a:ext>
                </a:extLst>
              </p:cNvPr>
              <p:cNvSpPr txBox="1"/>
              <p:nvPr/>
            </p:nvSpPr>
            <p:spPr>
              <a:xfrm>
                <a:off x="7150449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15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A13EE5-2B9A-3C47-2A87-E75619E59E19}"/>
                  </a:ext>
                </a:extLst>
              </p:cNvPr>
              <p:cNvSpPr txBox="1"/>
              <p:nvPr/>
            </p:nvSpPr>
            <p:spPr>
              <a:xfrm>
                <a:off x="8620653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20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DEC787-9D60-9BA1-C407-DEC9EE3371B7}"/>
                  </a:ext>
                </a:extLst>
              </p:cNvPr>
              <p:cNvSpPr txBox="1"/>
              <p:nvPr/>
            </p:nvSpPr>
            <p:spPr>
              <a:xfrm>
                <a:off x="10100840" y="4551963"/>
                <a:ext cx="794927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Aptos (Body)"/>
                    <a:ea typeface="Linux Libertine Display G" panose="02000503000000000000" pitchFamily="2" charset="0"/>
                    <a:cs typeface="Linux Libertine Display G" panose="02000503000000000000" pitchFamily="2" charset="0"/>
                  </a:rPr>
                  <a:t>25</a:t>
                </a:r>
                <a:endParaRPr lang="en-001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1AB5BB-4562-05AF-274C-134440BB67E1}"/>
                </a:ext>
              </a:extLst>
            </p:cNvPr>
            <p:cNvSpPr txBox="1"/>
            <p:nvPr/>
          </p:nvSpPr>
          <p:spPr>
            <a:xfrm>
              <a:off x="2481761" y="1735595"/>
              <a:ext cx="16590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latin typeface="Aptos Display (Headings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with batching</a:t>
              </a:r>
              <a:endParaRPr lang="en-001" sz="2400" dirty="0">
                <a:latin typeface="Aptos Display (Headings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CFA4DA-E4B1-897E-A870-15E4F7C5C745}"/>
                </a:ext>
              </a:extLst>
            </p:cNvPr>
            <p:cNvSpPr txBox="1"/>
            <p:nvPr/>
          </p:nvSpPr>
          <p:spPr>
            <a:xfrm>
              <a:off x="9927348" y="2957227"/>
              <a:ext cx="13849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time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0F179CA-1CDC-528E-78DA-E1C57A07716B}"/>
                </a:ext>
              </a:extLst>
            </p:cNvPr>
            <p:cNvSpPr txBox="1"/>
            <p:nvPr/>
          </p:nvSpPr>
          <p:spPr>
            <a:xfrm>
              <a:off x="1146066" y="2181331"/>
              <a:ext cx="5580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client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724382-CC44-B60B-EB4F-3E7E165C5899}"/>
                </a:ext>
              </a:extLst>
            </p:cNvPr>
            <p:cNvSpPr txBox="1"/>
            <p:nvPr/>
          </p:nvSpPr>
          <p:spPr>
            <a:xfrm>
              <a:off x="1133366" y="2795538"/>
              <a:ext cx="6406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server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  <p:sp>
          <p:nvSpPr>
            <p:cNvPr id="50" name="Line 39">
              <a:extLst>
                <a:ext uri="{FF2B5EF4-FFF2-40B4-BE49-F238E27FC236}">
                  <a16:creationId xmlns:a16="http://schemas.microsoft.com/office/drawing/2014/main" id="{AD43FAC3-60A7-D4A1-4948-B16ED43DD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332" y="3101971"/>
              <a:ext cx="138431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51" name="Line 39">
              <a:extLst>
                <a:ext uri="{FF2B5EF4-FFF2-40B4-BE49-F238E27FC236}">
                  <a16:creationId xmlns:a16="http://schemas.microsoft.com/office/drawing/2014/main" id="{3BA8ED68-B76F-34E6-AFC0-BAFEB66FC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707" y="2480178"/>
              <a:ext cx="1384316" cy="0"/>
            </a:xfrm>
            <a:prstGeom prst="line">
              <a:avLst/>
            </a:prstGeom>
            <a:noFill/>
            <a:ln w="19050" cap="flat">
              <a:solidFill>
                <a:schemeClr val="bg2">
                  <a:lumMod val="9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001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CB14D56-25C0-D5C4-D40C-DB294978067C}"/>
                </a:ext>
              </a:extLst>
            </p:cNvPr>
            <p:cNvGrpSpPr/>
            <p:nvPr/>
          </p:nvGrpSpPr>
          <p:grpSpPr>
            <a:xfrm>
              <a:off x="1874033" y="2328285"/>
              <a:ext cx="557089" cy="615448"/>
              <a:chOff x="2293918" y="3462418"/>
              <a:chExt cx="557089" cy="615448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03D1578-5FD2-1EFC-6031-0808025E6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3192" y="3462420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78218C0-D9CB-6B63-1F56-00B52FD89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918" y="3462418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BE26719-5F38-54AF-BBC6-344644C04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2463" y="3462421"/>
                <a:ext cx="278544" cy="615445"/>
              </a:xfrm>
              <a:prstGeom prst="straightConnector1">
                <a:avLst/>
              </a:prstGeom>
              <a:ln w="19050"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CB40521-593C-09BB-56FF-4E0FF050021C}"/>
              </a:ext>
            </a:extLst>
          </p:cNvPr>
          <p:cNvGrpSpPr/>
          <p:nvPr/>
        </p:nvGrpSpPr>
        <p:grpSpPr>
          <a:xfrm>
            <a:off x="5688464" y="2264596"/>
            <a:ext cx="1461786" cy="295129"/>
            <a:chOff x="5193949" y="4423345"/>
            <a:chExt cx="283101" cy="295129"/>
          </a:xfrm>
        </p:grpSpPr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9583A790-EE5D-0BBA-321F-1F3D7575D5FB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C799A85B-A904-56A3-69BC-68305CE55847}"/>
                </a:ext>
              </a:extLst>
            </p:cNvPr>
            <p:cNvSpPr/>
            <p:nvPr/>
          </p:nvSpPr>
          <p:spPr>
            <a:xfrm>
              <a:off x="5203239" y="4465757"/>
              <a:ext cx="264712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48" name="TextBox 447">
            <a:extLst>
              <a:ext uri="{FF2B5EF4-FFF2-40B4-BE49-F238E27FC236}">
                <a16:creationId xmlns:a16="http://schemas.microsoft.com/office/drawing/2014/main" id="{1FEE6295-D450-3A1D-B097-B64F158801DA}"/>
              </a:ext>
            </a:extLst>
          </p:cNvPr>
          <p:cNvSpPr txBox="1"/>
          <p:nvPr/>
        </p:nvSpPr>
        <p:spPr>
          <a:xfrm>
            <a:off x="6364516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5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10B39D4F-B047-10BD-5F43-8D97FF676088}"/>
              </a:ext>
            </a:extLst>
          </p:cNvPr>
          <p:cNvGrpSpPr/>
          <p:nvPr/>
        </p:nvGrpSpPr>
        <p:grpSpPr>
          <a:xfrm>
            <a:off x="7156065" y="2264596"/>
            <a:ext cx="1464937" cy="295129"/>
            <a:chOff x="5193949" y="4423345"/>
            <a:chExt cx="283101" cy="295129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505347B1-C909-25C9-ED87-94E57415215F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88157DC3-ADB5-FC5C-D8D8-79294084CCBB}"/>
                </a:ext>
              </a:extLst>
            </p:cNvPr>
            <p:cNvSpPr/>
            <p:nvPr/>
          </p:nvSpPr>
          <p:spPr>
            <a:xfrm>
              <a:off x="5203994" y="4465757"/>
              <a:ext cx="264296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54" name="TextBox 453">
            <a:extLst>
              <a:ext uri="{FF2B5EF4-FFF2-40B4-BE49-F238E27FC236}">
                <a16:creationId xmlns:a16="http://schemas.microsoft.com/office/drawing/2014/main" id="{A2152069-6A09-0594-1A57-E4ECCE7D6093}"/>
              </a:ext>
            </a:extLst>
          </p:cNvPr>
          <p:cNvSpPr txBox="1"/>
          <p:nvPr/>
        </p:nvSpPr>
        <p:spPr>
          <a:xfrm>
            <a:off x="7840566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5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A1BF68EB-F540-B221-0A49-E1789A3C8458}"/>
              </a:ext>
            </a:extLst>
          </p:cNvPr>
          <p:cNvGrpSpPr/>
          <p:nvPr/>
        </p:nvGrpSpPr>
        <p:grpSpPr>
          <a:xfrm>
            <a:off x="8624606" y="2264596"/>
            <a:ext cx="1463650" cy="295129"/>
            <a:chOff x="5193949" y="4423345"/>
            <a:chExt cx="283101" cy="295129"/>
          </a:xfrm>
        </p:grpSpPr>
        <p:sp>
          <p:nvSpPr>
            <p:cNvPr id="456" name="Rectangle: Rounded Corners 455">
              <a:extLst>
                <a:ext uri="{FF2B5EF4-FFF2-40B4-BE49-F238E27FC236}">
                  <a16:creationId xmlns:a16="http://schemas.microsoft.com/office/drawing/2014/main" id="{3B0FD6DB-AD26-9232-B754-37C4FD3C996F}"/>
                </a:ext>
              </a:extLst>
            </p:cNvPr>
            <p:cNvSpPr/>
            <p:nvPr/>
          </p:nvSpPr>
          <p:spPr>
            <a:xfrm>
              <a:off x="5193949" y="4423345"/>
              <a:ext cx="283101" cy="295129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1FF4A690-0B85-8154-F4C3-494036AC767E}"/>
                </a:ext>
              </a:extLst>
            </p:cNvPr>
            <p:cNvSpPr/>
            <p:nvPr/>
          </p:nvSpPr>
          <p:spPr>
            <a:xfrm>
              <a:off x="5204136" y="4465757"/>
              <a:ext cx="264376" cy="21030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91EE5D4D-7952-8D21-2E92-1A1D18261B21}"/>
              </a:ext>
            </a:extLst>
          </p:cNvPr>
          <p:cNvSpPr txBox="1"/>
          <p:nvPr/>
        </p:nvSpPr>
        <p:spPr>
          <a:xfrm>
            <a:off x="9295300" y="2271272"/>
            <a:ext cx="1937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5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83FF008-0A97-DF89-41B9-6F6FECF987F2}"/>
              </a:ext>
            </a:extLst>
          </p:cNvPr>
          <p:cNvSpPr/>
          <p:nvPr/>
        </p:nvSpPr>
        <p:spPr>
          <a:xfrm>
            <a:off x="3098735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4334E65E-1315-7FDF-ED5E-77E8291FE730}"/>
              </a:ext>
            </a:extLst>
          </p:cNvPr>
          <p:cNvSpPr txBox="1"/>
          <p:nvPr/>
        </p:nvSpPr>
        <p:spPr>
          <a:xfrm>
            <a:off x="3286191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32323C9B-C34E-64D0-C277-35282E591538}"/>
              </a:ext>
            </a:extLst>
          </p:cNvPr>
          <p:cNvSpPr/>
          <p:nvPr/>
        </p:nvSpPr>
        <p:spPr>
          <a:xfrm>
            <a:off x="2466212" y="2884434"/>
            <a:ext cx="2925037" cy="2951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455C3F2D-CA32-1320-942A-ECD8B09C6ED8}"/>
              </a:ext>
            </a:extLst>
          </p:cNvPr>
          <p:cNvSpPr/>
          <p:nvPr/>
        </p:nvSpPr>
        <p:spPr>
          <a:xfrm>
            <a:off x="4259193" y="2929727"/>
            <a:ext cx="1081972" cy="2089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188E0061-1AAF-835A-BA2D-B7700455CE52}"/>
              </a:ext>
            </a:extLst>
          </p:cNvPr>
          <p:cNvSpPr txBox="1"/>
          <p:nvPr/>
        </p:nvSpPr>
        <p:spPr>
          <a:xfrm>
            <a:off x="4750318" y="2895122"/>
            <a:ext cx="1450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4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D1719AF3-F0A3-B979-6501-61C8E588F800}"/>
              </a:ext>
            </a:extLst>
          </p:cNvPr>
          <p:cNvGrpSpPr/>
          <p:nvPr/>
        </p:nvGrpSpPr>
        <p:grpSpPr>
          <a:xfrm>
            <a:off x="8608539" y="1967506"/>
            <a:ext cx="225389" cy="322762"/>
            <a:chOff x="6700087" y="1779197"/>
            <a:chExt cx="147310" cy="210972"/>
          </a:xfrm>
          <a:solidFill>
            <a:srgbClr val="FF0000"/>
          </a:solidFill>
        </p:grpSpPr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A8878BC0-DC11-3A7F-1BE3-34052CF323D4}"/>
                </a:ext>
              </a:extLst>
            </p:cNvPr>
            <p:cNvSpPr/>
            <p:nvPr/>
          </p:nvSpPr>
          <p:spPr>
            <a:xfrm>
              <a:off x="6700087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626B6B90-D3CB-244D-D691-BF60BDF0DAB1}"/>
                </a:ext>
              </a:extLst>
            </p:cNvPr>
            <p:cNvSpPr/>
            <p:nvPr/>
          </p:nvSpPr>
          <p:spPr>
            <a:xfrm>
              <a:off x="672639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grpFill/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8A608DB8-4CFB-1CCD-1756-015439CE0167}"/>
              </a:ext>
            </a:extLst>
          </p:cNvPr>
          <p:cNvGrpSpPr/>
          <p:nvPr/>
        </p:nvGrpSpPr>
        <p:grpSpPr>
          <a:xfrm>
            <a:off x="7143748" y="1970219"/>
            <a:ext cx="225344" cy="322762"/>
            <a:chOff x="7709769" y="1779197"/>
            <a:chExt cx="147278" cy="210972"/>
          </a:xfrm>
        </p:grpSpPr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DAC3DDB-EBEB-E920-3D63-851B5AEC3F48}"/>
                </a:ext>
              </a:extLst>
            </p:cNvPr>
            <p:cNvSpPr/>
            <p:nvPr/>
          </p:nvSpPr>
          <p:spPr>
            <a:xfrm>
              <a:off x="7709769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DB8D5C9A-3603-12E9-A50F-C6337DDF1D00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609150A-AA2E-C5D1-6E67-7BC1D3778CD6}"/>
              </a:ext>
            </a:extLst>
          </p:cNvPr>
          <p:cNvGrpSpPr/>
          <p:nvPr/>
        </p:nvGrpSpPr>
        <p:grpSpPr>
          <a:xfrm>
            <a:off x="10073855" y="1970219"/>
            <a:ext cx="225344" cy="322762"/>
            <a:chOff x="7709769" y="1779197"/>
            <a:chExt cx="147278" cy="210972"/>
          </a:xfrm>
        </p:grpSpPr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F399247-873B-6D59-225F-279672ED5A63}"/>
                </a:ext>
              </a:extLst>
            </p:cNvPr>
            <p:cNvSpPr/>
            <p:nvPr/>
          </p:nvSpPr>
          <p:spPr>
            <a:xfrm>
              <a:off x="7709769" y="1779726"/>
              <a:ext cx="15783" cy="210443"/>
            </a:xfrm>
            <a:custGeom>
              <a:avLst/>
              <a:gdLst>
                <a:gd name="connsiteX0" fmla="*/ 7892 w 15783"/>
                <a:gd name="connsiteY0" fmla="*/ 0 h 210443"/>
                <a:gd name="connsiteX1" fmla="*/ 0 w 15783"/>
                <a:gd name="connsiteY1" fmla="*/ 7892 h 210443"/>
                <a:gd name="connsiteX2" fmla="*/ 0 w 15783"/>
                <a:gd name="connsiteY2" fmla="*/ 210443 h 210443"/>
                <a:gd name="connsiteX3" fmla="*/ 15783 w 15783"/>
                <a:gd name="connsiteY3" fmla="*/ 210443 h 210443"/>
                <a:gd name="connsiteX4" fmla="*/ 15783 w 15783"/>
                <a:gd name="connsiteY4" fmla="*/ 7892 h 210443"/>
                <a:gd name="connsiteX5" fmla="*/ 7892 w 15783"/>
                <a:gd name="connsiteY5" fmla="*/ 0 h 2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3" h="210443">
                  <a:moveTo>
                    <a:pt x="7892" y="0"/>
                  </a:moveTo>
                  <a:cubicBezTo>
                    <a:pt x="3420" y="0"/>
                    <a:pt x="0" y="3420"/>
                    <a:pt x="0" y="7892"/>
                  </a:cubicBezTo>
                  <a:lnTo>
                    <a:pt x="0" y="210443"/>
                  </a:lnTo>
                  <a:lnTo>
                    <a:pt x="15783" y="210443"/>
                  </a:lnTo>
                  <a:lnTo>
                    <a:pt x="15783" y="7892"/>
                  </a:lnTo>
                  <a:cubicBezTo>
                    <a:pt x="15783" y="3420"/>
                    <a:pt x="12364" y="0"/>
                    <a:pt x="7892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DCD186A1-C937-F548-4B50-99E40EB6716E}"/>
                </a:ext>
              </a:extLst>
            </p:cNvPr>
            <p:cNvSpPr/>
            <p:nvPr/>
          </p:nvSpPr>
          <p:spPr>
            <a:xfrm>
              <a:off x="7736043" y="1779197"/>
              <a:ext cx="121004" cy="94699"/>
            </a:xfrm>
            <a:custGeom>
              <a:avLst/>
              <a:gdLst>
                <a:gd name="connsiteX0" fmla="*/ 33408 w 121004"/>
                <a:gd name="connsiteY0" fmla="*/ 0 h 94699"/>
                <a:gd name="connsiteX1" fmla="*/ 0 w 121004"/>
                <a:gd name="connsiteY1" fmla="*/ 7629 h 94699"/>
                <a:gd name="connsiteX2" fmla="*/ 0 w 121004"/>
                <a:gd name="connsiteY2" fmla="*/ 94700 h 94699"/>
                <a:gd name="connsiteX3" fmla="*/ 33408 w 121004"/>
                <a:gd name="connsiteY3" fmla="*/ 87071 h 94699"/>
                <a:gd name="connsiteX4" fmla="*/ 121005 w 121004"/>
                <a:gd name="connsiteY4" fmla="*/ 87597 h 94699"/>
                <a:gd name="connsiteX5" fmla="*/ 121005 w 121004"/>
                <a:gd name="connsiteY5" fmla="*/ 526 h 94699"/>
                <a:gd name="connsiteX6" fmla="*/ 33408 w 121004"/>
                <a:gd name="connsiteY6" fmla="*/ 0 h 9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04" h="94699">
                  <a:moveTo>
                    <a:pt x="33408" y="0"/>
                  </a:moveTo>
                  <a:cubicBezTo>
                    <a:pt x="10259" y="0"/>
                    <a:pt x="0" y="7629"/>
                    <a:pt x="0" y="7629"/>
                  </a:cubicBezTo>
                  <a:lnTo>
                    <a:pt x="0" y="94700"/>
                  </a:lnTo>
                  <a:cubicBezTo>
                    <a:pt x="0" y="94700"/>
                    <a:pt x="9996" y="87071"/>
                    <a:pt x="33408" y="87071"/>
                  </a:cubicBezTo>
                  <a:cubicBezTo>
                    <a:pt x="61292" y="87071"/>
                    <a:pt x="88649" y="102328"/>
                    <a:pt x="121005" y="87597"/>
                  </a:cubicBezTo>
                  <a:lnTo>
                    <a:pt x="121005" y="526"/>
                  </a:lnTo>
                  <a:cubicBezTo>
                    <a:pt x="80232" y="12627"/>
                    <a:pt x="61292" y="0"/>
                    <a:pt x="33408" y="0"/>
                  </a:cubicBezTo>
                  <a:close/>
                </a:path>
              </a:pathLst>
            </a:custGeom>
            <a:solidFill>
              <a:schemeClr val="accent3"/>
            </a:solidFill>
            <a:ln w="258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001"/>
            </a:p>
          </p:txBody>
        </p:sp>
      </p:grp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7D1CB5D8-446D-DA87-A163-E28B23A056C4}"/>
              </a:ext>
            </a:extLst>
          </p:cNvPr>
          <p:cNvCxnSpPr>
            <a:cxnSpLocks/>
          </p:cNvCxnSpPr>
          <p:nvPr/>
        </p:nvCxnSpPr>
        <p:spPr>
          <a:xfrm flipV="1">
            <a:off x="5403554" y="2414012"/>
            <a:ext cx="293672" cy="616674"/>
          </a:xfrm>
          <a:prstGeom prst="straightConnector1">
            <a:avLst/>
          </a:prstGeom>
          <a:ln w="19050"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4C7673CA-7988-4271-91A2-AC77460CA5D8}"/>
              </a:ext>
            </a:extLst>
          </p:cNvPr>
          <p:cNvGrpSpPr/>
          <p:nvPr/>
        </p:nvGrpSpPr>
        <p:grpSpPr>
          <a:xfrm>
            <a:off x="9795260" y="1629137"/>
            <a:ext cx="2252455" cy="276999"/>
            <a:chOff x="2942497" y="2558048"/>
            <a:chExt cx="2252455" cy="276999"/>
          </a:xfrm>
        </p:grpSpPr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DF7BDB1C-F478-79DD-22FA-D718780A9D07}"/>
                </a:ext>
              </a:extLst>
            </p:cNvPr>
            <p:cNvGrpSpPr/>
            <p:nvPr/>
          </p:nvGrpSpPr>
          <p:grpSpPr>
            <a:xfrm>
              <a:off x="2942497" y="2585265"/>
              <a:ext cx="368399" cy="206500"/>
              <a:chOff x="3206148" y="617209"/>
              <a:chExt cx="205590" cy="115241"/>
            </a:xfrm>
            <a:solidFill>
              <a:srgbClr val="FF0000"/>
            </a:solidFill>
          </p:grpSpPr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BF11B43A-84A2-9EB9-4D36-47312CE434FF}"/>
                  </a:ext>
                </a:extLst>
              </p:cNvPr>
              <p:cNvSpPr/>
              <p:nvPr/>
            </p:nvSpPr>
            <p:spPr>
              <a:xfrm>
                <a:off x="3206148" y="617209"/>
                <a:ext cx="164237" cy="112139"/>
              </a:xfrm>
              <a:custGeom>
                <a:avLst/>
                <a:gdLst>
                  <a:gd name="connsiteX0" fmla="*/ 98122 w 164237"/>
                  <a:gd name="connsiteY0" fmla="*/ 14251 h 112139"/>
                  <a:gd name="connsiteX1" fmla="*/ 98122 w 164237"/>
                  <a:gd name="connsiteY1" fmla="*/ 23596 h 112139"/>
                  <a:gd name="connsiteX2" fmla="*/ 102795 w 164237"/>
                  <a:gd name="connsiteY2" fmla="*/ 23362 h 112139"/>
                  <a:gd name="connsiteX3" fmla="*/ 107467 w 164237"/>
                  <a:gd name="connsiteY3" fmla="*/ 23596 h 112139"/>
                  <a:gd name="connsiteX4" fmla="*/ 107467 w 164237"/>
                  <a:gd name="connsiteY4" fmla="*/ 14251 h 112139"/>
                  <a:gd name="connsiteX5" fmla="*/ 133166 w 164237"/>
                  <a:gd name="connsiteY5" fmla="*/ 19624 h 112139"/>
                  <a:gd name="connsiteX6" fmla="*/ 129661 w 164237"/>
                  <a:gd name="connsiteY6" fmla="*/ 28035 h 112139"/>
                  <a:gd name="connsiteX7" fmla="*/ 138305 w 164237"/>
                  <a:gd name="connsiteY7" fmla="*/ 31773 h 112139"/>
                  <a:gd name="connsiteX8" fmla="*/ 141810 w 164237"/>
                  <a:gd name="connsiteY8" fmla="*/ 23129 h 112139"/>
                  <a:gd name="connsiteX9" fmla="*/ 154192 w 164237"/>
                  <a:gd name="connsiteY9" fmla="*/ 30605 h 112139"/>
                  <a:gd name="connsiteX10" fmla="*/ 164238 w 164237"/>
                  <a:gd name="connsiteY10" fmla="*/ 20559 h 112139"/>
                  <a:gd name="connsiteX11" fmla="*/ 102795 w 164237"/>
                  <a:gd name="connsiteY11" fmla="*/ 0 h 112139"/>
                  <a:gd name="connsiteX12" fmla="*/ 0 w 164237"/>
                  <a:gd name="connsiteY12" fmla="*/ 102795 h 112139"/>
                  <a:gd name="connsiteX13" fmla="*/ 0 w 164237"/>
                  <a:gd name="connsiteY13" fmla="*/ 112140 h 112139"/>
                  <a:gd name="connsiteX14" fmla="*/ 14017 w 164237"/>
                  <a:gd name="connsiteY14" fmla="*/ 112140 h 112139"/>
                  <a:gd name="connsiteX15" fmla="*/ 14017 w 164237"/>
                  <a:gd name="connsiteY15" fmla="*/ 102795 h 112139"/>
                  <a:gd name="connsiteX16" fmla="*/ 18456 w 164237"/>
                  <a:gd name="connsiteY16" fmla="*/ 75227 h 112139"/>
                  <a:gd name="connsiteX17" fmla="*/ 27100 w 164237"/>
                  <a:gd name="connsiteY17" fmla="*/ 78731 h 112139"/>
                  <a:gd name="connsiteX18" fmla="*/ 30371 w 164237"/>
                  <a:gd name="connsiteY18" fmla="*/ 70087 h 112139"/>
                  <a:gd name="connsiteX19" fmla="*/ 21727 w 164237"/>
                  <a:gd name="connsiteY19" fmla="*/ 66583 h 112139"/>
                  <a:gd name="connsiteX20" fmla="*/ 35744 w 164237"/>
                  <a:gd name="connsiteY20" fmla="*/ 44856 h 112139"/>
                  <a:gd name="connsiteX21" fmla="*/ 42286 w 164237"/>
                  <a:gd name="connsiteY21" fmla="*/ 51397 h 112139"/>
                  <a:gd name="connsiteX22" fmla="*/ 48827 w 164237"/>
                  <a:gd name="connsiteY22" fmla="*/ 44622 h 112139"/>
                  <a:gd name="connsiteX23" fmla="*/ 42286 w 164237"/>
                  <a:gd name="connsiteY23" fmla="*/ 38081 h 112139"/>
                  <a:gd name="connsiteX24" fmla="*/ 63779 w 164237"/>
                  <a:gd name="connsiteY24" fmla="*/ 23129 h 112139"/>
                  <a:gd name="connsiteX25" fmla="*/ 67284 w 164237"/>
                  <a:gd name="connsiteY25" fmla="*/ 31773 h 112139"/>
                  <a:gd name="connsiteX26" fmla="*/ 75928 w 164237"/>
                  <a:gd name="connsiteY26" fmla="*/ 28035 h 112139"/>
                  <a:gd name="connsiteX27" fmla="*/ 72423 w 164237"/>
                  <a:gd name="connsiteY27" fmla="*/ 19391 h 112139"/>
                  <a:gd name="connsiteX28" fmla="*/ 98122 w 164237"/>
                  <a:gd name="connsiteY28" fmla="*/ 14251 h 1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4237" h="112139">
                    <a:moveTo>
                      <a:pt x="98122" y="14251"/>
                    </a:moveTo>
                    <a:lnTo>
                      <a:pt x="98122" y="23596"/>
                    </a:lnTo>
                    <a:cubicBezTo>
                      <a:pt x="99757" y="23596"/>
                      <a:pt x="101159" y="23362"/>
                      <a:pt x="102795" y="23362"/>
                    </a:cubicBezTo>
                    <a:cubicBezTo>
                      <a:pt x="104430" y="23362"/>
                      <a:pt x="105832" y="23362"/>
                      <a:pt x="107467" y="23596"/>
                    </a:cubicBezTo>
                    <a:lnTo>
                      <a:pt x="107467" y="14251"/>
                    </a:lnTo>
                    <a:cubicBezTo>
                      <a:pt x="116578" y="14718"/>
                      <a:pt x="125222" y="16587"/>
                      <a:pt x="133166" y="19624"/>
                    </a:cubicBezTo>
                    <a:lnTo>
                      <a:pt x="129661" y="28035"/>
                    </a:lnTo>
                    <a:cubicBezTo>
                      <a:pt x="132698" y="29203"/>
                      <a:pt x="135502" y="30371"/>
                      <a:pt x="138305" y="31773"/>
                    </a:cubicBezTo>
                    <a:lnTo>
                      <a:pt x="141810" y="23129"/>
                    </a:lnTo>
                    <a:cubicBezTo>
                      <a:pt x="146249" y="25231"/>
                      <a:pt x="150220" y="27801"/>
                      <a:pt x="154192" y="30605"/>
                    </a:cubicBezTo>
                    <a:lnTo>
                      <a:pt x="164238" y="20559"/>
                    </a:lnTo>
                    <a:cubicBezTo>
                      <a:pt x="147183" y="7710"/>
                      <a:pt x="125923" y="0"/>
                      <a:pt x="102795" y="0"/>
                    </a:cubicBezTo>
                    <a:cubicBezTo>
                      <a:pt x="46024" y="0"/>
                      <a:pt x="0" y="46024"/>
                      <a:pt x="0" y="102795"/>
                    </a:cubicBezTo>
                    <a:lnTo>
                      <a:pt x="0" y="112140"/>
                    </a:lnTo>
                    <a:lnTo>
                      <a:pt x="14017" y="112140"/>
                    </a:lnTo>
                    <a:lnTo>
                      <a:pt x="14017" y="102795"/>
                    </a:lnTo>
                    <a:cubicBezTo>
                      <a:pt x="14017" y="93216"/>
                      <a:pt x="15653" y="83871"/>
                      <a:pt x="18456" y="75227"/>
                    </a:cubicBezTo>
                    <a:lnTo>
                      <a:pt x="27100" y="78731"/>
                    </a:lnTo>
                    <a:cubicBezTo>
                      <a:pt x="28035" y="75694"/>
                      <a:pt x="29203" y="72891"/>
                      <a:pt x="30371" y="70087"/>
                    </a:cubicBezTo>
                    <a:lnTo>
                      <a:pt x="21727" y="66583"/>
                    </a:lnTo>
                    <a:cubicBezTo>
                      <a:pt x="25231" y="58640"/>
                      <a:pt x="30137" y="51164"/>
                      <a:pt x="35744" y="44856"/>
                    </a:cubicBezTo>
                    <a:lnTo>
                      <a:pt x="42286" y="51397"/>
                    </a:lnTo>
                    <a:cubicBezTo>
                      <a:pt x="44389" y="49061"/>
                      <a:pt x="46491" y="46725"/>
                      <a:pt x="48827" y="44622"/>
                    </a:cubicBezTo>
                    <a:lnTo>
                      <a:pt x="42286" y="38081"/>
                    </a:lnTo>
                    <a:cubicBezTo>
                      <a:pt x="48594" y="32240"/>
                      <a:pt x="55836" y="27100"/>
                      <a:pt x="63779" y="23129"/>
                    </a:cubicBezTo>
                    <a:lnTo>
                      <a:pt x="67284" y="31773"/>
                    </a:lnTo>
                    <a:cubicBezTo>
                      <a:pt x="70087" y="30371"/>
                      <a:pt x="72891" y="29203"/>
                      <a:pt x="75928" y="28035"/>
                    </a:cubicBezTo>
                    <a:lnTo>
                      <a:pt x="72423" y="19391"/>
                    </a:lnTo>
                    <a:cubicBezTo>
                      <a:pt x="80367" y="16354"/>
                      <a:pt x="89011" y="14718"/>
                      <a:pt x="98122" y="14251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DC20D3AF-CC5D-8824-A03E-1F1C3E5F67AA}"/>
                  </a:ext>
                </a:extLst>
              </p:cNvPr>
              <p:cNvSpPr/>
              <p:nvPr/>
            </p:nvSpPr>
            <p:spPr>
              <a:xfrm>
                <a:off x="3381367" y="661130"/>
                <a:ext cx="30371" cy="68218"/>
              </a:xfrm>
              <a:custGeom>
                <a:avLst/>
                <a:gdLst>
                  <a:gd name="connsiteX0" fmla="*/ 11915 w 30371"/>
                  <a:gd name="connsiteY0" fmla="*/ 0 h 68218"/>
                  <a:gd name="connsiteX1" fmla="*/ 1869 w 30371"/>
                  <a:gd name="connsiteY1" fmla="*/ 10046 h 68218"/>
                  <a:gd name="connsiteX2" fmla="*/ 8644 w 30371"/>
                  <a:gd name="connsiteY2" fmla="*/ 22428 h 68218"/>
                  <a:gd name="connsiteX3" fmla="*/ 0 w 30371"/>
                  <a:gd name="connsiteY3" fmla="*/ 26166 h 68218"/>
                  <a:gd name="connsiteX4" fmla="*/ 3271 w 30371"/>
                  <a:gd name="connsiteY4" fmla="*/ 34810 h 68218"/>
                  <a:gd name="connsiteX5" fmla="*/ 11915 w 30371"/>
                  <a:gd name="connsiteY5" fmla="*/ 31306 h 68218"/>
                  <a:gd name="connsiteX6" fmla="*/ 16354 w 30371"/>
                  <a:gd name="connsiteY6" fmla="*/ 58873 h 68218"/>
                  <a:gd name="connsiteX7" fmla="*/ 16354 w 30371"/>
                  <a:gd name="connsiteY7" fmla="*/ 68218 h 68218"/>
                  <a:gd name="connsiteX8" fmla="*/ 30371 w 30371"/>
                  <a:gd name="connsiteY8" fmla="*/ 68218 h 68218"/>
                  <a:gd name="connsiteX9" fmla="*/ 30371 w 30371"/>
                  <a:gd name="connsiteY9" fmla="*/ 58873 h 68218"/>
                  <a:gd name="connsiteX10" fmla="*/ 11915 w 30371"/>
                  <a:gd name="connsiteY10" fmla="*/ 0 h 6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1" h="68218">
                    <a:moveTo>
                      <a:pt x="11915" y="0"/>
                    </a:moveTo>
                    <a:lnTo>
                      <a:pt x="1869" y="10046"/>
                    </a:lnTo>
                    <a:cubicBezTo>
                      <a:pt x="4439" y="14017"/>
                      <a:pt x="6775" y="18223"/>
                      <a:pt x="8644" y="22428"/>
                    </a:cubicBezTo>
                    <a:lnTo>
                      <a:pt x="0" y="26166"/>
                    </a:lnTo>
                    <a:cubicBezTo>
                      <a:pt x="1168" y="28969"/>
                      <a:pt x="2336" y="32006"/>
                      <a:pt x="3271" y="34810"/>
                    </a:cubicBezTo>
                    <a:lnTo>
                      <a:pt x="11915" y="31306"/>
                    </a:lnTo>
                    <a:cubicBezTo>
                      <a:pt x="14718" y="39950"/>
                      <a:pt x="16354" y="49295"/>
                      <a:pt x="16354" y="58873"/>
                    </a:cubicBezTo>
                    <a:lnTo>
                      <a:pt x="16354" y="68218"/>
                    </a:lnTo>
                    <a:lnTo>
                      <a:pt x="30371" y="68218"/>
                    </a:lnTo>
                    <a:lnTo>
                      <a:pt x="30371" y="58873"/>
                    </a:lnTo>
                    <a:cubicBezTo>
                      <a:pt x="30371" y="36913"/>
                      <a:pt x="23596" y="16821"/>
                      <a:pt x="11915" y="0"/>
                    </a:cubicBez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4B36ABE8-149C-BD7A-A079-2F98AF3A4182}"/>
                  </a:ext>
                </a:extLst>
              </p:cNvPr>
              <p:cNvSpPr/>
              <p:nvPr/>
            </p:nvSpPr>
            <p:spPr>
              <a:xfrm>
                <a:off x="3299073" y="642909"/>
                <a:ext cx="89308" cy="89541"/>
              </a:xfrm>
              <a:custGeom>
                <a:avLst/>
                <a:gdLst>
                  <a:gd name="connsiteX0" fmla="*/ 3335 w 89308"/>
                  <a:gd name="connsiteY0" fmla="*/ 72891 h 89541"/>
                  <a:gd name="connsiteX1" fmla="*/ 2166 w 89308"/>
                  <a:gd name="connsiteY1" fmla="*/ 74059 h 89541"/>
                  <a:gd name="connsiteX2" fmla="*/ 3335 w 89308"/>
                  <a:gd name="connsiteY2" fmla="*/ 87375 h 89541"/>
                  <a:gd name="connsiteX3" fmla="*/ 16651 w 89308"/>
                  <a:gd name="connsiteY3" fmla="*/ 86207 h 89541"/>
                  <a:gd name="connsiteX4" fmla="*/ 89308 w 89308"/>
                  <a:gd name="connsiteY4" fmla="*/ 0 h 89541"/>
                  <a:gd name="connsiteX5" fmla="*/ 3335 w 89308"/>
                  <a:gd name="connsiteY5" fmla="*/ 72891 h 8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08" h="89541">
                    <a:moveTo>
                      <a:pt x="3335" y="72891"/>
                    </a:moveTo>
                    <a:cubicBezTo>
                      <a:pt x="2867" y="73124"/>
                      <a:pt x="2634" y="73592"/>
                      <a:pt x="2166" y="74059"/>
                    </a:cubicBezTo>
                    <a:cubicBezTo>
                      <a:pt x="-1104" y="78030"/>
                      <a:pt x="-637" y="83871"/>
                      <a:pt x="3335" y="87375"/>
                    </a:cubicBezTo>
                    <a:cubicBezTo>
                      <a:pt x="7306" y="90646"/>
                      <a:pt x="13147" y="90179"/>
                      <a:pt x="16651" y="86207"/>
                    </a:cubicBezTo>
                    <a:lnTo>
                      <a:pt x="89308" y="0"/>
                    </a:lnTo>
                    <a:lnTo>
                      <a:pt x="3335" y="72891"/>
                    </a:lnTo>
                    <a:close/>
                  </a:path>
                </a:pathLst>
              </a:custGeom>
              <a:grpFill/>
              <a:ln w="2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001"/>
              </a:p>
            </p:txBody>
          </p:sp>
        </p:grp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E800BF0C-945A-6BBF-F00F-2B6DF0728CE0}"/>
                </a:ext>
              </a:extLst>
            </p:cNvPr>
            <p:cNvSpPr txBox="1"/>
            <p:nvPr/>
          </p:nvSpPr>
          <p:spPr>
            <a:xfrm>
              <a:off x="3328531" y="2558048"/>
              <a:ext cx="18664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ptos (Body)"/>
                  <a:ea typeface="Linux Libertine Display G" panose="02000503000000000000" pitchFamily="2" charset="0"/>
                  <a:cs typeface="Linux Libertine Display G" panose="02000503000000000000" pitchFamily="2" charset="0"/>
                </a:rPr>
                <a:t>throughput = 3/26</a:t>
              </a:r>
              <a:endParaRPr lang="en-001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endParaRPr>
            </a:p>
          </p:txBody>
        </p:sp>
      </p:grpSp>
      <p:sp>
        <p:nvSpPr>
          <p:cNvPr id="483" name="TextBox 482">
            <a:extLst>
              <a:ext uri="{FF2B5EF4-FFF2-40B4-BE49-F238E27FC236}">
                <a16:creationId xmlns:a16="http://schemas.microsoft.com/office/drawing/2014/main" id="{0B74B753-1FDD-784C-1FDD-F3F15080F03E}"/>
              </a:ext>
            </a:extLst>
          </p:cNvPr>
          <p:cNvSpPr txBox="1"/>
          <p:nvPr/>
        </p:nvSpPr>
        <p:spPr>
          <a:xfrm>
            <a:off x="7709829" y="1630712"/>
            <a:ext cx="19945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avg. latency = 21</a:t>
            </a:r>
            <a:endParaRPr lang="en-001" dirty="0"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85E8BF3E-E13B-A111-5B77-A0626F1ACAF4}"/>
              </a:ext>
            </a:extLst>
          </p:cNvPr>
          <p:cNvSpPr/>
          <p:nvPr/>
        </p:nvSpPr>
        <p:spPr>
          <a:xfrm>
            <a:off x="3680345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4F1E835C-9A08-8AE2-1420-5DCDFDE4BE32}"/>
              </a:ext>
            </a:extLst>
          </p:cNvPr>
          <p:cNvSpPr txBox="1"/>
          <p:nvPr/>
        </p:nvSpPr>
        <p:spPr>
          <a:xfrm>
            <a:off x="3867801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0BFDAA5E-0080-6F89-8007-8EE26F351669}"/>
              </a:ext>
            </a:extLst>
          </p:cNvPr>
          <p:cNvSpPr/>
          <p:nvPr/>
        </p:nvSpPr>
        <p:spPr>
          <a:xfrm>
            <a:off x="2509116" y="2929727"/>
            <a:ext cx="494465" cy="2089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81DFC91-9BC4-9575-62D5-5298EB397108}"/>
              </a:ext>
            </a:extLst>
          </p:cNvPr>
          <p:cNvSpPr txBox="1"/>
          <p:nvPr/>
        </p:nvSpPr>
        <p:spPr>
          <a:xfrm>
            <a:off x="2696572" y="2895122"/>
            <a:ext cx="1205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(Body)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2</a:t>
            </a:r>
            <a:endParaRPr lang="en-001" dirty="0">
              <a:solidFill>
                <a:schemeClr val="bg1"/>
              </a:solidFill>
              <a:latin typeface="Aptos (Body)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5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1540</Words>
  <Application>Microsoft Office PowerPoint</Application>
  <PresentationFormat>Widescreen</PresentationFormat>
  <Paragraphs>636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-apple-system</vt:lpstr>
      <vt:lpstr>Aptos</vt:lpstr>
      <vt:lpstr>Aptos (Body)</vt:lpstr>
      <vt:lpstr>Aptos Display</vt:lpstr>
      <vt:lpstr>Aptos Display (Headings)</vt:lpstr>
      <vt:lpstr>Arial</vt:lpstr>
      <vt:lpstr>Cambria Math</vt:lpstr>
      <vt:lpstr>Consolas</vt:lpstr>
      <vt:lpstr>Linux Libertine Display G</vt:lpstr>
      <vt:lpstr>times new roman</vt:lpstr>
      <vt:lpstr>Office Theme</vt:lpstr>
      <vt:lpstr>Batching with End-to-End Performance Estimation</vt:lpstr>
      <vt:lpstr>Background: batching</vt:lpstr>
      <vt:lpstr>Background: batching in networking</vt:lpstr>
      <vt:lpstr>Background: batching in networking</vt:lpstr>
      <vt:lpstr>Seemingly “ideal” batching</vt:lpstr>
      <vt:lpstr>Seemingly “ideal” batching</vt:lpstr>
      <vt:lpstr>To batch or not to batch?</vt:lpstr>
      <vt:lpstr>To batch or not to batch?</vt:lpstr>
      <vt:lpstr>To batch or not to batch?</vt:lpstr>
      <vt:lpstr>To batch or not to batch?</vt:lpstr>
      <vt:lpstr>To batch or not to batch?</vt:lpstr>
      <vt:lpstr>Not just in theory</vt:lpstr>
      <vt:lpstr>Not just in theory</vt:lpstr>
      <vt:lpstr>What does the literature say?</vt:lpstr>
      <vt:lpstr>What does the literature say?</vt:lpstr>
      <vt:lpstr>End-to-end latency is unknown</vt:lpstr>
      <vt:lpstr>End-to-end latency is unknown</vt:lpstr>
      <vt:lpstr>Little’s law</vt:lpstr>
      <vt:lpstr>Little’s law</vt:lpstr>
      <vt:lpstr>Little’s law</vt:lpstr>
      <vt:lpstr>Little’s law</vt:lpstr>
      <vt:lpstr>Little’s law</vt:lpstr>
      <vt:lpstr>Little’s law in network queues</vt:lpstr>
      <vt:lpstr>Little’s law in network queues</vt:lpstr>
      <vt:lpstr>Combining delays into end-to-end latency</vt:lpstr>
      <vt:lpstr>Queue performance tracking algorithm</vt:lpstr>
      <vt:lpstr>Bridging the semantic gap</vt:lpstr>
      <vt:lpstr>Bridging the semantic gap</vt:lpstr>
      <vt:lpstr>Evaluation</vt:lpstr>
      <vt:lpstr>Evaluation</vt:lpstr>
      <vt:lpstr>Evaluation</vt:lpstr>
      <vt:lpstr>Future work and challenges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Avidan Borisov</dc:creator>
  <cp:lastModifiedBy>Avidan Borisov</cp:lastModifiedBy>
  <cp:revision>374</cp:revision>
  <dcterms:created xsi:type="dcterms:W3CDTF">2025-05-02T13:58:38Z</dcterms:created>
  <dcterms:modified xsi:type="dcterms:W3CDTF">2025-05-15T04:31:50Z</dcterms:modified>
</cp:coreProperties>
</file>