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7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8" r:id="rId3"/>
    <p:sldId id="264" r:id="rId4"/>
    <p:sldId id="259" r:id="rId5"/>
    <p:sldId id="276" r:id="rId6"/>
    <p:sldId id="261" r:id="rId7"/>
    <p:sldId id="262" r:id="rId8"/>
    <p:sldId id="265" r:id="rId9"/>
    <p:sldId id="267" r:id="rId10"/>
    <p:sldId id="268" r:id="rId11"/>
    <p:sldId id="279" r:id="rId12"/>
    <p:sldId id="280" r:id="rId13"/>
    <p:sldId id="281" r:id="rId14"/>
    <p:sldId id="269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esh Balakrishnan" initials="MB" lastIdx="1" clrIdx="0">
    <p:extLst>
      <p:ext uri="{19B8F6BF-5375-455C-9EA6-DF929625EA0E}">
        <p15:presenceInfo xmlns:p15="http://schemas.microsoft.com/office/powerpoint/2012/main" userId="4e52cc08e3975b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506" autoAdjust="0"/>
  </p:normalViewPr>
  <p:slideViewPr>
    <p:cSldViewPr snapToGrid="0">
      <p:cViewPr varScale="1">
        <p:scale>
          <a:sx n="96" d="100"/>
          <a:sy n="96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62BC486E-C87E-4424-825A-05BDBF53D080}" type="presOf" srcId="{99780664-0B1F-42F9-A1A9-1DA327A456FE}" destId="{6E386522-2C9F-4126-A3C6-26C8A9562D59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5D0ADBEB-E6CC-4108-8E8C-256AA604692D}" type="presOf" srcId="{2156E6F4-D2C7-4E74-BBDD-6953BCBCA86C}" destId="{9D607719-7E83-41E8-A7AA-62CF51B7D7A0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104FA621-084A-4354-8E4E-7DD282347438}" type="presOf" srcId="{4B202CA0-6308-4C52-9B81-9C481B0D7BD0}" destId="{B1C67EBC-3167-4379-A224-39BE142E6011}" srcOrd="0" destOrd="0" presId="urn:microsoft.com/office/officeart/2005/8/layout/hProcess9"/>
    <dgm:cxn modelId="{E149C62B-E5B4-4F96-9BB7-5F32893ED999}" type="presOf" srcId="{75217E69-B91E-48F9-BB07-F9F1C66FD302}" destId="{3CA9330D-DFD6-4318-8F3A-1E7639A82466}" srcOrd="0" destOrd="0" presId="urn:microsoft.com/office/officeart/2005/8/layout/hProcess9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2E544455-3702-4CBE-9589-ADACB6743DDC}" type="presOf" srcId="{802C3B1C-899F-4F41-B347-53BF4AB3E55F}" destId="{E4117646-8A13-4968-BA44-83F194E8DFEE}" srcOrd="0" destOrd="0" presId="urn:microsoft.com/office/officeart/2005/8/layout/hProcess9"/>
    <dgm:cxn modelId="{FDC28432-DF4B-41F2-A534-20D2459FCEFA}" type="presOf" srcId="{1EAA3B5F-4E2B-4EAC-89C3-69798AE8F767}" destId="{3031199B-CFB5-4BF3-9A6D-09257C871CAE}" srcOrd="0" destOrd="0" presId="urn:microsoft.com/office/officeart/2005/8/layout/hProcess9"/>
    <dgm:cxn modelId="{C465E0F8-04B6-447B-9917-004B3B5B7FC8}" type="presOf" srcId="{7427C826-A2AB-4DDE-BD49-FE3C63B520A5}" destId="{C2D76D59-1D75-4E48-91F7-15EFA5C14B3D}" srcOrd="0" destOrd="0" presId="urn:microsoft.com/office/officeart/2005/8/layout/hProcess9"/>
    <dgm:cxn modelId="{B2ACFFAD-D282-49F9-A4B8-F5BA5005C135}" type="presOf" srcId="{5BC1381F-4004-4815-BF99-6B4EAE474FA5}" destId="{8464FC22-B7AA-4806-8787-663D63486F60}" srcOrd="0" destOrd="0" presId="urn:microsoft.com/office/officeart/2005/8/layout/hProcess9"/>
    <dgm:cxn modelId="{4597F82B-EF9A-40B6-9E4E-EFD6EFB650E8}" type="presOf" srcId="{D3FD76A2-BB9B-4CFA-8079-969234A49D08}" destId="{5E070B4D-A4F2-4B53-8204-EF9D9603D692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D6B2B43-1CAF-4BEC-AE03-850DEBF6BC1E}" type="presOf" srcId="{462EB0B1-1082-4FB7-A3BA-20960CA93704}" destId="{3B131DB1-3485-45DB-8AAD-4323E156B5FB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E6B477A0-078A-4D5C-9650-26F667F8C9F5}" type="presOf" srcId="{EF3CC209-D948-4C41-93A2-C9619BD0C366}" destId="{B5054807-503F-4B1F-B23B-768ECE5D1196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7371E5B2-5553-4732-982F-7C0916824B97}" type="presOf" srcId="{FBBD9B18-A357-4A3E-BBE3-CDAED1F25E21}" destId="{507C99B7-9B91-43EB-863C-41C0EEB302BF}" srcOrd="0" destOrd="0" presId="urn:microsoft.com/office/officeart/2005/8/layout/hProcess9"/>
    <dgm:cxn modelId="{3C1FAD83-15B5-4948-B21A-82787EEBD5BD}" type="presOf" srcId="{717BB93F-4313-4D0E-90C4-F8040CA7A52D}" destId="{9EAEB3A6-6F03-4703-B3A7-C67C7299BDCB}" srcOrd="0" destOrd="0" presId="urn:microsoft.com/office/officeart/2005/8/layout/hProcess9"/>
    <dgm:cxn modelId="{6C9038E1-E325-4D30-82C0-0D9058BC7AD3}" type="presParOf" srcId="{3CA9330D-DFD6-4318-8F3A-1E7639A82466}" destId="{F301877A-E6AF-4C55-ABAE-F1752F85749C}" srcOrd="0" destOrd="0" presId="urn:microsoft.com/office/officeart/2005/8/layout/hProcess9"/>
    <dgm:cxn modelId="{1B01D58B-0E48-4E60-B3D3-A5DD48FFD461}" type="presParOf" srcId="{3CA9330D-DFD6-4318-8F3A-1E7639A82466}" destId="{B0FD4276-62CC-4FC7-A2EF-95FD2927C0E6}" srcOrd="1" destOrd="0" presId="urn:microsoft.com/office/officeart/2005/8/layout/hProcess9"/>
    <dgm:cxn modelId="{1FC0DECF-0A77-4782-8038-64F84DE8119E}" type="presParOf" srcId="{B0FD4276-62CC-4FC7-A2EF-95FD2927C0E6}" destId="{507C99B7-9B91-43EB-863C-41C0EEB302BF}" srcOrd="0" destOrd="0" presId="urn:microsoft.com/office/officeart/2005/8/layout/hProcess9"/>
    <dgm:cxn modelId="{7CC38833-68D9-40C0-92FB-CB56DEBC6516}" type="presParOf" srcId="{B0FD4276-62CC-4FC7-A2EF-95FD2927C0E6}" destId="{A09867BC-3A00-4854-A118-53EEA42D9F66}" srcOrd="1" destOrd="0" presId="urn:microsoft.com/office/officeart/2005/8/layout/hProcess9"/>
    <dgm:cxn modelId="{15982353-E4BC-4113-8427-42A6C4DAB437}" type="presParOf" srcId="{B0FD4276-62CC-4FC7-A2EF-95FD2927C0E6}" destId="{3B131DB1-3485-45DB-8AAD-4323E156B5FB}" srcOrd="2" destOrd="0" presId="urn:microsoft.com/office/officeart/2005/8/layout/hProcess9"/>
    <dgm:cxn modelId="{95EF5656-E97F-4FA3-86A6-947B450AE544}" type="presParOf" srcId="{B0FD4276-62CC-4FC7-A2EF-95FD2927C0E6}" destId="{4C97FE0C-B645-48AC-BF82-11FC8C9F1E70}" srcOrd="3" destOrd="0" presId="urn:microsoft.com/office/officeart/2005/8/layout/hProcess9"/>
    <dgm:cxn modelId="{3802F399-4DE3-405E-8831-BE31298ECBA2}" type="presParOf" srcId="{B0FD4276-62CC-4FC7-A2EF-95FD2927C0E6}" destId="{6E386522-2C9F-4126-A3C6-26C8A9562D59}" srcOrd="4" destOrd="0" presId="urn:microsoft.com/office/officeart/2005/8/layout/hProcess9"/>
    <dgm:cxn modelId="{AA11651C-8957-4447-A1C0-DE21383A039F}" type="presParOf" srcId="{B0FD4276-62CC-4FC7-A2EF-95FD2927C0E6}" destId="{26D849D3-6080-4A5D-9491-E341B82ABA12}" srcOrd="5" destOrd="0" presId="urn:microsoft.com/office/officeart/2005/8/layout/hProcess9"/>
    <dgm:cxn modelId="{7462D5CB-8E19-4275-AF11-D9D2FB9D9EFA}" type="presParOf" srcId="{B0FD4276-62CC-4FC7-A2EF-95FD2927C0E6}" destId="{C2D76D59-1D75-4E48-91F7-15EFA5C14B3D}" srcOrd="6" destOrd="0" presId="urn:microsoft.com/office/officeart/2005/8/layout/hProcess9"/>
    <dgm:cxn modelId="{5E799946-EE1A-4103-AF07-159D80DD07E5}" type="presParOf" srcId="{B0FD4276-62CC-4FC7-A2EF-95FD2927C0E6}" destId="{17865E6C-07C4-42B5-AEAA-394D95977626}" srcOrd="7" destOrd="0" presId="urn:microsoft.com/office/officeart/2005/8/layout/hProcess9"/>
    <dgm:cxn modelId="{129D9B90-6099-45DB-9736-4D50C4AA5209}" type="presParOf" srcId="{B0FD4276-62CC-4FC7-A2EF-95FD2927C0E6}" destId="{8464FC22-B7AA-4806-8787-663D63486F60}" srcOrd="8" destOrd="0" presId="urn:microsoft.com/office/officeart/2005/8/layout/hProcess9"/>
    <dgm:cxn modelId="{7C5D6C98-4D07-40A2-B13F-0A3E5660BD77}" type="presParOf" srcId="{B0FD4276-62CC-4FC7-A2EF-95FD2927C0E6}" destId="{123216E2-CAF5-47C7-B2C3-686B58499285}" srcOrd="9" destOrd="0" presId="urn:microsoft.com/office/officeart/2005/8/layout/hProcess9"/>
    <dgm:cxn modelId="{D1335271-1E8C-4738-9A7B-CC7A470D763A}" type="presParOf" srcId="{B0FD4276-62CC-4FC7-A2EF-95FD2927C0E6}" destId="{E4117646-8A13-4968-BA44-83F194E8DFEE}" srcOrd="10" destOrd="0" presId="urn:microsoft.com/office/officeart/2005/8/layout/hProcess9"/>
    <dgm:cxn modelId="{D551154B-980B-4F72-B45E-38391F223B25}" type="presParOf" srcId="{B0FD4276-62CC-4FC7-A2EF-95FD2927C0E6}" destId="{5DB9B771-D17D-4540-B47F-579E7E89995C}" srcOrd="11" destOrd="0" presId="urn:microsoft.com/office/officeart/2005/8/layout/hProcess9"/>
    <dgm:cxn modelId="{6FEDDDCC-CC4C-4FB9-BB1A-7EE06F380497}" type="presParOf" srcId="{B0FD4276-62CC-4FC7-A2EF-95FD2927C0E6}" destId="{B5054807-503F-4B1F-B23B-768ECE5D1196}" srcOrd="12" destOrd="0" presId="urn:microsoft.com/office/officeart/2005/8/layout/hProcess9"/>
    <dgm:cxn modelId="{85EB6F86-06A9-4008-BF9C-9C4015E9A2E6}" type="presParOf" srcId="{B0FD4276-62CC-4FC7-A2EF-95FD2927C0E6}" destId="{58D3B9D8-7929-43E1-857F-2FACBE0F6207}" srcOrd="13" destOrd="0" presId="urn:microsoft.com/office/officeart/2005/8/layout/hProcess9"/>
    <dgm:cxn modelId="{7E3F7FD6-1075-4560-9C53-20CC690AE93B}" type="presParOf" srcId="{B0FD4276-62CC-4FC7-A2EF-95FD2927C0E6}" destId="{9EAEB3A6-6F03-4703-B3A7-C67C7299BDCB}" srcOrd="14" destOrd="0" presId="urn:microsoft.com/office/officeart/2005/8/layout/hProcess9"/>
    <dgm:cxn modelId="{3FD93B84-6EB0-4775-9586-A9AD3827C0C5}" type="presParOf" srcId="{B0FD4276-62CC-4FC7-A2EF-95FD2927C0E6}" destId="{2C96631D-4FAE-40CE-BF3A-CA4727FAAF93}" srcOrd="15" destOrd="0" presId="urn:microsoft.com/office/officeart/2005/8/layout/hProcess9"/>
    <dgm:cxn modelId="{B48005BA-60F6-4958-A4C5-799A18FBAC28}" type="presParOf" srcId="{B0FD4276-62CC-4FC7-A2EF-95FD2927C0E6}" destId="{9D607719-7E83-41E8-A7AA-62CF51B7D7A0}" srcOrd="16" destOrd="0" presId="urn:microsoft.com/office/officeart/2005/8/layout/hProcess9"/>
    <dgm:cxn modelId="{A62334A6-9EA7-4BC2-B735-8ABA80DF226F}" type="presParOf" srcId="{B0FD4276-62CC-4FC7-A2EF-95FD2927C0E6}" destId="{9773BE30-81D5-408D-B506-09CDEBC8043F}" srcOrd="17" destOrd="0" presId="urn:microsoft.com/office/officeart/2005/8/layout/hProcess9"/>
    <dgm:cxn modelId="{9EAA8A14-3D8F-4BA9-A6C1-1F9BB6E4BCD8}" type="presParOf" srcId="{B0FD4276-62CC-4FC7-A2EF-95FD2927C0E6}" destId="{3031199B-CFB5-4BF3-9A6D-09257C871CAE}" srcOrd="18" destOrd="0" presId="urn:microsoft.com/office/officeart/2005/8/layout/hProcess9"/>
    <dgm:cxn modelId="{0F38990C-9128-4588-A6E3-9D976FC0AB5E}" type="presParOf" srcId="{B0FD4276-62CC-4FC7-A2EF-95FD2927C0E6}" destId="{F69BB6B8-7F6F-4682-A206-C7C50521C613}" srcOrd="19" destOrd="0" presId="urn:microsoft.com/office/officeart/2005/8/layout/hProcess9"/>
    <dgm:cxn modelId="{06A09BBE-4212-443F-9ADA-7EAD0F4C9AEE}" type="presParOf" srcId="{B0FD4276-62CC-4FC7-A2EF-95FD2927C0E6}" destId="{B1C67EBC-3167-4379-A224-39BE142E6011}" srcOrd="20" destOrd="0" presId="urn:microsoft.com/office/officeart/2005/8/layout/hProcess9"/>
    <dgm:cxn modelId="{5BE5ED9D-3D1E-4F05-8C6D-AE3DA91AFA9D}" type="presParOf" srcId="{B0FD4276-62CC-4FC7-A2EF-95FD2927C0E6}" destId="{1D0231AC-151E-4772-B28E-545BFC5D3C72}" srcOrd="21" destOrd="0" presId="urn:microsoft.com/office/officeart/2005/8/layout/hProcess9"/>
    <dgm:cxn modelId="{A5526DA2-97EA-4E90-8DCB-0AD018EC9795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B4C368C5-E27C-4E4B-9A3D-EDEF33732C4D}" type="presOf" srcId="{717BB93F-4313-4D0E-90C4-F8040CA7A52D}" destId="{9EAEB3A6-6F03-4703-B3A7-C67C7299BDCB}" srcOrd="0" destOrd="0" presId="urn:microsoft.com/office/officeart/2005/8/layout/hProcess9"/>
    <dgm:cxn modelId="{5DBC7D6B-4EB1-46FE-B3E8-981DD83FD755}" type="presOf" srcId="{2156E6F4-D2C7-4E74-BBDD-6953BCBCA86C}" destId="{9D607719-7E83-41E8-A7AA-62CF51B7D7A0}" srcOrd="0" destOrd="0" presId="urn:microsoft.com/office/officeart/2005/8/layout/hProcess9"/>
    <dgm:cxn modelId="{6DC7146F-FB0E-426E-8AA8-6640FA4F1548}" type="presOf" srcId="{75217E69-B91E-48F9-BB07-F9F1C66FD302}" destId="{3CA9330D-DFD6-4318-8F3A-1E7639A82466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569C3487-0982-4CE8-94E0-C7AA9A536D92}" type="presOf" srcId="{EF3CC209-D948-4C41-93A2-C9619BD0C366}" destId="{B5054807-503F-4B1F-B23B-768ECE5D1196}" srcOrd="0" destOrd="0" presId="urn:microsoft.com/office/officeart/2005/8/layout/hProcess9"/>
    <dgm:cxn modelId="{031D5B22-2CEE-49AA-BB00-C68BDDF74B36}" type="presOf" srcId="{D3FD76A2-BB9B-4CFA-8079-969234A49D08}" destId="{5E070B4D-A4F2-4B53-8204-EF9D9603D692}" srcOrd="0" destOrd="0" presId="urn:microsoft.com/office/officeart/2005/8/layout/hProcess9"/>
    <dgm:cxn modelId="{153B0102-8314-41CA-9C38-EE0E5F9D4BCA}" type="presOf" srcId="{99780664-0B1F-42F9-A1A9-1DA327A456FE}" destId="{6E386522-2C9F-4126-A3C6-26C8A9562D59}" srcOrd="0" destOrd="0" presId="urn:microsoft.com/office/officeart/2005/8/layout/hProcess9"/>
    <dgm:cxn modelId="{5B96C17C-111A-4A2D-8CA1-53B7456817EE}" type="presOf" srcId="{7427C826-A2AB-4DDE-BD49-FE3C63B520A5}" destId="{C2D76D59-1D75-4E48-91F7-15EFA5C14B3D}" srcOrd="0" destOrd="0" presId="urn:microsoft.com/office/officeart/2005/8/layout/hProcess9"/>
    <dgm:cxn modelId="{C1C4FF46-E1B3-43A7-85BC-2BABB74F5FA3}" type="presOf" srcId="{FBBD9B18-A357-4A3E-BBE3-CDAED1F25E21}" destId="{507C99B7-9B91-43EB-863C-41C0EEB302BF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0DE5451B-7115-4931-81D7-960205CF6995}" type="presOf" srcId="{1EAA3B5F-4E2B-4EAC-89C3-69798AE8F767}" destId="{3031199B-CFB5-4BF3-9A6D-09257C871CAE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FF2E819F-2D55-4011-BF85-35EF80EC4F30}" type="presOf" srcId="{4B202CA0-6308-4C52-9B81-9C481B0D7BD0}" destId="{B1C67EBC-3167-4379-A224-39BE142E6011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079E1A28-3C13-4BD4-AC1F-B61BFC87B9D7}" type="presOf" srcId="{5BC1381F-4004-4815-BF99-6B4EAE474FA5}" destId="{8464FC22-B7AA-4806-8787-663D63486F60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3E10E7FB-000C-4C35-84CA-F767E733AE71}" type="presOf" srcId="{802C3B1C-899F-4F41-B347-53BF4AB3E55F}" destId="{E4117646-8A13-4968-BA44-83F194E8DFEE}" srcOrd="0" destOrd="0" presId="urn:microsoft.com/office/officeart/2005/8/layout/hProcess9"/>
    <dgm:cxn modelId="{821B0404-9E85-4096-9091-8C54C4CF4B96}" type="presOf" srcId="{462EB0B1-1082-4FB7-A3BA-20960CA93704}" destId="{3B131DB1-3485-45DB-8AAD-4323E156B5FB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0432D8C1-1413-4E48-B608-32E3DF8AFE14}" type="presParOf" srcId="{3CA9330D-DFD6-4318-8F3A-1E7639A82466}" destId="{F301877A-E6AF-4C55-ABAE-F1752F85749C}" srcOrd="0" destOrd="0" presId="urn:microsoft.com/office/officeart/2005/8/layout/hProcess9"/>
    <dgm:cxn modelId="{62461863-25D5-4304-95FC-9AB8BB5C0270}" type="presParOf" srcId="{3CA9330D-DFD6-4318-8F3A-1E7639A82466}" destId="{B0FD4276-62CC-4FC7-A2EF-95FD2927C0E6}" srcOrd="1" destOrd="0" presId="urn:microsoft.com/office/officeart/2005/8/layout/hProcess9"/>
    <dgm:cxn modelId="{C9045AC0-27B1-4626-87A6-400F635F77B1}" type="presParOf" srcId="{B0FD4276-62CC-4FC7-A2EF-95FD2927C0E6}" destId="{507C99B7-9B91-43EB-863C-41C0EEB302BF}" srcOrd="0" destOrd="0" presId="urn:microsoft.com/office/officeart/2005/8/layout/hProcess9"/>
    <dgm:cxn modelId="{89216BF2-B83E-4109-AB84-1C208711BEF7}" type="presParOf" srcId="{B0FD4276-62CC-4FC7-A2EF-95FD2927C0E6}" destId="{A09867BC-3A00-4854-A118-53EEA42D9F66}" srcOrd="1" destOrd="0" presId="urn:microsoft.com/office/officeart/2005/8/layout/hProcess9"/>
    <dgm:cxn modelId="{297ABECE-8E18-4B33-BB08-89D12624C281}" type="presParOf" srcId="{B0FD4276-62CC-4FC7-A2EF-95FD2927C0E6}" destId="{3B131DB1-3485-45DB-8AAD-4323E156B5FB}" srcOrd="2" destOrd="0" presId="urn:microsoft.com/office/officeart/2005/8/layout/hProcess9"/>
    <dgm:cxn modelId="{9D899209-767F-4B0F-99FB-14C87A1BABF3}" type="presParOf" srcId="{B0FD4276-62CC-4FC7-A2EF-95FD2927C0E6}" destId="{4C97FE0C-B645-48AC-BF82-11FC8C9F1E70}" srcOrd="3" destOrd="0" presId="urn:microsoft.com/office/officeart/2005/8/layout/hProcess9"/>
    <dgm:cxn modelId="{3DD0428B-D05B-4E15-A8F2-933C3D561984}" type="presParOf" srcId="{B0FD4276-62CC-4FC7-A2EF-95FD2927C0E6}" destId="{6E386522-2C9F-4126-A3C6-26C8A9562D59}" srcOrd="4" destOrd="0" presId="urn:microsoft.com/office/officeart/2005/8/layout/hProcess9"/>
    <dgm:cxn modelId="{DB97DE70-5609-4E96-8804-064D776D8FC4}" type="presParOf" srcId="{B0FD4276-62CC-4FC7-A2EF-95FD2927C0E6}" destId="{26D849D3-6080-4A5D-9491-E341B82ABA12}" srcOrd="5" destOrd="0" presId="urn:microsoft.com/office/officeart/2005/8/layout/hProcess9"/>
    <dgm:cxn modelId="{FB078423-64D3-41E4-9BBE-4C7A256A4350}" type="presParOf" srcId="{B0FD4276-62CC-4FC7-A2EF-95FD2927C0E6}" destId="{C2D76D59-1D75-4E48-91F7-15EFA5C14B3D}" srcOrd="6" destOrd="0" presId="urn:microsoft.com/office/officeart/2005/8/layout/hProcess9"/>
    <dgm:cxn modelId="{8FF0B79E-3599-4D90-B71C-224E4483CCCA}" type="presParOf" srcId="{B0FD4276-62CC-4FC7-A2EF-95FD2927C0E6}" destId="{17865E6C-07C4-42B5-AEAA-394D95977626}" srcOrd="7" destOrd="0" presId="urn:microsoft.com/office/officeart/2005/8/layout/hProcess9"/>
    <dgm:cxn modelId="{EED236C7-1BE8-477B-B4AB-7EA29B22DA43}" type="presParOf" srcId="{B0FD4276-62CC-4FC7-A2EF-95FD2927C0E6}" destId="{8464FC22-B7AA-4806-8787-663D63486F60}" srcOrd="8" destOrd="0" presId="urn:microsoft.com/office/officeart/2005/8/layout/hProcess9"/>
    <dgm:cxn modelId="{574E8718-ED06-4099-A121-61F23B20CD77}" type="presParOf" srcId="{B0FD4276-62CC-4FC7-A2EF-95FD2927C0E6}" destId="{123216E2-CAF5-47C7-B2C3-686B58499285}" srcOrd="9" destOrd="0" presId="urn:microsoft.com/office/officeart/2005/8/layout/hProcess9"/>
    <dgm:cxn modelId="{ADB4791E-5F54-4502-A205-93661768402B}" type="presParOf" srcId="{B0FD4276-62CC-4FC7-A2EF-95FD2927C0E6}" destId="{E4117646-8A13-4968-BA44-83F194E8DFEE}" srcOrd="10" destOrd="0" presId="urn:microsoft.com/office/officeart/2005/8/layout/hProcess9"/>
    <dgm:cxn modelId="{38854204-8DE2-4C1B-BEE2-D712B8379036}" type="presParOf" srcId="{B0FD4276-62CC-4FC7-A2EF-95FD2927C0E6}" destId="{5DB9B771-D17D-4540-B47F-579E7E89995C}" srcOrd="11" destOrd="0" presId="urn:microsoft.com/office/officeart/2005/8/layout/hProcess9"/>
    <dgm:cxn modelId="{376EE4FA-5B52-4D42-9B4D-7369F52BCE7D}" type="presParOf" srcId="{B0FD4276-62CC-4FC7-A2EF-95FD2927C0E6}" destId="{B5054807-503F-4B1F-B23B-768ECE5D1196}" srcOrd="12" destOrd="0" presId="urn:microsoft.com/office/officeart/2005/8/layout/hProcess9"/>
    <dgm:cxn modelId="{9DE5D81F-CD6F-4888-B075-083F5A53BBA3}" type="presParOf" srcId="{B0FD4276-62CC-4FC7-A2EF-95FD2927C0E6}" destId="{58D3B9D8-7929-43E1-857F-2FACBE0F6207}" srcOrd="13" destOrd="0" presId="urn:microsoft.com/office/officeart/2005/8/layout/hProcess9"/>
    <dgm:cxn modelId="{57EA04C8-C285-4F72-AD11-1E0493684E70}" type="presParOf" srcId="{B0FD4276-62CC-4FC7-A2EF-95FD2927C0E6}" destId="{9EAEB3A6-6F03-4703-B3A7-C67C7299BDCB}" srcOrd="14" destOrd="0" presId="urn:microsoft.com/office/officeart/2005/8/layout/hProcess9"/>
    <dgm:cxn modelId="{A6BFCF80-4032-40BB-9E2F-4F268D800CBF}" type="presParOf" srcId="{B0FD4276-62CC-4FC7-A2EF-95FD2927C0E6}" destId="{2C96631D-4FAE-40CE-BF3A-CA4727FAAF93}" srcOrd="15" destOrd="0" presId="urn:microsoft.com/office/officeart/2005/8/layout/hProcess9"/>
    <dgm:cxn modelId="{9DA3F016-3894-483A-AA5B-864290ECF988}" type="presParOf" srcId="{B0FD4276-62CC-4FC7-A2EF-95FD2927C0E6}" destId="{9D607719-7E83-41E8-A7AA-62CF51B7D7A0}" srcOrd="16" destOrd="0" presId="urn:microsoft.com/office/officeart/2005/8/layout/hProcess9"/>
    <dgm:cxn modelId="{BEC3ECEF-AAE0-472B-9982-60EEAED8EC51}" type="presParOf" srcId="{B0FD4276-62CC-4FC7-A2EF-95FD2927C0E6}" destId="{9773BE30-81D5-408D-B506-09CDEBC8043F}" srcOrd="17" destOrd="0" presId="urn:microsoft.com/office/officeart/2005/8/layout/hProcess9"/>
    <dgm:cxn modelId="{2231D0C9-195A-41A1-B236-D11E7C49DED9}" type="presParOf" srcId="{B0FD4276-62CC-4FC7-A2EF-95FD2927C0E6}" destId="{3031199B-CFB5-4BF3-9A6D-09257C871CAE}" srcOrd="18" destOrd="0" presId="urn:microsoft.com/office/officeart/2005/8/layout/hProcess9"/>
    <dgm:cxn modelId="{F93D491B-3C7F-4289-8337-8B7FD6FF2CFE}" type="presParOf" srcId="{B0FD4276-62CC-4FC7-A2EF-95FD2927C0E6}" destId="{F69BB6B8-7F6F-4682-A206-C7C50521C613}" srcOrd="19" destOrd="0" presId="urn:microsoft.com/office/officeart/2005/8/layout/hProcess9"/>
    <dgm:cxn modelId="{791D8F02-ED77-4615-8E48-96A9F7818650}" type="presParOf" srcId="{B0FD4276-62CC-4FC7-A2EF-95FD2927C0E6}" destId="{B1C67EBC-3167-4379-A224-39BE142E6011}" srcOrd="20" destOrd="0" presId="urn:microsoft.com/office/officeart/2005/8/layout/hProcess9"/>
    <dgm:cxn modelId="{09F86871-F5E3-4FE6-9309-D4974237C99D}" type="presParOf" srcId="{B0FD4276-62CC-4FC7-A2EF-95FD2927C0E6}" destId="{1D0231AC-151E-4772-B28E-545BFC5D3C72}" srcOrd="21" destOrd="0" presId="urn:microsoft.com/office/officeart/2005/8/layout/hProcess9"/>
    <dgm:cxn modelId="{AF758DC7-40CE-4182-A8B5-1F504B630B4F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5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F733DC3C-1078-4C77-A1AC-06CD0459AE86}" type="presOf" srcId="{FBBD9B18-A357-4A3E-BBE3-CDAED1F25E21}" destId="{507C99B7-9B91-43EB-863C-41C0EEB302BF}" srcOrd="0" destOrd="0" presId="urn:microsoft.com/office/officeart/2005/8/layout/hProcess9"/>
    <dgm:cxn modelId="{B2053C05-9BD4-4B5F-ADFA-0BEBDEC890B2}" type="presOf" srcId="{99780664-0B1F-42F9-A1A9-1DA327A456FE}" destId="{6E386522-2C9F-4126-A3C6-26C8A9562D59}" srcOrd="0" destOrd="0" presId="urn:microsoft.com/office/officeart/2005/8/layout/hProcess9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2FDF024E-7219-4242-A8FD-5CAA7B441687}" type="presOf" srcId="{717BB93F-4313-4D0E-90C4-F8040CA7A52D}" destId="{9EAEB3A6-6F03-4703-B3A7-C67C7299BDCB}" srcOrd="0" destOrd="0" presId="urn:microsoft.com/office/officeart/2005/8/layout/hProcess9"/>
    <dgm:cxn modelId="{D8A608CC-5C4B-453C-A61F-568CE9BB74C7}" type="presOf" srcId="{EF3CC209-D948-4C41-93A2-C9619BD0C366}" destId="{B5054807-503F-4B1F-B23B-768ECE5D1196}" srcOrd="0" destOrd="0" presId="urn:microsoft.com/office/officeart/2005/8/layout/hProcess9"/>
    <dgm:cxn modelId="{C81FA4E2-B7DE-4DE5-8180-ECE774C805F3}" type="presOf" srcId="{D3FD76A2-BB9B-4CFA-8079-969234A49D08}" destId="{5E070B4D-A4F2-4B53-8204-EF9D9603D692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BA989F2B-06BA-4D32-A3DF-40F9FA9CDAC0}" type="presOf" srcId="{4B202CA0-6308-4C52-9B81-9C481B0D7BD0}" destId="{B1C67EBC-3167-4379-A224-39BE142E6011}" srcOrd="0" destOrd="0" presId="urn:microsoft.com/office/officeart/2005/8/layout/hProcess9"/>
    <dgm:cxn modelId="{77610FCC-139E-45FE-85CC-764616B6AA24}" type="presOf" srcId="{75217E69-B91E-48F9-BB07-F9F1C66FD302}" destId="{3CA9330D-DFD6-4318-8F3A-1E7639A82466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02CC94E-57A3-45A5-BE18-356576818FEE}" type="presOf" srcId="{2156E6F4-D2C7-4E74-BBDD-6953BCBCA86C}" destId="{9D607719-7E83-41E8-A7AA-62CF51B7D7A0}" srcOrd="0" destOrd="0" presId="urn:microsoft.com/office/officeart/2005/8/layout/hProcess9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3BA2768C-329C-4135-B0E4-D326B514149C}" type="presOf" srcId="{7427C826-A2AB-4DDE-BD49-FE3C63B520A5}" destId="{C2D76D59-1D75-4E48-91F7-15EFA5C14B3D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057F519B-664E-4E33-83B8-8651155FEF46}" type="presOf" srcId="{462EB0B1-1082-4FB7-A3BA-20960CA93704}" destId="{3B131DB1-3485-45DB-8AAD-4323E156B5FB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343BB323-F23E-437E-9770-5FE6D5BFF8C1}" type="presOf" srcId="{1EAA3B5F-4E2B-4EAC-89C3-69798AE8F767}" destId="{3031199B-CFB5-4BF3-9A6D-09257C871CAE}" srcOrd="0" destOrd="0" presId="urn:microsoft.com/office/officeart/2005/8/layout/hProcess9"/>
    <dgm:cxn modelId="{83639AF6-DDB7-47ED-8DDE-8603AEA2FBA8}" type="presOf" srcId="{5BC1381F-4004-4815-BF99-6B4EAE474FA5}" destId="{8464FC22-B7AA-4806-8787-663D63486F60}" srcOrd="0" destOrd="0" presId="urn:microsoft.com/office/officeart/2005/8/layout/hProcess9"/>
    <dgm:cxn modelId="{72FB9D0B-91C9-4584-9D5F-946733FF1F79}" type="presOf" srcId="{802C3B1C-899F-4F41-B347-53BF4AB3E55F}" destId="{E4117646-8A13-4968-BA44-83F194E8DFEE}" srcOrd="0" destOrd="0" presId="urn:microsoft.com/office/officeart/2005/8/layout/hProcess9"/>
    <dgm:cxn modelId="{FEE7C2AB-0036-4A5D-987D-AFD8C39462BA}" type="presParOf" srcId="{3CA9330D-DFD6-4318-8F3A-1E7639A82466}" destId="{F301877A-E6AF-4C55-ABAE-F1752F85749C}" srcOrd="0" destOrd="0" presId="urn:microsoft.com/office/officeart/2005/8/layout/hProcess9"/>
    <dgm:cxn modelId="{67CAD0A0-F913-4130-B9DE-994B70CA6181}" type="presParOf" srcId="{3CA9330D-DFD6-4318-8F3A-1E7639A82466}" destId="{B0FD4276-62CC-4FC7-A2EF-95FD2927C0E6}" srcOrd="1" destOrd="0" presId="urn:microsoft.com/office/officeart/2005/8/layout/hProcess9"/>
    <dgm:cxn modelId="{287CC95E-DFB5-4BFC-8653-ACD4CCAB6C41}" type="presParOf" srcId="{B0FD4276-62CC-4FC7-A2EF-95FD2927C0E6}" destId="{507C99B7-9B91-43EB-863C-41C0EEB302BF}" srcOrd="0" destOrd="0" presId="urn:microsoft.com/office/officeart/2005/8/layout/hProcess9"/>
    <dgm:cxn modelId="{3751B27A-B7DE-4A93-A9B0-0EF1CA913573}" type="presParOf" srcId="{B0FD4276-62CC-4FC7-A2EF-95FD2927C0E6}" destId="{A09867BC-3A00-4854-A118-53EEA42D9F66}" srcOrd="1" destOrd="0" presId="urn:microsoft.com/office/officeart/2005/8/layout/hProcess9"/>
    <dgm:cxn modelId="{FBD98AF3-8D4B-4753-A5FD-D844644A1A9D}" type="presParOf" srcId="{B0FD4276-62CC-4FC7-A2EF-95FD2927C0E6}" destId="{3B131DB1-3485-45DB-8AAD-4323E156B5FB}" srcOrd="2" destOrd="0" presId="urn:microsoft.com/office/officeart/2005/8/layout/hProcess9"/>
    <dgm:cxn modelId="{EB3B8285-C6AA-4EC5-ADA0-C2CFF0D15596}" type="presParOf" srcId="{B0FD4276-62CC-4FC7-A2EF-95FD2927C0E6}" destId="{4C97FE0C-B645-48AC-BF82-11FC8C9F1E70}" srcOrd="3" destOrd="0" presId="urn:microsoft.com/office/officeart/2005/8/layout/hProcess9"/>
    <dgm:cxn modelId="{7CA9AC3E-4C2B-4F53-8592-D78BF19E1DC2}" type="presParOf" srcId="{B0FD4276-62CC-4FC7-A2EF-95FD2927C0E6}" destId="{6E386522-2C9F-4126-A3C6-26C8A9562D59}" srcOrd="4" destOrd="0" presId="urn:microsoft.com/office/officeart/2005/8/layout/hProcess9"/>
    <dgm:cxn modelId="{CAEE7859-0986-4189-A5FE-B29E4382F148}" type="presParOf" srcId="{B0FD4276-62CC-4FC7-A2EF-95FD2927C0E6}" destId="{26D849D3-6080-4A5D-9491-E341B82ABA12}" srcOrd="5" destOrd="0" presId="urn:microsoft.com/office/officeart/2005/8/layout/hProcess9"/>
    <dgm:cxn modelId="{26CBA2B7-34DC-4051-8C6D-85BE5E9AE9B2}" type="presParOf" srcId="{B0FD4276-62CC-4FC7-A2EF-95FD2927C0E6}" destId="{C2D76D59-1D75-4E48-91F7-15EFA5C14B3D}" srcOrd="6" destOrd="0" presId="urn:microsoft.com/office/officeart/2005/8/layout/hProcess9"/>
    <dgm:cxn modelId="{50A7FC28-5EEE-43D2-8E65-FF604B644E4F}" type="presParOf" srcId="{B0FD4276-62CC-4FC7-A2EF-95FD2927C0E6}" destId="{17865E6C-07C4-42B5-AEAA-394D95977626}" srcOrd="7" destOrd="0" presId="urn:microsoft.com/office/officeart/2005/8/layout/hProcess9"/>
    <dgm:cxn modelId="{64FAB8A2-0DDC-443A-A92B-E7765B9F4CFC}" type="presParOf" srcId="{B0FD4276-62CC-4FC7-A2EF-95FD2927C0E6}" destId="{8464FC22-B7AA-4806-8787-663D63486F60}" srcOrd="8" destOrd="0" presId="urn:microsoft.com/office/officeart/2005/8/layout/hProcess9"/>
    <dgm:cxn modelId="{1346F182-FF40-410C-A1F2-DAC332F808F6}" type="presParOf" srcId="{B0FD4276-62CC-4FC7-A2EF-95FD2927C0E6}" destId="{123216E2-CAF5-47C7-B2C3-686B58499285}" srcOrd="9" destOrd="0" presId="urn:microsoft.com/office/officeart/2005/8/layout/hProcess9"/>
    <dgm:cxn modelId="{FCB0324E-3836-47B9-8D58-CAE4D26FDB0D}" type="presParOf" srcId="{B0FD4276-62CC-4FC7-A2EF-95FD2927C0E6}" destId="{E4117646-8A13-4968-BA44-83F194E8DFEE}" srcOrd="10" destOrd="0" presId="urn:microsoft.com/office/officeart/2005/8/layout/hProcess9"/>
    <dgm:cxn modelId="{20FA39A6-4ED7-442A-84A6-4E2F6E6DFA03}" type="presParOf" srcId="{B0FD4276-62CC-4FC7-A2EF-95FD2927C0E6}" destId="{5DB9B771-D17D-4540-B47F-579E7E89995C}" srcOrd="11" destOrd="0" presId="urn:microsoft.com/office/officeart/2005/8/layout/hProcess9"/>
    <dgm:cxn modelId="{E17ED6F1-B8DD-42FB-8FF4-39D748FC39CA}" type="presParOf" srcId="{B0FD4276-62CC-4FC7-A2EF-95FD2927C0E6}" destId="{B5054807-503F-4B1F-B23B-768ECE5D1196}" srcOrd="12" destOrd="0" presId="urn:microsoft.com/office/officeart/2005/8/layout/hProcess9"/>
    <dgm:cxn modelId="{DFC28389-2EE3-4352-A46F-94748278F4F0}" type="presParOf" srcId="{B0FD4276-62CC-4FC7-A2EF-95FD2927C0E6}" destId="{58D3B9D8-7929-43E1-857F-2FACBE0F6207}" srcOrd="13" destOrd="0" presId="urn:microsoft.com/office/officeart/2005/8/layout/hProcess9"/>
    <dgm:cxn modelId="{80E9DE17-6897-4D2C-A196-5CD31FCFD293}" type="presParOf" srcId="{B0FD4276-62CC-4FC7-A2EF-95FD2927C0E6}" destId="{9EAEB3A6-6F03-4703-B3A7-C67C7299BDCB}" srcOrd="14" destOrd="0" presId="urn:microsoft.com/office/officeart/2005/8/layout/hProcess9"/>
    <dgm:cxn modelId="{C7EE3A0B-BBD0-4D0C-A1B7-7B9801442663}" type="presParOf" srcId="{B0FD4276-62CC-4FC7-A2EF-95FD2927C0E6}" destId="{2C96631D-4FAE-40CE-BF3A-CA4727FAAF93}" srcOrd="15" destOrd="0" presId="urn:microsoft.com/office/officeart/2005/8/layout/hProcess9"/>
    <dgm:cxn modelId="{F41DA984-0ECF-4BA2-A56E-1A185AD76997}" type="presParOf" srcId="{B0FD4276-62CC-4FC7-A2EF-95FD2927C0E6}" destId="{9D607719-7E83-41E8-A7AA-62CF51B7D7A0}" srcOrd="16" destOrd="0" presId="urn:microsoft.com/office/officeart/2005/8/layout/hProcess9"/>
    <dgm:cxn modelId="{D194A620-8668-41B7-BBAF-7D4944388B38}" type="presParOf" srcId="{B0FD4276-62CC-4FC7-A2EF-95FD2927C0E6}" destId="{9773BE30-81D5-408D-B506-09CDEBC8043F}" srcOrd="17" destOrd="0" presId="urn:microsoft.com/office/officeart/2005/8/layout/hProcess9"/>
    <dgm:cxn modelId="{09F65999-5434-406D-BC59-7A18C67CC086}" type="presParOf" srcId="{B0FD4276-62CC-4FC7-A2EF-95FD2927C0E6}" destId="{3031199B-CFB5-4BF3-9A6D-09257C871CAE}" srcOrd="18" destOrd="0" presId="urn:microsoft.com/office/officeart/2005/8/layout/hProcess9"/>
    <dgm:cxn modelId="{734EBF0F-B3D5-4DE0-956F-999633808841}" type="presParOf" srcId="{B0FD4276-62CC-4FC7-A2EF-95FD2927C0E6}" destId="{F69BB6B8-7F6F-4682-A206-C7C50521C613}" srcOrd="19" destOrd="0" presId="urn:microsoft.com/office/officeart/2005/8/layout/hProcess9"/>
    <dgm:cxn modelId="{FC182162-4F36-432A-8D89-32CCC4E0CBC7}" type="presParOf" srcId="{B0FD4276-62CC-4FC7-A2EF-95FD2927C0E6}" destId="{B1C67EBC-3167-4379-A224-39BE142E6011}" srcOrd="20" destOrd="0" presId="urn:microsoft.com/office/officeart/2005/8/layout/hProcess9"/>
    <dgm:cxn modelId="{E61BC840-BF93-47E5-97C7-DDE792A62D5C}" type="presParOf" srcId="{B0FD4276-62CC-4FC7-A2EF-95FD2927C0E6}" destId="{1D0231AC-151E-4772-B28E-545BFC5D3C72}" srcOrd="21" destOrd="0" presId="urn:microsoft.com/office/officeart/2005/8/layout/hProcess9"/>
    <dgm:cxn modelId="{BE48BD00-9C1C-4AEA-AA29-03469B1C3B0C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18D2D9A1-1845-4093-AF17-25336AB56485}" type="presOf" srcId="{2156E6F4-D2C7-4E74-BBDD-6953BCBCA86C}" destId="{9D607719-7E83-41E8-A7AA-62CF51B7D7A0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E10A8AAC-E4AB-4847-883D-A5FAD37654BD}" type="presOf" srcId="{EF3CC209-D948-4C41-93A2-C9619BD0C366}" destId="{B5054807-503F-4B1F-B23B-768ECE5D1196}" srcOrd="0" destOrd="0" presId="urn:microsoft.com/office/officeart/2005/8/layout/hProcess9"/>
    <dgm:cxn modelId="{B1432376-6726-4B09-A092-ACC31B5CFD29}" type="presOf" srcId="{7427C826-A2AB-4DDE-BD49-FE3C63B520A5}" destId="{C2D76D59-1D75-4E48-91F7-15EFA5C14B3D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A2D24491-1F5F-484E-B93A-0EC7AF262E80}" type="presOf" srcId="{4B202CA0-6308-4C52-9B81-9C481B0D7BD0}" destId="{B1C67EBC-3167-4379-A224-39BE142E6011}" srcOrd="0" destOrd="0" presId="urn:microsoft.com/office/officeart/2005/8/layout/hProcess9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542F7665-4CEF-4AE3-B032-0C7514C5B827}" type="presOf" srcId="{75217E69-B91E-48F9-BB07-F9F1C66FD302}" destId="{3CA9330D-DFD6-4318-8F3A-1E7639A82466}" srcOrd="0" destOrd="0" presId="urn:microsoft.com/office/officeart/2005/8/layout/hProcess9"/>
    <dgm:cxn modelId="{8C18FD42-5DC6-4535-B39E-26D3BD80B63F}" type="presOf" srcId="{462EB0B1-1082-4FB7-A3BA-20960CA93704}" destId="{3B131DB1-3485-45DB-8AAD-4323E156B5F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39079A6B-1E8E-4F20-A348-9DFD11861E32}" type="presOf" srcId="{D3FD76A2-BB9B-4CFA-8079-969234A49D08}" destId="{5E070B4D-A4F2-4B53-8204-EF9D9603D692}" srcOrd="0" destOrd="0" presId="urn:microsoft.com/office/officeart/2005/8/layout/hProcess9"/>
    <dgm:cxn modelId="{FC83D867-D6C4-49D4-9D2B-0D116F992586}" type="presOf" srcId="{1EAA3B5F-4E2B-4EAC-89C3-69798AE8F767}" destId="{3031199B-CFB5-4BF3-9A6D-09257C871CAE}" srcOrd="0" destOrd="0" presId="urn:microsoft.com/office/officeart/2005/8/layout/hProcess9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8960C6C6-026B-4AEB-84A2-6BF513BB579B}" type="presOf" srcId="{717BB93F-4313-4D0E-90C4-F8040CA7A52D}" destId="{9EAEB3A6-6F03-4703-B3A7-C67C7299BDCB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B49EC4A9-8EBA-4F8E-A43C-26C4930799A5}" type="presOf" srcId="{802C3B1C-899F-4F41-B347-53BF4AB3E55F}" destId="{E4117646-8A13-4968-BA44-83F194E8DFEE}" srcOrd="0" destOrd="0" presId="urn:microsoft.com/office/officeart/2005/8/layout/hProcess9"/>
    <dgm:cxn modelId="{0C1E9A68-E0F3-44AF-B798-CBB2A9C21A16}" type="presOf" srcId="{FBBD9B18-A357-4A3E-BBE3-CDAED1F25E21}" destId="{507C99B7-9B91-43EB-863C-41C0EEB302BF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38F7CDB7-1968-40B1-9D6E-6196251341EA}" type="presOf" srcId="{99780664-0B1F-42F9-A1A9-1DA327A456FE}" destId="{6E386522-2C9F-4126-A3C6-26C8A9562D59}" srcOrd="0" destOrd="0" presId="urn:microsoft.com/office/officeart/2005/8/layout/hProcess9"/>
    <dgm:cxn modelId="{C76AD1EC-FC75-4A03-AA5C-C90B62CC8B1D}" type="presOf" srcId="{5BC1381F-4004-4815-BF99-6B4EAE474FA5}" destId="{8464FC22-B7AA-4806-8787-663D63486F60}" srcOrd="0" destOrd="0" presId="urn:microsoft.com/office/officeart/2005/8/layout/hProcess9"/>
    <dgm:cxn modelId="{858760AB-62DE-472E-9781-B2887B5C49B3}" type="presParOf" srcId="{3CA9330D-DFD6-4318-8F3A-1E7639A82466}" destId="{F301877A-E6AF-4C55-ABAE-F1752F85749C}" srcOrd="0" destOrd="0" presId="urn:microsoft.com/office/officeart/2005/8/layout/hProcess9"/>
    <dgm:cxn modelId="{CFEF49A3-109C-4EAC-A233-99FE74B933F5}" type="presParOf" srcId="{3CA9330D-DFD6-4318-8F3A-1E7639A82466}" destId="{B0FD4276-62CC-4FC7-A2EF-95FD2927C0E6}" srcOrd="1" destOrd="0" presId="urn:microsoft.com/office/officeart/2005/8/layout/hProcess9"/>
    <dgm:cxn modelId="{F6751ABD-7535-4A67-B86D-C7CF447FBB63}" type="presParOf" srcId="{B0FD4276-62CC-4FC7-A2EF-95FD2927C0E6}" destId="{507C99B7-9B91-43EB-863C-41C0EEB302BF}" srcOrd="0" destOrd="0" presId="urn:microsoft.com/office/officeart/2005/8/layout/hProcess9"/>
    <dgm:cxn modelId="{1B40C23E-8774-4726-9A67-84738FC56E42}" type="presParOf" srcId="{B0FD4276-62CC-4FC7-A2EF-95FD2927C0E6}" destId="{A09867BC-3A00-4854-A118-53EEA42D9F66}" srcOrd="1" destOrd="0" presId="urn:microsoft.com/office/officeart/2005/8/layout/hProcess9"/>
    <dgm:cxn modelId="{FD481D3D-EE93-45B0-B550-71A6CEDB72A4}" type="presParOf" srcId="{B0FD4276-62CC-4FC7-A2EF-95FD2927C0E6}" destId="{3B131DB1-3485-45DB-8AAD-4323E156B5FB}" srcOrd="2" destOrd="0" presId="urn:microsoft.com/office/officeart/2005/8/layout/hProcess9"/>
    <dgm:cxn modelId="{AA56598D-BC3E-47FE-8204-778C4B9DF390}" type="presParOf" srcId="{B0FD4276-62CC-4FC7-A2EF-95FD2927C0E6}" destId="{4C97FE0C-B645-48AC-BF82-11FC8C9F1E70}" srcOrd="3" destOrd="0" presId="urn:microsoft.com/office/officeart/2005/8/layout/hProcess9"/>
    <dgm:cxn modelId="{9FC0DD82-2747-41A4-A289-8D327C2F0ED5}" type="presParOf" srcId="{B0FD4276-62CC-4FC7-A2EF-95FD2927C0E6}" destId="{6E386522-2C9F-4126-A3C6-26C8A9562D59}" srcOrd="4" destOrd="0" presId="urn:microsoft.com/office/officeart/2005/8/layout/hProcess9"/>
    <dgm:cxn modelId="{60159D62-E0D2-405D-9525-1D87457E04CA}" type="presParOf" srcId="{B0FD4276-62CC-4FC7-A2EF-95FD2927C0E6}" destId="{26D849D3-6080-4A5D-9491-E341B82ABA12}" srcOrd="5" destOrd="0" presId="urn:microsoft.com/office/officeart/2005/8/layout/hProcess9"/>
    <dgm:cxn modelId="{441DDE67-AF58-4522-9B4C-096CD6BDC10F}" type="presParOf" srcId="{B0FD4276-62CC-4FC7-A2EF-95FD2927C0E6}" destId="{C2D76D59-1D75-4E48-91F7-15EFA5C14B3D}" srcOrd="6" destOrd="0" presId="urn:microsoft.com/office/officeart/2005/8/layout/hProcess9"/>
    <dgm:cxn modelId="{0BBEA1E8-F6AD-41B2-97E1-BF932BC3FCE7}" type="presParOf" srcId="{B0FD4276-62CC-4FC7-A2EF-95FD2927C0E6}" destId="{17865E6C-07C4-42B5-AEAA-394D95977626}" srcOrd="7" destOrd="0" presId="urn:microsoft.com/office/officeart/2005/8/layout/hProcess9"/>
    <dgm:cxn modelId="{086B8C7D-9E5F-44C6-AB7D-35FA1F846F32}" type="presParOf" srcId="{B0FD4276-62CC-4FC7-A2EF-95FD2927C0E6}" destId="{8464FC22-B7AA-4806-8787-663D63486F60}" srcOrd="8" destOrd="0" presId="urn:microsoft.com/office/officeart/2005/8/layout/hProcess9"/>
    <dgm:cxn modelId="{5630D52E-CFA5-4E92-92BF-11A30E0F1EA3}" type="presParOf" srcId="{B0FD4276-62CC-4FC7-A2EF-95FD2927C0E6}" destId="{123216E2-CAF5-47C7-B2C3-686B58499285}" srcOrd="9" destOrd="0" presId="urn:microsoft.com/office/officeart/2005/8/layout/hProcess9"/>
    <dgm:cxn modelId="{2875F831-D644-466C-8861-2251EF30E95B}" type="presParOf" srcId="{B0FD4276-62CC-4FC7-A2EF-95FD2927C0E6}" destId="{E4117646-8A13-4968-BA44-83F194E8DFEE}" srcOrd="10" destOrd="0" presId="urn:microsoft.com/office/officeart/2005/8/layout/hProcess9"/>
    <dgm:cxn modelId="{38AA387A-6A56-4D85-826D-E7C9F45971EA}" type="presParOf" srcId="{B0FD4276-62CC-4FC7-A2EF-95FD2927C0E6}" destId="{5DB9B771-D17D-4540-B47F-579E7E89995C}" srcOrd="11" destOrd="0" presId="urn:microsoft.com/office/officeart/2005/8/layout/hProcess9"/>
    <dgm:cxn modelId="{6F4E8D7E-B192-4706-9243-398998A9CF89}" type="presParOf" srcId="{B0FD4276-62CC-4FC7-A2EF-95FD2927C0E6}" destId="{B5054807-503F-4B1F-B23B-768ECE5D1196}" srcOrd="12" destOrd="0" presId="urn:microsoft.com/office/officeart/2005/8/layout/hProcess9"/>
    <dgm:cxn modelId="{11439CE0-BDDD-4B01-85B5-EC4DD2A9F1E2}" type="presParOf" srcId="{B0FD4276-62CC-4FC7-A2EF-95FD2927C0E6}" destId="{58D3B9D8-7929-43E1-857F-2FACBE0F6207}" srcOrd="13" destOrd="0" presId="urn:microsoft.com/office/officeart/2005/8/layout/hProcess9"/>
    <dgm:cxn modelId="{16163005-757D-443C-A501-D52F1B3AC9EC}" type="presParOf" srcId="{B0FD4276-62CC-4FC7-A2EF-95FD2927C0E6}" destId="{9EAEB3A6-6F03-4703-B3A7-C67C7299BDCB}" srcOrd="14" destOrd="0" presId="urn:microsoft.com/office/officeart/2005/8/layout/hProcess9"/>
    <dgm:cxn modelId="{42C77118-326C-4424-A152-F26D217606A3}" type="presParOf" srcId="{B0FD4276-62CC-4FC7-A2EF-95FD2927C0E6}" destId="{2C96631D-4FAE-40CE-BF3A-CA4727FAAF93}" srcOrd="15" destOrd="0" presId="urn:microsoft.com/office/officeart/2005/8/layout/hProcess9"/>
    <dgm:cxn modelId="{5A55C5F7-39A4-403B-AF49-3B4EDA2814DF}" type="presParOf" srcId="{B0FD4276-62CC-4FC7-A2EF-95FD2927C0E6}" destId="{9D607719-7E83-41E8-A7AA-62CF51B7D7A0}" srcOrd="16" destOrd="0" presId="urn:microsoft.com/office/officeart/2005/8/layout/hProcess9"/>
    <dgm:cxn modelId="{326F4990-8911-45E8-A5BF-8B2D33EBE7D5}" type="presParOf" srcId="{B0FD4276-62CC-4FC7-A2EF-95FD2927C0E6}" destId="{9773BE30-81D5-408D-B506-09CDEBC8043F}" srcOrd="17" destOrd="0" presId="urn:microsoft.com/office/officeart/2005/8/layout/hProcess9"/>
    <dgm:cxn modelId="{D056D9BF-9C57-4C64-8519-4246D68D291E}" type="presParOf" srcId="{B0FD4276-62CC-4FC7-A2EF-95FD2927C0E6}" destId="{3031199B-CFB5-4BF3-9A6D-09257C871CAE}" srcOrd="18" destOrd="0" presId="urn:microsoft.com/office/officeart/2005/8/layout/hProcess9"/>
    <dgm:cxn modelId="{B9EAE9E5-8114-407A-B768-578BA7C2E613}" type="presParOf" srcId="{B0FD4276-62CC-4FC7-A2EF-95FD2927C0E6}" destId="{F69BB6B8-7F6F-4682-A206-C7C50521C613}" srcOrd="19" destOrd="0" presId="urn:microsoft.com/office/officeart/2005/8/layout/hProcess9"/>
    <dgm:cxn modelId="{972C7524-A267-4B18-8C8A-70C4CA23C881}" type="presParOf" srcId="{B0FD4276-62CC-4FC7-A2EF-95FD2927C0E6}" destId="{B1C67EBC-3167-4379-A224-39BE142E6011}" srcOrd="20" destOrd="0" presId="urn:microsoft.com/office/officeart/2005/8/layout/hProcess9"/>
    <dgm:cxn modelId="{23EAB0E2-008C-41B7-A4A2-BBD07A48D14C}" type="presParOf" srcId="{B0FD4276-62CC-4FC7-A2EF-95FD2927C0E6}" destId="{1D0231AC-151E-4772-B28E-545BFC5D3C72}" srcOrd="21" destOrd="0" presId="urn:microsoft.com/office/officeart/2005/8/layout/hProcess9"/>
    <dgm:cxn modelId="{DBF117DC-BB20-4A04-A80F-54B17CF3118F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2D0D1FF-CB00-4B3C-B5B2-4758590A9EA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A4BF8-76D3-4C68-AC5A-772D43CE5D5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1A9E5314-9B8A-4B02-9835-640F9131CE37}" type="parTrans" cxnId="{5CC84A90-2A50-4722-9CB4-099E48CCFFE3}">
      <dgm:prSet/>
      <dgm:spPr/>
      <dgm:t>
        <a:bodyPr/>
        <a:lstStyle/>
        <a:p>
          <a:endParaRPr lang="en-US"/>
        </a:p>
      </dgm:t>
    </dgm:pt>
    <dgm:pt modelId="{F0094B86-429C-497D-A2FA-DF844D6BE5D8}" type="sibTrans" cxnId="{5CC84A90-2A50-4722-9CB4-099E48CCFFE3}">
      <dgm:prSet/>
      <dgm:spPr/>
      <dgm:t>
        <a:bodyPr/>
        <a:lstStyle/>
        <a:p>
          <a:endParaRPr lang="en-US"/>
        </a:p>
      </dgm:t>
    </dgm:pt>
    <dgm:pt modelId="{ACA6C48E-5DC9-4685-B26B-2AD7EC23BE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C13CB1D-82DE-4628-AD87-5FB3F1E48B3C}" type="parTrans" cxnId="{A15BFC3C-67B6-4F27-BFC9-299823118894}">
      <dgm:prSet/>
      <dgm:spPr/>
      <dgm:t>
        <a:bodyPr/>
        <a:lstStyle/>
        <a:p>
          <a:endParaRPr lang="en-US"/>
        </a:p>
      </dgm:t>
    </dgm:pt>
    <dgm:pt modelId="{6E4C069F-606B-495F-9E3D-C68C6995C4C8}" type="sibTrans" cxnId="{A15BFC3C-67B6-4F27-BFC9-299823118894}">
      <dgm:prSet/>
      <dgm:spPr/>
      <dgm:t>
        <a:bodyPr/>
        <a:lstStyle/>
        <a:p>
          <a:endParaRPr lang="en-US"/>
        </a:p>
      </dgm:t>
    </dgm:pt>
    <dgm:pt modelId="{9C144A11-277E-478E-BBFB-7B804964893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676359A-D6AB-4E83-ACF9-EF5B3AFC13D9}" type="parTrans" cxnId="{8A0EC0E7-7B44-40ED-9E89-6C8B188DAEB6}">
      <dgm:prSet/>
      <dgm:spPr/>
      <dgm:t>
        <a:bodyPr/>
        <a:lstStyle/>
        <a:p>
          <a:endParaRPr lang="en-US"/>
        </a:p>
      </dgm:t>
    </dgm:pt>
    <dgm:pt modelId="{C75686AB-77C9-4AFC-B474-1C06B66D2A19}" type="sibTrans" cxnId="{8A0EC0E7-7B44-40ED-9E89-6C8B188DAEB6}">
      <dgm:prSet/>
      <dgm:spPr/>
      <dgm:t>
        <a:bodyPr/>
        <a:lstStyle/>
        <a:p>
          <a:endParaRPr lang="en-US"/>
        </a:p>
      </dgm:t>
    </dgm:pt>
    <dgm:pt modelId="{F9E068FC-D4B2-4546-9F24-EE0DCD25435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DB961577-D57F-4628-B97F-C44A6F8E4DA7}" type="parTrans" cxnId="{DEE9344E-375E-4119-B3DF-E8F7234FBB4C}">
      <dgm:prSet/>
      <dgm:spPr/>
      <dgm:t>
        <a:bodyPr/>
        <a:lstStyle/>
        <a:p>
          <a:endParaRPr lang="en-US"/>
        </a:p>
      </dgm:t>
    </dgm:pt>
    <dgm:pt modelId="{DBF351F8-2258-4B35-936D-C0AADB97DF76}" type="sibTrans" cxnId="{DEE9344E-375E-4119-B3DF-E8F7234FBB4C}">
      <dgm:prSet/>
      <dgm:spPr/>
      <dgm:t>
        <a:bodyPr/>
        <a:lstStyle/>
        <a:p>
          <a:endParaRPr lang="en-US"/>
        </a:p>
      </dgm:t>
    </dgm:pt>
    <dgm:pt modelId="{DC5E9711-F311-4F3C-8A77-9330486D960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B0E2F54-EEBB-47E1-AB08-A02BD01F503B}" type="parTrans" cxnId="{A42D7240-E7A4-4D9D-8AB0-B146F3B642CA}">
      <dgm:prSet/>
      <dgm:spPr/>
      <dgm:t>
        <a:bodyPr/>
        <a:lstStyle/>
        <a:p>
          <a:endParaRPr lang="en-US"/>
        </a:p>
      </dgm:t>
    </dgm:pt>
    <dgm:pt modelId="{9FF95361-4495-4D97-861F-1CC56BC4DD86}" type="sibTrans" cxnId="{A42D7240-E7A4-4D9D-8AB0-B146F3B642CA}">
      <dgm:prSet/>
      <dgm:spPr/>
      <dgm:t>
        <a:bodyPr/>
        <a:lstStyle/>
        <a:p>
          <a:endParaRPr lang="en-US"/>
        </a:p>
      </dgm:t>
    </dgm:pt>
    <dgm:pt modelId="{E35ED06D-F03A-4CD9-9E30-10FC3AB9513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1B7CB5A-0DFB-44F4-A38C-E67106D20824}" type="parTrans" cxnId="{9FC7D337-2375-4D7D-9464-6FC2E204E9B5}">
      <dgm:prSet/>
      <dgm:spPr/>
      <dgm:t>
        <a:bodyPr/>
        <a:lstStyle/>
        <a:p>
          <a:endParaRPr lang="en-US"/>
        </a:p>
      </dgm:t>
    </dgm:pt>
    <dgm:pt modelId="{6CDADBA7-4F68-4259-868A-AA7715E876F5}" type="sibTrans" cxnId="{9FC7D337-2375-4D7D-9464-6FC2E204E9B5}">
      <dgm:prSet/>
      <dgm:spPr/>
      <dgm:t>
        <a:bodyPr/>
        <a:lstStyle/>
        <a:p>
          <a:endParaRPr lang="en-US"/>
        </a:p>
      </dgm:t>
    </dgm:pt>
    <dgm:pt modelId="{61014E41-CB3E-4C07-847F-C33D0B5037FE}" type="pres">
      <dgm:prSet presAssocID="{52D0D1FF-CB00-4B3C-B5B2-4758590A9E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45976-E092-430D-BCFC-460B937B18BC}" type="pres">
      <dgm:prSet presAssocID="{E50A4BF8-76D3-4C68-AC5A-772D43CE5D5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0715A-52B9-456B-8B2B-372A1C1898DC}" type="pres">
      <dgm:prSet presAssocID="{F0094B86-429C-497D-A2FA-DF844D6BE5D8}" presName="sibTrans" presStyleCnt="0"/>
      <dgm:spPr/>
    </dgm:pt>
    <dgm:pt modelId="{395676F4-24A7-4B8C-84DC-EA86972644F1}" type="pres">
      <dgm:prSet presAssocID="{ACA6C48E-5DC9-4685-B26B-2AD7EC23BE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B237-9EFE-4FF2-8D80-D01218748719}" type="pres">
      <dgm:prSet presAssocID="{6E4C069F-606B-495F-9E3D-C68C6995C4C8}" presName="sibTrans" presStyleCnt="0"/>
      <dgm:spPr/>
    </dgm:pt>
    <dgm:pt modelId="{D41C02A3-A4DB-4F50-A3F1-4D881B1192C9}" type="pres">
      <dgm:prSet presAssocID="{9C144A11-277E-478E-BBFB-7B80496489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80FA-87F2-4240-833F-0A66A75C273C}" type="pres">
      <dgm:prSet presAssocID="{C75686AB-77C9-4AFC-B474-1C06B66D2A19}" presName="sibTrans" presStyleCnt="0"/>
      <dgm:spPr/>
    </dgm:pt>
    <dgm:pt modelId="{9560B028-FF05-4945-A45E-3B7D0C2912CE}" type="pres">
      <dgm:prSet presAssocID="{F9E068FC-D4B2-4546-9F24-EE0DCD25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70EC2-B4AD-45F4-9FA6-6DBE291D8F9F}" type="pres">
      <dgm:prSet presAssocID="{DBF351F8-2258-4B35-936D-C0AADB97DF76}" presName="sibTrans" presStyleCnt="0"/>
      <dgm:spPr/>
    </dgm:pt>
    <dgm:pt modelId="{CFE2AE05-82D3-4455-AD31-ED6B710A7A02}" type="pres">
      <dgm:prSet presAssocID="{DC5E9711-F311-4F3C-8A77-9330486D96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6CBE2-B3CD-4C5D-963C-9B4E348E8E33}" type="pres">
      <dgm:prSet presAssocID="{9FF95361-4495-4D97-861F-1CC56BC4DD86}" presName="sibTrans" presStyleCnt="0"/>
      <dgm:spPr/>
    </dgm:pt>
    <dgm:pt modelId="{15CBA8DB-E0BE-4FCA-AAEA-A9A0848D3E7F}" type="pres">
      <dgm:prSet presAssocID="{E35ED06D-F03A-4CD9-9E30-10FC3AB951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0EC0E7-7B44-40ED-9E89-6C8B188DAEB6}" srcId="{52D0D1FF-CB00-4B3C-B5B2-4758590A9EA5}" destId="{9C144A11-277E-478E-BBFB-7B8049648935}" srcOrd="2" destOrd="0" parTransId="{7676359A-D6AB-4E83-ACF9-EF5B3AFC13D9}" sibTransId="{C75686AB-77C9-4AFC-B474-1C06B66D2A19}"/>
    <dgm:cxn modelId="{A15BFC3C-67B6-4F27-BFC9-299823118894}" srcId="{52D0D1FF-CB00-4B3C-B5B2-4758590A9EA5}" destId="{ACA6C48E-5DC9-4685-B26B-2AD7EC23BE54}" srcOrd="1" destOrd="0" parTransId="{7C13CB1D-82DE-4628-AD87-5FB3F1E48B3C}" sibTransId="{6E4C069F-606B-495F-9E3D-C68C6995C4C8}"/>
    <dgm:cxn modelId="{913E87FC-497E-4CA1-A835-DA7FDBDADFA3}" type="presOf" srcId="{9C144A11-277E-478E-BBFB-7B8049648935}" destId="{D41C02A3-A4DB-4F50-A3F1-4D881B1192C9}" srcOrd="0" destOrd="0" presId="urn:microsoft.com/office/officeart/2005/8/layout/default"/>
    <dgm:cxn modelId="{5CC84A90-2A50-4722-9CB4-099E48CCFFE3}" srcId="{52D0D1FF-CB00-4B3C-B5B2-4758590A9EA5}" destId="{E50A4BF8-76D3-4C68-AC5A-772D43CE5D5B}" srcOrd="0" destOrd="0" parTransId="{1A9E5314-9B8A-4B02-9835-640F9131CE37}" sibTransId="{F0094B86-429C-497D-A2FA-DF844D6BE5D8}"/>
    <dgm:cxn modelId="{9FC7D337-2375-4D7D-9464-6FC2E204E9B5}" srcId="{52D0D1FF-CB00-4B3C-B5B2-4758590A9EA5}" destId="{E35ED06D-F03A-4CD9-9E30-10FC3AB9513C}" srcOrd="5" destOrd="0" parTransId="{C1B7CB5A-0DFB-44F4-A38C-E67106D20824}" sibTransId="{6CDADBA7-4F68-4259-868A-AA7715E876F5}"/>
    <dgm:cxn modelId="{54B616DF-34EE-4F37-9834-B4BC5364A1F9}" type="presOf" srcId="{F9E068FC-D4B2-4546-9F24-EE0DCD254350}" destId="{9560B028-FF05-4945-A45E-3B7D0C2912CE}" srcOrd="0" destOrd="0" presId="urn:microsoft.com/office/officeart/2005/8/layout/default"/>
    <dgm:cxn modelId="{7E85F455-7C93-44CA-BD15-8F942A56A6B9}" type="presOf" srcId="{DC5E9711-F311-4F3C-8A77-9330486D960A}" destId="{CFE2AE05-82D3-4455-AD31-ED6B710A7A02}" srcOrd="0" destOrd="0" presId="urn:microsoft.com/office/officeart/2005/8/layout/default"/>
    <dgm:cxn modelId="{DC9476E3-5684-4BA7-94FD-14EA4D96576B}" type="presOf" srcId="{E50A4BF8-76D3-4C68-AC5A-772D43CE5D5B}" destId="{7D545976-E092-430D-BCFC-460B937B18BC}" srcOrd="0" destOrd="0" presId="urn:microsoft.com/office/officeart/2005/8/layout/default"/>
    <dgm:cxn modelId="{5D2EE4BD-D9ED-4975-B9DB-27ADB5023386}" type="presOf" srcId="{52D0D1FF-CB00-4B3C-B5B2-4758590A9EA5}" destId="{61014E41-CB3E-4C07-847F-C33D0B5037FE}" srcOrd="0" destOrd="0" presId="urn:microsoft.com/office/officeart/2005/8/layout/default"/>
    <dgm:cxn modelId="{DEE9344E-375E-4119-B3DF-E8F7234FBB4C}" srcId="{52D0D1FF-CB00-4B3C-B5B2-4758590A9EA5}" destId="{F9E068FC-D4B2-4546-9F24-EE0DCD254350}" srcOrd="3" destOrd="0" parTransId="{DB961577-D57F-4628-B97F-C44A6F8E4DA7}" sibTransId="{DBF351F8-2258-4B35-936D-C0AADB97DF76}"/>
    <dgm:cxn modelId="{F7459388-9B41-4A9C-B2DA-E99E968A23DD}" type="presOf" srcId="{E35ED06D-F03A-4CD9-9E30-10FC3AB9513C}" destId="{15CBA8DB-E0BE-4FCA-AAEA-A9A0848D3E7F}" srcOrd="0" destOrd="0" presId="urn:microsoft.com/office/officeart/2005/8/layout/default"/>
    <dgm:cxn modelId="{A42D7240-E7A4-4D9D-8AB0-B146F3B642CA}" srcId="{52D0D1FF-CB00-4B3C-B5B2-4758590A9EA5}" destId="{DC5E9711-F311-4F3C-8A77-9330486D960A}" srcOrd="4" destOrd="0" parTransId="{3B0E2F54-EEBB-47E1-AB08-A02BD01F503B}" sibTransId="{9FF95361-4495-4D97-861F-1CC56BC4DD86}"/>
    <dgm:cxn modelId="{EF3D11EF-4E3C-42C4-B04D-CAAA14B640E6}" type="presOf" srcId="{ACA6C48E-5DC9-4685-B26B-2AD7EC23BE54}" destId="{395676F4-24A7-4B8C-84DC-EA86972644F1}" srcOrd="0" destOrd="0" presId="urn:microsoft.com/office/officeart/2005/8/layout/default"/>
    <dgm:cxn modelId="{671721B6-4397-4DFA-B5CD-B251644F0F23}" type="presParOf" srcId="{61014E41-CB3E-4C07-847F-C33D0B5037FE}" destId="{7D545976-E092-430D-BCFC-460B937B18BC}" srcOrd="0" destOrd="0" presId="urn:microsoft.com/office/officeart/2005/8/layout/default"/>
    <dgm:cxn modelId="{EF268156-F472-49EF-BC61-8D5A7DB95932}" type="presParOf" srcId="{61014E41-CB3E-4C07-847F-C33D0B5037FE}" destId="{2A10715A-52B9-456B-8B2B-372A1C1898DC}" srcOrd="1" destOrd="0" presId="urn:microsoft.com/office/officeart/2005/8/layout/default"/>
    <dgm:cxn modelId="{6A95565E-C824-42B6-8572-EF8C818EB1D5}" type="presParOf" srcId="{61014E41-CB3E-4C07-847F-C33D0B5037FE}" destId="{395676F4-24A7-4B8C-84DC-EA86972644F1}" srcOrd="2" destOrd="0" presId="urn:microsoft.com/office/officeart/2005/8/layout/default"/>
    <dgm:cxn modelId="{BB44911C-9EF4-4B63-B8A6-677B12930B1C}" type="presParOf" srcId="{61014E41-CB3E-4C07-847F-C33D0B5037FE}" destId="{5462B237-9EFE-4FF2-8D80-D01218748719}" srcOrd="3" destOrd="0" presId="urn:microsoft.com/office/officeart/2005/8/layout/default"/>
    <dgm:cxn modelId="{5D631340-803E-439E-A497-2A90A1D5D602}" type="presParOf" srcId="{61014E41-CB3E-4C07-847F-C33D0B5037FE}" destId="{D41C02A3-A4DB-4F50-A3F1-4D881B1192C9}" srcOrd="4" destOrd="0" presId="urn:microsoft.com/office/officeart/2005/8/layout/default"/>
    <dgm:cxn modelId="{C89D4A99-F969-4451-B9F3-FF15EB7F99C8}" type="presParOf" srcId="{61014E41-CB3E-4C07-847F-C33D0B5037FE}" destId="{065F80FA-87F2-4240-833F-0A66A75C273C}" srcOrd="5" destOrd="0" presId="urn:microsoft.com/office/officeart/2005/8/layout/default"/>
    <dgm:cxn modelId="{E72708B4-FCBD-4CBB-BAE1-542F3053A178}" type="presParOf" srcId="{61014E41-CB3E-4C07-847F-C33D0B5037FE}" destId="{9560B028-FF05-4945-A45E-3B7D0C2912CE}" srcOrd="6" destOrd="0" presId="urn:microsoft.com/office/officeart/2005/8/layout/default"/>
    <dgm:cxn modelId="{BCF940A5-13A9-469A-984D-3A931CB19388}" type="presParOf" srcId="{61014E41-CB3E-4C07-847F-C33D0B5037FE}" destId="{54770EC2-B4AD-45F4-9FA6-6DBE291D8F9F}" srcOrd="7" destOrd="0" presId="urn:microsoft.com/office/officeart/2005/8/layout/default"/>
    <dgm:cxn modelId="{AD3FA153-AF49-4F4A-BDDB-E3F986071867}" type="presParOf" srcId="{61014E41-CB3E-4C07-847F-C33D0B5037FE}" destId="{CFE2AE05-82D3-4455-AD31-ED6B710A7A02}" srcOrd="8" destOrd="0" presId="urn:microsoft.com/office/officeart/2005/8/layout/default"/>
    <dgm:cxn modelId="{DA90BF3B-2A9F-4FAF-9B4D-DDD4AFE541E8}" type="presParOf" srcId="{61014E41-CB3E-4C07-847F-C33D0B5037FE}" destId="{B186CBE2-B3CD-4C5D-963C-9B4E348E8E33}" srcOrd="9" destOrd="0" presId="urn:microsoft.com/office/officeart/2005/8/layout/default"/>
    <dgm:cxn modelId="{52BDC732-41AC-4537-9F3B-996DF527DDBA}" type="presParOf" srcId="{61014E41-CB3E-4C07-847F-C33D0B5037FE}" destId="{15CBA8DB-E0BE-4FCA-AAEA-A9A0848D3E7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E4855E-1581-45B9-83D1-45FE977168C9}" type="presOf" srcId="{2156E6F4-D2C7-4E74-BBDD-6953BCBCA86C}" destId="{9D607719-7E83-41E8-A7AA-62CF51B7D7A0}" srcOrd="0" destOrd="0" presId="urn:microsoft.com/office/officeart/2005/8/layout/hProcess9"/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5678DC69-FF0F-4B53-A81B-D192BF832F2C}" type="presOf" srcId="{462EB0B1-1082-4FB7-A3BA-20960CA93704}" destId="{3B131DB1-3485-45DB-8AAD-4323E156B5FB}" srcOrd="0" destOrd="0" presId="urn:microsoft.com/office/officeart/2005/8/layout/hProcess9"/>
    <dgm:cxn modelId="{E4B98332-3C04-4755-8124-1E3B0343D10F}" type="presOf" srcId="{4B202CA0-6308-4C52-9B81-9C481B0D7BD0}" destId="{B1C67EBC-3167-4379-A224-39BE142E6011}" srcOrd="0" destOrd="0" presId="urn:microsoft.com/office/officeart/2005/8/layout/hProcess9"/>
    <dgm:cxn modelId="{276E8D15-03F7-4629-9F0B-B8904AE29080}" type="presOf" srcId="{99780664-0B1F-42F9-A1A9-1DA327A456FE}" destId="{6E386522-2C9F-4126-A3C6-26C8A9562D59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3737E902-E57A-477F-B6DD-D69FEC6A6472}" type="presOf" srcId="{D3FD76A2-BB9B-4CFA-8079-969234A49D08}" destId="{5E070B4D-A4F2-4B53-8204-EF9D9603D692}" srcOrd="0" destOrd="0" presId="urn:microsoft.com/office/officeart/2005/8/layout/hProcess9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6A45DF3B-B232-4381-9A6F-9C12D964A776}" type="presOf" srcId="{1EAA3B5F-4E2B-4EAC-89C3-69798AE8F767}" destId="{3031199B-CFB5-4BF3-9A6D-09257C871CA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8463931E-A9E8-4A99-A7B3-DD20BDF2F6F4}" type="presOf" srcId="{75217E69-B91E-48F9-BB07-F9F1C66FD302}" destId="{3CA9330D-DFD6-4318-8F3A-1E7639A82466}" srcOrd="0" destOrd="0" presId="urn:microsoft.com/office/officeart/2005/8/layout/hProcess9"/>
    <dgm:cxn modelId="{FA3CBCCC-2A46-4D58-AEEA-26728FDFF09B}" type="presOf" srcId="{5BC1381F-4004-4815-BF99-6B4EAE474FA5}" destId="{8464FC22-B7AA-4806-8787-663D63486F60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8C19AD2-E222-49BA-A432-E89AF62595E9}" type="presOf" srcId="{802C3B1C-899F-4F41-B347-53BF4AB3E55F}" destId="{E4117646-8A13-4968-BA44-83F194E8DFEE}" srcOrd="0" destOrd="0" presId="urn:microsoft.com/office/officeart/2005/8/layout/hProcess9"/>
    <dgm:cxn modelId="{3CC1A2A7-207D-4BC6-96C2-8F8062DF8165}" type="presOf" srcId="{7427C826-A2AB-4DDE-BD49-FE3C63B520A5}" destId="{C2D76D59-1D75-4E48-91F7-15EFA5C14B3D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1EE4D228-ECB6-4573-8453-CC74F5EAA50D}" type="presOf" srcId="{FBBD9B18-A357-4A3E-BBE3-CDAED1F25E21}" destId="{507C99B7-9B91-43EB-863C-41C0EEB302BF}" srcOrd="0" destOrd="0" presId="urn:microsoft.com/office/officeart/2005/8/layout/hProcess9"/>
    <dgm:cxn modelId="{BCACBC0F-0487-4F25-BD46-412FC68D0D73}" type="presOf" srcId="{EF3CC209-D948-4C41-93A2-C9619BD0C366}" destId="{B5054807-503F-4B1F-B23B-768ECE5D1196}" srcOrd="0" destOrd="0" presId="urn:microsoft.com/office/officeart/2005/8/layout/hProcess9"/>
    <dgm:cxn modelId="{52980D74-AE0E-458A-A13E-C2082B4A7FF9}" type="presOf" srcId="{717BB93F-4313-4D0E-90C4-F8040CA7A52D}" destId="{9EAEB3A6-6F03-4703-B3A7-C67C7299BDCB}" srcOrd="0" destOrd="0" presId="urn:microsoft.com/office/officeart/2005/8/layout/hProcess9"/>
    <dgm:cxn modelId="{7CC29550-DFCC-4C87-91FB-CAC1D3543251}" type="presParOf" srcId="{3CA9330D-DFD6-4318-8F3A-1E7639A82466}" destId="{F301877A-E6AF-4C55-ABAE-F1752F85749C}" srcOrd="0" destOrd="0" presId="urn:microsoft.com/office/officeart/2005/8/layout/hProcess9"/>
    <dgm:cxn modelId="{11A3B4CD-69FF-46AE-B25D-1D36A7614D05}" type="presParOf" srcId="{3CA9330D-DFD6-4318-8F3A-1E7639A82466}" destId="{B0FD4276-62CC-4FC7-A2EF-95FD2927C0E6}" srcOrd="1" destOrd="0" presId="urn:microsoft.com/office/officeart/2005/8/layout/hProcess9"/>
    <dgm:cxn modelId="{9E73898E-790D-42F5-90D0-6BDF9B976CD8}" type="presParOf" srcId="{B0FD4276-62CC-4FC7-A2EF-95FD2927C0E6}" destId="{507C99B7-9B91-43EB-863C-41C0EEB302BF}" srcOrd="0" destOrd="0" presId="urn:microsoft.com/office/officeart/2005/8/layout/hProcess9"/>
    <dgm:cxn modelId="{57C25E59-FAD3-4D7A-9DBD-E7C5B4873D0E}" type="presParOf" srcId="{B0FD4276-62CC-4FC7-A2EF-95FD2927C0E6}" destId="{A09867BC-3A00-4854-A118-53EEA42D9F66}" srcOrd="1" destOrd="0" presId="urn:microsoft.com/office/officeart/2005/8/layout/hProcess9"/>
    <dgm:cxn modelId="{9EF99501-7276-4EFE-A048-525314CF1164}" type="presParOf" srcId="{B0FD4276-62CC-4FC7-A2EF-95FD2927C0E6}" destId="{3B131DB1-3485-45DB-8AAD-4323E156B5FB}" srcOrd="2" destOrd="0" presId="urn:microsoft.com/office/officeart/2005/8/layout/hProcess9"/>
    <dgm:cxn modelId="{EB44E799-6EA7-4C93-85BE-358A7031BA51}" type="presParOf" srcId="{B0FD4276-62CC-4FC7-A2EF-95FD2927C0E6}" destId="{4C97FE0C-B645-48AC-BF82-11FC8C9F1E70}" srcOrd="3" destOrd="0" presId="urn:microsoft.com/office/officeart/2005/8/layout/hProcess9"/>
    <dgm:cxn modelId="{FCD01457-C133-4487-AED8-F34D6B34E046}" type="presParOf" srcId="{B0FD4276-62CC-4FC7-A2EF-95FD2927C0E6}" destId="{6E386522-2C9F-4126-A3C6-26C8A9562D59}" srcOrd="4" destOrd="0" presId="urn:microsoft.com/office/officeart/2005/8/layout/hProcess9"/>
    <dgm:cxn modelId="{5C681F6B-59FA-4CBE-8B65-43B262BE950D}" type="presParOf" srcId="{B0FD4276-62CC-4FC7-A2EF-95FD2927C0E6}" destId="{26D849D3-6080-4A5D-9491-E341B82ABA12}" srcOrd="5" destOrd="0" presId="urn:microsoft.com/office/officeart/2005/8/layout/hProcess9"/>
    <dgm:cxn modelId="{27136E7D-6E1E-4994-88D0-99CBF5D4F067}" type="presParOf" srcId="{B0FD4276-62CC-4FC7-A2EF-95FD2927C0E6}" destId="{C2D76D59-1D75-4E48-91F7-15EFA5C14B3D}" srcOrd="6" destOrd="0" presId="urn:microsoft.com/office/officeart/2005/8/layout/hProcess9"/>
    <dgm:cxn modelId="{6604DB97-6584-4B4E-BFD0-064C226D716E}" type="presParOf" srcId="{B0FD4276-62CC-4FC7-A2EF-95FD2927C0E6}" destId="{17865E6C-07C4-42B5-AEAA-394D95977626}" srcOrd="7" destOrd="0" presId="urn:microsoft.com/office/officeart/2005/8/layout/hProcess9"/>
    <dgm:cxn modelId="{EF920F6A-7969-49A5-944F-66188319F51B}" type="presParOf" srcId="{B0FD4276-62CC-4FC7-A2EF-95FD2927C0E6}" destId="{8464FC22-B7AA-4806-8787-663D63486F60}" srcOrd="8" destOrd="0" presId="urn:microsoft.com/office/officeart/2005/8/layout/hProcess9"/>
    <dgm:cxn modelId="{0BEC5218-83A4-4D53-BB99-A4A89C53094D}" type="presParOf" srcId="{B0FD4276-62CC-4FC7-A2EF-95FD2927C0E6}" destId="{123216E2-CAF5-47C7-B2C3-686B58499285}" srcOrd="9" destOrd="0" presId="urn:microsoft.com/office/officeart/2005/8/layout/hProcess9"/>
    <dgm:cxn modelId="{F6DB71E0-0BBA-4D5C-A1EE-DD9920A12E0F}" type="presParOf" srcId="{B0FD4276-62CC-4FC7-A2EF-95FD2927C0E6}" destId="{E4117646-8A13-4968-BA44-83F194E8DFEE}" srcOrd="10" destOrd="0" presId="urn:microsoft.com/office/officeart/2005/8/layout/hProcess9"/>
    <dgm:cxn modelId="{D5EE64F8-2FD0-49CD-8E61-6D2ABE9D15C2}" type="presParOf" srcId="{B0FD4276-62CC-4FC7-A2EF-95FD2927C0E6}" destId="{5DB9B771-D17D-4540-B47F-579E7E89995C}" srcOrd="11" destOrd="0" presId="urn:microsoft.com/office/officeart/2005/8/layout/hProcess9"/>
    <dgm:cxn modelId="{40315D55-7260-4C3D-959C-D4E0B93CACD1}" type="presParOf" srcId="{B0FD4276-62CC-4FC7-A2EF-95FD2927C0E6}" destId="{B5054807-503F-4B1F-B23B-768ECE5D1196}" srcOrd="12" destOrd="0" presId="urn:microsoft.com/office/officeart/2005/8/layout/hProcess9"/>
    <dgm:cxn modelId="{F691869F-40DE-4C1A-BEC8-E1E2C22DAD63}" type="presParOf" srcId="{B0FD4276-62CC-4FC7-A2EF-95FD2927C0E6}" destId="{58D3B9D8-7929-43E1-857F-2FACBE0F6207}" srcOrd="13" destOrd="0" presId="urn:microsoft.com/office/officeart/2005/8/layout/hProcess9"/>
    <dgm:cxn modelId="{804B1F42-9472-4C83-91B6-4BB4982C93A6}" type="presParOf" srcId="{B0FD4276-62CC-4FC7-A2EF-95FD2927C0E6}" destId="{9EAEB3A6-6F03-4703-B3A7-C67C7299BDCB}" srcOrd="14" destOrd="0" presId="urn:microsoft.com/office/officeart/2005/8/layout/hProcess9"/>
    <dgm:cxn modelId="{A893F805-9B8E-4414-91A8-D16E33C02006}" type="presParOf" srcId="{B0FD4276-62CC-4FC7-A2EF-95FD2927C0E6}" destId="{2C96631D-4FAE-40CE-BF3A-CA4727FAAF93}" srcOrd="15" destOrd="0" presId="urn:microsoft.com/office/officeart/2005/8/layout/hProcess9"/>
    <dgm:cxn modelId="{C96863A3-3B9A-4362-9504-0A5907393862}" type="presParOf" srcId="{B0FD4276-62CC-4FC7-A2EF-95FD2927C0E6}" destId="{9D607719-7E83-41E8-A7AA-62CF51B7D7A0}" srcOrd="16" destOrd="0" presId="urn:microsoft.com/office/officeart/2005/8/layout/hProcess9"/>
    <dgm:cxn modelId="{3F8AF76B-00FA-41A2-9001-8C5D9BF5E408}" type="presParOf" srcId="{B0FD4276-62CC-4FC7-A2EF-95FD2927C0E6}" destId="{9773BE30-81D5-408D-B506-09CDEBC8043F}" srcOrd="17" destOrd="0" presId="urn:microsoft.com/office/officeart/2005/8/layout/hProcess9"/>
    <dgm:cxn modelId="{805F6BDC-0B9E-45AB-A78F-D0B08A67FB78}" type="presParOf" srcId="{B0FD4276-62CC-4FC7-A2EF-95FD2927C0E6}" destId="{3031199B-CFB5-4BF3-9A6D-09257C871CAE}" srcOrd="18" destOrd="0" presId="urn:microsoft.com/office/officeart/2005/8/layout/hProcess9"/>
    <dgm:cxn modelId="{4F2AA0E5-7519-4550-8B46-4C48629B9523}" type="presParOf" srcId="{B0FD4276-62CC-4FC7-A2EF-95FD2927C0E6}" destId="{F69BB6B8-7F6F-4682-A206-C7C50521C613}" srcOrd="19" destOrd="0" presId="urn:microsoft.com/office/officeart/2005/8/layout/hProcess9"/>
    <dgm:cxn modelId="{52736FE6-686B-4A9A-BB79-61E02F324184}" type="presParOf" srcId="{B0FD4276-62CC-4FC7-A2EF-95FD2927C0E6}" destId="{B1C67EBC-3167-4379-A224-39BE142E6011}" srcOrd="20" destOrd="0" presId="urn:microsoft.com/office/officeart/2005/8/layout/hProcess9"/>
    <dgm:cxn modelId="{0BD223BB-6C52-472E-A71E-4E94DCCF1B17}" type="presParOf" srcId="{B0FD4276-62CC-4FC7-A2EF-95FD2927C0E6}" destId="{1D0231AC-151E-4772-B28E-545BFC5D3C72}" srcOrd="21" destOrd="0" presId="urn:microsoft.com/office/officeart/2005/8/layout/hProcess9"/>
    <dgm:cxn modelId="{83B26318-BD49-4CC9-8950-2E9473068ADE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03E9690A-CA44-4660-8A4B-5D34AAB8A105}" type="presOf" srcId="{5BC1381F-4004-4815-BF99-6B4EAE474FA5}" destId="{8464FC22-B7AA-4806-8787-663D63486F60}" srcOrd="0" destOrd="0" presId="urn:microsoft.com/office/officeart/2005/8/layout/hProcess9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CE625249-2F91-4EA0-BBCA-0FAB2FC2A3B0}" type="presOf" srcId="{D3FD76A2-BB9B-4CFA-8079-969234A49D08}" destId="{5E070B4D-A4F2-4B53-8204-EF9D9603D692}" srcOrd="0" destOrd="0" presId="urn:microsoft.com/office/officeart/2005/8/layout/hProcess9"/>
    <dgm:cxn modelId="{6706F636-54DA-4806-9FAF-72923EF7FB60}" type="presOf" srcId="{802C3B1C-899F-4F41-B347-53BF4AB3E55F}" destId="{E4117646-8A13-4968-BA44-83F194E8DFEE}" srcOrd="0" destOrd="0" presId="urn:microsoft.com/office/officeart/2005/8/layout/hProcess9"/>
    <dgm:cxn modelId="{1D133835-DDE1-4951-BA11-6785BF1578AF}" type="presOf" srcId="{EF3CC209-D948-4C41-93A2-C9619BD0C366}" destId="{B5054807-503F-4B1F-B23B-768ECE5D1196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B37D7545-46E3-4435-8024-78AC07186EEB}" type="presOf" srcId="{1EAA3B5F-4E2B-4EAC-89C3-69798AE8F767}" destId="{3031199B-CFB5-4BF3-9A6D-09257C871CA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E9A4692B-60E0-44E5-B903-C8C8C7CDFA11}" type="presOf" srcId="{FBBD9B18-A357-4A3E-BBE3-CDAED1F25E21}" destId="{507C99B7-9B91-43EB-863C-41C0EEB302BF}" srcOrd="0" destOrd="0" presId="urn:microsoft.com/office/officeart/2005/8/layout/hProcess9"/>
    <dgm:cxn modelId="{57532832-EDB1-429D-88B3-12B75E978E57}" type="presOf" srcId="{99780664-0B1F-42F9-A1A9-1DA327A456FE}" destId="{6E386522-2C9F-4126-A3C6-26C8A9562D59}" srcOrd="0" destOrd="0" presId="urn:microsoft.com/office/officeart/2005/8/layout/hProcess9"/>
    <dgm:cxn modelId="{59E47C08-6345-43EB-8566-E8E48E458B90}" type="presOf" srcId="{717BB93F-4313-4D0E-90C4-F8040CA7A52D}" destId="{9EAEB3A6-6F03-4703-B3A7-C67C7299BDCB}" srcOrd="0" destOrd="0" presId="urn:microsoft.com/office/officeart/2005/8/layout/hProcess9"/>
    <dgm:cxn modelId="{B7246F5F-4657-4D2A-B7D5-139652F7BFC1}" type="presOf" srcId="{75217E69-B91E-48F9-BB07-F9F1C66FD302}" destId="{3CA9330D-DFD6-4318-8F3A-1E7639A82466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E3D6CDE0-2995-4D3D-A0C4-7F0F0857312E}" type="presOf" srcId="{462EB0B1-1082-4FB7-A3BA-20960CA93704}" destId="{3B131DB1-3485-45DB-8AAD-4323E156B5FB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FD3FCB2A-9349-4772-BCA1-8BBA9A447A64}" type="presOf" srcId="{4B202CA0-6308-4C52-9B81-9C481B0D7BD0}" destId="{B1C67EBC-3167-4379-A224-39BE142E6011}" srcOrd="0" destOrd="0" presId="urn:microsoft.com/office/officeart/2005/8/layout/hProcess9"/>
    <dgm:cxn modelId="{1FAC68EC-A4F8-4B98-B725-4936E4D67158}" type="presOf" srcId="{2156E6F4-D2C7-4E74-BBDD-6953BCBCA86C}" destId="{9D607719-7E83-41E8-A7AA-62CF51B7D7A0}" srcOrd="0" destOrd="0" presId="urn:microsoft.com/office/officeart/2005/8/layout/hProcess9"/>
    <dgm:cxn modelId="{22A893DB-ED27-4750-9B46-7BDCBCBC167D}" type="presOf" srcId="{7427C826-A2AB-4DDE-BD49-FE3C63B520A5}" destId="{C2D76D59-1D75-4E48-91F7-15EFA5C14B3D}" srcOrd="0" destOrd="0" presId="urn:microsoft.com/office/officeart/2005/8/layout/hProcess9"/>
    <dgm:cxn modelId="{DA31CF1C-508D-4F5B-818F-13247A256A51}" type="presParOf" srcId="{3CA9330D-DFD6-4318-8F3A-1E7639A82466}" destId="{F301877A-E6AF-4C55-ABAE-F1752F85749C}" srcOrd="0" destOrd="0" presId="urn:microsoft.com/office/officeart/2005/8/layout/hProcess9"/>
    <dgm:cxn modelId="{D94D182B-0008-47E0-B99B-4FB742D943B2}" type="presParOf" srcId="{3CA9330D-DFD6-4318-8F3A-1E7639A82466}" destId="{B0FD4276-62CC-4FC7-A2EF-95FD2927C0E6}" srcOrd="1" destOrd="0" presId="urn:microsoft.com/office/officeart/2005/8/layout/hProcess9"/>
    <dgm:cxn modelId="{4444DB17-4CEE-4683-B1F7-3EDB7E2901ED}" type="presParOf" srcId="{B0FD4276-62CC-4FC7-A2EF-95FD2927C0E6}" destId="{507C99B7-9B91-43EB-863C-41C0EEB302BF}" srcOrd="0" destOrd="0" presId="urn:microsoft.com/office/officeart/2005/8/layout/hProcess9"/>
    <dgm:cxn modelId="{9D5B72C3-0AFC-4FB5-9ADD-0DEE807B867C}" type="presParOf" srcId="{B0FD4276-62CC-4FC7-A2EF-95FD2927C0E6}" destId="{A09867BC-3A00-4854-A118-53EEA42D9F66}" srcOrd="1" destOrd="0" presId="urn:microsoft.com/office/officeart/2005/8/layout/hProcess9"/>
    <dgm:cxn modelId="{12D175CF-4DAD-4711-8C33-97CAE2EE5003}" type="presParOf" srcId="{B0FD4276-62CC-4FC7-A2EF-95FD2927C0E6}" destId="{3B131DB1-3485-45DB-8AAD-4323E156B5FB}" srcOrd="2" destOrd="0" presId="urn:microsoft.com/office/officeart/2005/8/layout/hProcess9"/>
    <dgm:cxn modelId="{13F76959-7AE8-42CA-A71C-9F51E328BD4B}" type="presParOf" srcId="{B0FD4276-62CC-4FC7-A2EF-95FD2927C0E6}" destId="{4C97FE0C-B645-48AC-BF82-11FC8C9F1E70}" srcOrd="3" destOrd="0" presId="urn:microsoft.com/office/officeart/2005/8/layout/hProcess9"/>
    <dgm:cxn modelId="{D6C14FDF-6FC0-4363-994B-A0F1F965E7DC}" type="presParOf" srcId="{B0FD4276-62CC-4FC7-A2EF-95FD2927C0E6}" destId="{6E386522-2C9F-4126-A3C6-26C8A9562D59}" srcOrd="4" destOrd="0" presId="urn:microsoft.com/office/officeart/2005/8/layout/hProcess9"/>
    <dgm:cxn modelId="{47B1DE81-7736-43B0-8E37-186F90523292}" type="presParOf" srcId="{B0FD4276-62CC-4FC7-A2EF-95FD2927C0E6}" destId="{26D849D3-6080-4A5D-9491-E341B82ABA12}" srcOrd="5" destOrd="0" presId="urn:microsoft.com/office/officeart/2005/8/layout/hProcess9"/>
    <dgm:cxn modelId="{6CDBF573-EBF9-44E8-80D0-6DDCF4085BEB}" type="presParOf" srcId="{B0FD4276-62CC-4FC7-A2EF-95FD2927C0E6}" destId="{C2D76D59-1D75-4E48-91F7-15EFA5C14B3D}" srcOrd="6" destOrd="0" presId="urn:microsoft.com/office/officeart/2005/8/layout/hProcess9"/>
    <dgm:cxn modelId="{F21E843A-018B-4C77-AAE7-E6F965CDD7C0}" type="presParOf" srcId="{B0FD4276-62CC-4FC7-A2EF-95FD2927C0E6}" destId="{17865E6C-07C4-42B5-AEAA-394D95977626}" srcOrd="7" destOrd="0" presId="urn:microsoft.com/office/officeart/2005/8/layout/hProcess9"/>
    <dgm:cxn modelId="{E3E29055-5617-4389-A092-7F9EB7179E7D}" type="presParOf" srcId="{B0FD4276-62CC-4FC7-A2EF-95FD2927C0E6}" destId="{8464FC22-B7AA-4806-8787-663D63486F60}" srcOrd="8" destOrd="0" presId="urn:microsoft.com/office/officeart/2005/8/layout/hProcess9"/>
    <dgm:cxn modelId="{C8F9F6AE-778A-4792-822D-569F9AAF1925}" type="presParOf" srcId="{B0FD4276-62CC-4FC7-A2EF-95FD2927C0E6}" destId="{123216E2-CAF5-47C7-B2C3-686B58499285}" srcOrd="9" destOrd="0" presId="urn:microsoft.com/office/officeart/2005/8/layout/hProcess9"/>
    <dgm:cxn modelId="{62A29618-8190-4519-BFB7-05F5449624F0}" type="presParOf" srcId="{B0FD4276-62CC-4FC7-A2EF-95FD2927C0E6}" destId="{E4117646-8A13-4968-BA44-83F194E8DFEE}" srcOrd="10" destOrd="0" presId="urn:microsoft.com/office/officeart/2005/8/layout/hProcess9"/>
    <dgm:cxn modelId="{D4E5C15A-991F-46F8-BEFF-23BFC5ADF947}" type="presParOf" srcId="{B0FD4276-62CC-4FC7-A2EF-95FD2927C0E6}" destId="{5DB9B771-D17D-4540-B47F-579E7E89995C}" srcOrd="11" destOrd="0" presId="urn:microsoft.com/office/officeart/2005/8/layout/hProcess9"/>
    <dgm:cxn modelId="{2DC6F5D7-6DC2-48E3-B249-52E755342F20}" type="presParOf" srcId="{B0FD4276-62CC-4FC7-A2EF-95FD2927C0E6}" destId="{B5054807-503F-4B1F-B23B-768ECE5D1196}" srcOrd="12" destOrd="0" presId="urn:microsoft.com/office/officeart/2005/8/layout/hProcess9"/>
    <dgm:cxn modelId="{5B277386-B389-459A-A6BB-E06F5D3B0203}" type="presParOf" srcId="{B0FD4276-62CC-4FC7-A2EF-95FD2927C0E6}" destId="{58D3B9D8-7929-43E1-857F-2FACBE0F6207}" srcOrd="13" destOrd="0" presId="urn:microsoft.com/office/officeart/2005/8/layout/hProcess9"/>
    <dgm:cxn modelId="{098F3877-1B85-4C87-BCB9-C9EB61C1D94E}" type="presParOf" srcId="{B0FD4276-62CC-4FC7-A2EF-95FD2927C0E6}" destId="{9EAEB3A6-6F03-4703-B3A7-C67C7299BDCB}" srcOrd="14" destOrd="0" presId="urn:microsoft.com/office/officeart/2005/8/layout/hProcess9"/>
    <dgm:cxn modelId="{2D3657F2-0ADD-4417-B363-9B26DF1DCE4C}" type="presParOf" srcId="{B0FD4276-62CC-4FC7-A2EF-95FD2927C0E6}" destId="{2C96631D-4FAE-40CE-BF3A-CA4727FAAF93}" srcOrd="15" destOrd="0" presId="urn:microsoft.com/office/officeart/2005/8/layout/hProcess9"/>
    <dgm:cxn modelId="{D31FDF33-165E-486D-B43D-155D862A986D}" type="presParOf" srcId="{B0FD4276-62CC-4FC7-A2EF-95FD2927C0E6}" destId="{9D607719-7E83-41E8-A7AA-62CF51B7D7A0}" srcOrd="16" destOrd="0" presId="urn:microsoft.com/office/officeart/2005/8/layout/hProcess9"/>
    <dgm:cxn modelId="{C79AD6C3-376A-4347-8DE9-9B35F42E194B}" type="presParOf" srcId="{B0FD4276-62CC-4FC7-A2EF-95FD2927C0E6}" destId="{9773BE30-81D5-408D-B506-09CDEBC8043F}" srcOrd="17" destOrd="0" presId="urn:microsoft.com/office/officeart/2005/8/layout/hProcess9"/>
    <dgm:cxn modelId="{60B086C4-3495-4DC2-829C-F0A9FEF614B2}" type="presParOf" srcId="{B0FD4276-62CC-4FC7-A2EF-95FD2927C0E6}" destId="{3031199B-CFB5-4BF3-9A6D-09257C871CAE}" srcOrd="18" destOrd="0" presId="urn:microsoft.com/office/officeart/2005/8/layout/hProcess9"/>
    <dgm:cxn modelId="{63D1C740-D6BD-493C-8E6A-C6506BAFA917}" type="presParOf" srcId="{B0FD4276-62CC-4FC7-A2EF-95FD2927C0E6}" destId="{F69BB6B8-7F6F-4682-A206-C7C50521C613}" srcOrd="19" destOrd="0" presId="urn:microsoft.com/office/officeart/2005/8/layout/hProcess9"/>
    <dgm:cxn modelId="{3A55A611-B6B2-4363-8440-301BF0BC1BF6}" type="presParOf" srcId="{B0FD4276-62CC-4FC7-A2EF-95FD2927C0E6}" destId="{B1C67EBC-3167-4379-A224-39BE142E6011}" srcOrd="20" destOrd="0" presId="urn:microsoft.com/office/officeart/2005/8/layout/hProcess9"/>
    <dgm:cxn modelId="{1D63D312-C549-4A72-A52D-E6F8DB968384}" type="presParOf" srcId="{B0FD4276-62CC-4FC7-A2EF-95FD2927C0E6}" destId="{1D0231AC-151E-4772-B28E-545BFC5D3C72}" srcOrd="21" destOrd="0" presId="urn:microsoft.com/office/officeart/2005/8/layout/hProcess9"/>
    <dgm:cxn modelId="{3637C210-9B52-4134-993D-2A82249CC409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1B9E7B87-AE6F-4339-9AD0-A4B114571D13}" type="presOf" srcId="{75217E69-B91E-48F9-BB07-F9F1C66FD302}" destId="{3CA9330D-DFD6-4318-8F3A-1E7639A82466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2742E160-9FC3-4B4E-8C9F-93C24F3DA18E}" type="presOf" srcId="{4B202CA0-6308-4C52-9B81-9C481B0D7BD0}" destId="{B1C67EBC-3167-4379-A224-39BE142E6011}" srcOrd="0" destOrd="0" presId="urn:microsoft.com/office/officeart/2005/8/layout/hProcess9"/>
    <dgm:cxn modelId="{C18F19F8-9109-4A68-802E-2542DDBADEF1}" type="presOf" srcId="{2156E6F4-D2C7-4E74-BBDD-6953BCBCA86C}" destId="{9D607719-7E83-41E8-A7AA-62CF51B7D7A0}" srcOrd="0" destOrd="0" presId="urn:microsoft.com/office/officeart/2005/8/layout/hProcess9"/>
    <dgm:cxn modelId="{003B4D56-BCAD-468B-A713-3959E0F7D1DA}" type="presOf" srcId="{802C3B1C-899F-4F41-B347-53BF4AB3E55F}" destId="{E4117646-8A13-4968-BA44-83F194E8DFE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219CDC30-F175-4C3D-A4CC-94E10E205546}" type="presOf" srcId="{717BB93F-4313-4D0E-90C4-F8040CA7A52D}" destId="{9EAEB3A6-6F03-4703-B3A7-C67C7299BDCB}" srcOrd="0" destOrd="0" presId="urn:microsoft.com/office/officeart/2005/8/layout/hProcess9"/>
    <dgm:cxn modelId="{63259CB6-4D51-42AB-92D4-77D4C25CEDE8}" type="presOf" srcId="{FBBD9B18-A357-4A3E-BBE3-CDAED1F25E21}" destId="{507C99B7-9B91-43EB-863C-41C0EEB302BF}" srcOrd="0" destOrd="0" presId="urn:microsoft.com/office/officeart/2005/8/layout/hProcess9"/>
    <dgm:cxn modelId="{476E1126-6362-4091-8BEB-D052804CA06F}" type="presOf" srcId="{5BC1381F-4004-4815-BF99-6B4EAE474FA5}" destId="{8464FC22-B7AA-4806-8787-663D63486F60}" srcOrd="0" destOrd="0" presId="urn:microsoft.com/office/officeart/2005/8/layout/hProcess9"/>
    <dgm:cxn modelId="{626DDD8F-3D0C-45C4-B079-9B470090D0E6}" type="presOf" srcId="{462EB0B1-1082-4FB7-A3BA-20960CA93704}" destId="{3B131DB1-3485-45DB-8AAD-4323E156B5FB}" srcOrd="0" destOrd="0" presId="urn:microsoft.com/office/officeart/2005/8/layout/hProcess9"/>
    <dgm:cxn modelId="{1A679D84-F4E0-4646-BC4D-6B02BBF4E52B}" type="presOf" srcId="{1EAA3B5F-4E2B-4EAC-89C3-69798AE8F767}" destId="{3031199B-CFB5-4BF3-9A6D-09257C871CAE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4BBD96D-A08F-45DB-AAA4-40E5355EC5BB}" type="presOf" srcId="{7427C826-A2AB-4DDE-BD49-FE3C63B520A5}" destId="{C2D76D59-1D75-4E48-91F7-15EFA5C14B3D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69C124D1-4C69-47C2-ABC4-808D25C2E33A}" type="presOf" srcId="{EF3CC209-D948-4C41-93A2-C9619BD0C366}" destId="{B5054807-503F-4B1F-B23B-768ECE5D1196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E80E8479-7D15-4A57-8BB6-74CA3A2F3F84}" type="presOf" srcId="{99780664-0B1F-42F9-A1A9-1DA327A456FE}" destId="{6E386522-2C9F-4126-A3C6-26C8A9562D59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62110200-E666-4312-B9B6-400557689367}" type="presOf" srcId="{D3FD76A2-BB9B-4CFA-8079-969234A49D08}" destId="{5E070B4D-A4F2-4B53-8204-EF9D9603D692}" srcOrd="0" destOrd="0" presId="urn:microsoft.com/office/officeart/2005/8/layout/hProcess9"/>
    <dgm:cxn modelId="{6D64BDD7-A136-4B15-8269-417E3FE8B6EC}" type="presParOf" srcId="{3CA9330D-DFD6-4318-8F3A-1E7639A82466}" destId="{F301877A-E6AF-4C55-ABAE-F1752F85749C}" srcOrd="0" destOrd="0" presId="urn:microsoft.com/office/officeart/2005/8/layout/hProcess9"/>
    <dgm:cxn modelId="{68EF05F9-F61B-4CC2-BCFF-AC619377509B}" type="presParOf" srcId="{3CA9330D-DFD6-4318-8F3A-1E7639A82466}" destId="{B0FD4276-62CC-4FC7-A2EF-95FD2927C0E6}" srcOrd="1" destOrd="0" presId="urn:microsoft.com/office/officeart/2005/8/layout/hProcess9"/>
    <dgm:cxn modelId="{BA88B9D3-E973-46CF-9F11-17677DA6C6ED}" type="presParOf" srcId="{B0FD4276-62CC-4FC7-A2EF-95FD2927C0E6}" destId="{507C99B7-9B91-43EB-863C-41C0EEB302BF}" srcOrd="0" destOrd="0" presId="urn:microsoft.com/office/officeart/2005/8/layout/hProcess9"/>
    <dgm:cxn modelId="{510317DB-3D27-4822-9B0A-CFADBA2EBDFB}" type="presParOf" srcId="{B0FD4276-62CC-4FC7-A2EF-95FD2927C0E6}" destId="{A09867BC-3A00-4854-A118-53EEA42D9F66}" srcOrd="1" destOrd="0" presId="urn:microsoft.com/office/officeart/2005/8/layout/hProcess9"/>
    <dgm:cxn modelId="{35833B9D-3DAD-4AE6-AC49-BD003624F972}" type="presParOf" srcId="{B0FD4276-62CC-4FC7-A2EF-95FD2927C0E6}" destId="{3B131DB1-3485-45DB-8AAD-4323E156B5FB}" srcOrd="2" destOrd="0" presId="urn:microsoft.com/office/officeart/2005/8/layout/hProcess9"/>
    <dgm:cxn modelId="{57AC6441-5FB5-4ED1-A229-00004457857F}" type="presParOf" srcId="{B0FD4276-62CC-4FC7-A2EF-95FD2927C0E6}" destId="{4C97FE0C-B645-48AC-BF82-11FC8C9F1E70}" srcOrd="3" destOrd="0" presId="urn:microsoft.com/office/officeart/2005/8/layout/hProcess9"/>
    <dgm:cxn modelId="{3899F05D-1305-4A56-83BD-19A4EEE26779}" type="presParOf" srcId="{B0FD4276-62CC-4FC7-A2EF-95FD2927C0E6}" destId="{6E386522-2C9F-4126-A3C6-26C8A9562D59}" srcOrd="4" destOrd="0" presId="urn:microsoft.com/office/officeart/2005/8/layout/hProcess9"/>
    <dgm:cxn modelId="{65472DA7-8E33-42F6-BACB-2B6F13078303}" type="presParOf" srcId="{B0FD4276-62CC-4FC7-A2EF-95FD2927C0E6}" destId="{26D849D3-6080-4A5D-9491-E341B82ABA12}" srcOrd="5" destOrd="0" presId="urn:microsoft.com/office/officeart/2005/8/layout/hProcess9"/>
    <dgm:cxn modelId="{06E0387E-477F-4C34-84E8-EF0C0EA586D7}" type="presParOf" srcId="{B0FD4276-62CC-4FC7-A2EF-95FD2927C0E6}" destId="{C2D76D59-1D75-4E48-91F7-15EFA5C14B3D}" srcOrd="6" destOrd="0" presId="urn:microsoft.com/office/officeart/2005/8/layout/hProcess9"/>
    <dgm:cxn modelId="{A672B016-F01D-4C4C-AFB2-638A03B1E38B}" type="presParOf" srcId="{B0FD4276-62CC-4FC7-A2EF-95FD2927C0E6}" destId="{17865E6C-07C4-42B5-AEAA-394D95977626}" srcOrd="7" destOrd="0" presId="urn:microsoft.com/office/officeart/2005/8/layout/hProcess9"/>
    <dgm:cxn modelId="{03A83AF8-9976-4353-B562-C69826C5C6E7}" type="presParOf" srcId="{B0FD4276-62CC-4FC7-A2EF-95FD2927C0E6}" destId="{8464FC22-B7AA-4806-8787-663D63486F60}" srcOrd="8" destOrd="0" presId="urn:microsoft.com/office/officeart/2005/8/layout/hProcess9"/>
    <dgm:cxn modelId="{3C2A8130-190C-4C22-9A6B-A333E16305E2}" type="presParOf" srcId="{B0FD4276-62CC-4FC7-A2EF-95FD2927C0E6}" destId="{123216E2-CAF5-47C7-B2C3-686B58499285}" srcOrd="9" destOrd="0" presId="urn:microsoft.com/office/officeart/2005/8/layout/hProcess9"/>
    <dgm:cxn modelId="{C26CD487-40A8-4AC1-AFE6-70820D464CCD}" type="presParOf" srcId="{B0FD4276-62CC-4FC7-A2EF-95FD2927C0E6}" destId="{E4117646-8A13-4968-BA44-83F194E8DFEE}" srcOrd="10" destOrd="0" presId="urn:microsoft.com/office/officeart/2005/8/layout/hProcess9"/>
    <dgm:cxn modelId="{32AD06C4-2B78-45E2-8FEA-2008CCCD1ED8}" type="presParOf" srcId="{B0FD4276-62CC-4FC7-A2EF-95FD2927C0E6}" destId="{5DB9B771-D17D-4540-B47F-579E7E89995C}" srcOrd="11" destOrd="0" presId="urn:microsoft.com/office/officeart/2005/8/layout/hProcess9"/>
    <dgm:cxn modelId="{42D5FEF6-FD72-452B-98B3-6B1F0B10A7BE}" type="presParOf" srcId="{B0FD4276-62CC-4FC7-A2EF-95FD2927C0E6}" destId="{B5054807-503F-4B1F-B23B-768ECE5D1196}" srcOrd="12" destOrd="0" presId="urn:microsoft.com/office/officeart/2005/8/layout/hProcess9"/>
    <dgm:cxn modelId="{7A51A3E8-9AC6-4EB7-BAC9-7316B5EF5AFF}" type="presParOf" srcId="{B0FD4276-62CC-4FC7-A2EF-95FD2927C0E6}" destId="{58D3B9D8-7929-43E1-857F-2FACBE0F6207}" srcOrd="13" destOrd="0" presId="urn:microsoft.com/office/officeart/2005/8/layout/hProcess9"/>
    <dgm:cxn modelId="{3601BA63-C5C3-42A4-B8FB-B854AF748B66}" type="presParOf" srcId="{B0FD4276-62CC-4FC7-A2EF-95FD2927C0E6}" destId="{9EAEB3A6-6F03-4703-B3A7-C67C7299BDCB}" srcOrd="14" destOrd="0" presId="urn:microsoft.com/office/officeart/2005/8/layout/hProcess9"/>
    <dgm:cxn modelId="{C7AC0CAE-5682-4EBB-8A68-29BEC807DF36}" type="presParOf" srcId="{B0FD4276-62CC-4FC7-A2EF-95FD2927C0E6}" destId="{2C96631D-4FAE-40CE-BF3A-CA4727FAAF93}" srcOrd="15" destOrd="0" presId="urn:microsoft.com/office/officeart/2005/8/layout/hProcess9"/>
    <dgm:cxn modelId="{59B5CA09-2AB1-4A46-BE82-0B58582917B1}" type="presParOf" srcId="{B0FD4276-62CC-4FC7-A2EF-95FD2927C0E6}" destId="{9D607719-7E83-41E8-A7AA-62CF51B7D7A0}" srcOrd="16" destOrd="0" presId="urn:microsoft.com/office/officeart/2005/8/layout/hProcess9"/>
    <dgm:cxn modelId="{036B9EFA-68E8-4B05-A3B4-6D05C7425443}" type="presParOf" srcId="{B0FD4276-62CC-4FC7-A2EF-95FD2927C0E6}" destId="{9773BE30-81D5-408D-B506-09CDEBC8043F}" srcOrd="17" destOrd="0" presId="urn:microsoft.com/office/officeart/2005/8/layout/hProcess9"/>
    <dgm:cxn modelId="{2698596B-5450-4734-A929-CAEA039E3EA5}" type="presParOf" srcId="{B0FD4276-62CC-4FC7-A2EF-95FD2927C0E6}" destId="{3031199B-CFB5-4BF3-9A6D-09257C871CAE}" srcOrd="18" destOrd="0" presId="urn:microsoft.com/office/officeart/2005/8/layout/hProcess9"/>
    <dgm:cxn modelId="{917F3307-3ABC-493F-A4E0-18812D842EEA}" type="presParOf" srcId="{B0FD4276-62CC-4FC7-A2EF-95FD2927C0E6}" destId="{F69BB6B8-7F6F-4682-A206-C7C50521C613}" srcOrd="19" destOrd="0" presId="urn:microsoft.com/office/officeart/2005/8/layout/hProcess9"/>
    <dgm:cxn modelId="{8F11C03E-8C61-473D-ADBE-DFF21F74162D}" type="presParOf" srcId="{B0FD4276-62CC-4FC7-A2EF-95FD2927C0E6}" destId="{B1C67EBC-3167-4379-A224-39BE142E6011}" srcOrd="20" destOrd="0" presId="urn:microsoft.com/office/officeart/2005/8/layout/hProcess9"/>
    <dgm:cxn modelId="{0048FAFB-F5F3-429A-8262-C00196786E9B}" type="presParOf" srcId="{B0FD4276-62CC-4FC7-A2EF-95FD2927C0E6}" destId="{1D0231AC-151E-4772-B28E-545BFC5D3C72}" srcOrd="21" destOrd="0" presId="urn:microsoft.com/office/officeart/2005/8/layout/hProcess9"/>
    <dgm:cxn modelId="{E0CACEAC-C48A-40D0-9B5F-1BBEC0E70BA3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bg1"/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A2CB1C9B-D27A-44E6-895F-C54BEC0F47DD}" type="presOf" srcId="{7427C826-A2AB-4DDE-BD49-FE3C63B520A5}" destId="{C2D76D59-1D75-4E48-91F7-15EFA5C14B3D}" srcOrd="0" destOrd="0" presId="urn:microsoft.com/office/officeart/2005/8/layout/hProcess9"/>
    <dgm:cxn modelId="{0B6E1A39-C207-42EB-B8DA-52E53A4B7653}" type="presOf" srcId="{D3FD76A2-BB9B-4CFA-8079-969234A49D08}" destId="{5E070B4D-A4F2-4B53-8204-EF9D9603D692}" srcOrd="0" destOrd="0" presId="urn:microsoft.com/office/officeart/2005/8/layout/hProcess9"/>
    <dgm:cxn modelId="{32B12D2D-D1E1-4FAC-B461-AC3BC8788E75}" type="presOf" srcId="{4B202CA0-6308-4C52-9B81-9C481B0D7BD0}" destId="{B1C67EBC-3167-4379-A224-39BE142E6011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AB904108-D230-413D-AD87-4CA80144D7C1}" type="presOf" srcId="{99780664-0B1F-42F9-A1A9-1DA327A456FE}" destId="{6E386522-2C9F-4126-A3C6-26C8A9562D59}" srcOrd="0" destOrd="0" presId="urn:microsoft.com/office/officeart/2005/8/layout/hProcess9"/>
    <dgm:cxn modelId="{383FF25F-02FC-4C03-A2BB-134223D1DF78}" type="presOf" srcId="{717BB93F-4313-4D0E-90C4-F8040CA7A52D}" destId="{9EAEB3A6-6F03-4703-B3A7-C67C7299BDCB}" srcOrd="0" destOrd="0" presId="urn:microsoft.com/office/officeart/2005/8/layout/hProcess9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9E00DF62-2A8F-448A-B2FB-6E7F6B007BE0}" type="presOf" srcId="{1EAA3B5F-4E2B-4EAC-89C3-69798AE8F767}" destId="{3031199B-CFB5-4BF3-9A6D-09257C871CAE}" srcOrd="0" destOrd="0" presId="urn:microsoft.com/office/officeart/2005/8/layout/hProcess9"/>
    <dgm:cxn modelId="{8A7B002B-46C3-4CA8-A712-C704ECAEEC05}" type="presOf" srcId="{5BC1381F-4004-4815-BF99-6B4EAE474FA5}" destId="{8464FC22-B7AA-4806-8787-663D63486F60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41E35A0-093A-46A9-90C9-9D6FE5F0DA50}" type="presOf" srcId="{EF3CC209-D948-4C41-93A2-C9619BD0C366}" destId="{B5054807-503F-4B1F-B23B-768ECE5D1196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775010A7-6592-40D8-A813-90E1B268063C}" type="presOf" srcId="{802C3B1C-899F-4F41-B347-53BF4AB3E55F}" destId="{E4117646-8A13-4968-BA44-83F194E8DFEE}" srcOrd="0" destOrd="0" presId="urn:microsoft.com/office/officeart/2005/8/layout/hProcess9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3721343D-E8E2-49CA-93AA-EDD41EE8ECC0}" type="presOf" srcId="{462EB0B1-1082-4FB7-A3BA-20960CA93704}" destId="{3B131DB1-3485-45DB-8AAD-4323E156B5FB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6B6853C0-EAF6-4D64-B4C4-C5BE6FDC0AFB}" type="presOf" srcId="{2156E6F4-D2C7-4E74-BBDD-6953BCBCA86C}" destId="{9D607719-7E83-41E8-A7AA-62CF51B7D7A0}" srcOrd="0" destOrd="0" presId="urn:microsoft.com/office/officeart/2005/8/layout/hProcess9"/>
    <dgm:cxn modelId="{20B76E5D-94DA-4067-9F50-8A1E885E3FEA}" type="presOf" srcId="{FBBD9B18-A357-4A3E-BBE3-CDAED1F25E21}" destId="{507C99B7-9B91-43EB-863C-41C0EEB302BF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C6C5CCEA-0627-465D-ACFB-3B6C01A29E13}" type="presOf" srcId="{75217E69-B91E-48F9-BB07-F9F1C66FD302}" destId="{3CA9330D-DFD6-4318-8F3A-1E7639A82466}" srcOrd="0" destOrd="0" presId="urn:microsoft.com/office/officeart/2005/8/layout/hProcess9"/>
    <dgm:cxn modelId="{6FF8FE1F-1A61-48BC-8A8E-D1242FBC5CCE}" type="presParOf" srcId="{3CA9330D-DFD6-4318-8F3A-1E7639A82466}" destId="{F301877A-E6AF-4C55-ABAE-F1752F85749C}" srcOrd="0" destOrd="0" presId="urn:microsoft.com/office/officeart/2005/8/layout/hProcess9"/>
    <dgm:cxn modelId="{BD6BFF18-0A14-460D-B80E-FA46E315B055}" type="presParOf" srcId="{3CA9330D-DFD6-4318-8F3A-1E7639A82466}" destId="{B0FD4276-62CC-4FC7-A2EF-95FD2927C0E6}" srcOrd="1" destOrd="0" presId="urn:microsoft.com/office/officeart/2005/8/layout/hProcess9"/>
    <dgm:cxn modelId="{AD984662-78EA-498C-8870-ED5EF8AD4EF0}" type="presParOf" srcId="{B0FD4276-62CC-4FC7-A2EF-95FD2927C0E6}" destId="{507C99B7-9B91-43EB-863C-41C0EEB302BF}" srcOrd="0" destOrd="0" presId="urn:microsoft.com/office/officeart/2005/8/layout/hProcess9"/>
    <dgm:cxn modelId="{A9EB5BE5-52B0-45A5-8987-6B08612E2ECE}" type="presParOf" srcId="{B0FD4276-62CC-4FC7-A2EF-95FD2927C0E6}" destId="{A09867BC-3A00-4854-A118-53EEA42D9F66}" srcOrd="1" destOrd="0" presId="urn:microsoft.com/office/officeart/2005/8/layout/hProcess9"/>
    <dgm:cxn modelId="{42B790E2-0F6C-4C6C-958D-B2A0C046D3CE}" type="presParOf" srcId="{B0FD4276-62CC-4FC7-A2EF-95FD2927C0E6}" destId="{3B131DB1-3485-45DB-8AAD-4323E156B5FB}" srcOrd="2" destOrd="0" presId="urn:microsoft.com/office/officeart/2005/8/layout/hProcess9"/>
    <dgm:cxn modelId="{45929533-4E5C-450B-97F8-C20BF5C434FC}" type="presParOf" srcId="{B0FD4276-62CC-4FC7-A2EF-95FD2927C0E6}" destId="{4C97FE0C-B645-48AC-BF82-11FC8C9F1E70}" srcOrd="3" destOrd="0" presId="urn:microsoft.com/office/officeart/2005/8/layout/hProcess9"/>
    <dgm:cxn modelId="{802B9720-1A77-4F4C-A829-899E30F7385C}" type="presParOf" srcId="{B0FD4276-62CC-4FC7-A2EF-95FD2927C0E6}" destId="{6E386522-2C9F-4126-A3C6-26C8A9562D59}" srcOrd="4" destOrd="0" presId="urn:microsoft.com/office/officeart/2005/8/layout/hProcess9"/>
    <dgm:cxn modelId="{EFC57CFF-0EB8-4C21-9822-F3A7901FA3E7}" type="presParOf" srcId="{B0FD4276-62CC-4FC7-A2EF-95FD2927C0E6}" destId="{26D849D3-6080-4A5D-9491-E341B82ABA12}" srcOrd="5" destOrd="0" presId="urn:microsoft.com/office/officeart/2005/8/layout/hProcess9"/>
    <dgm:cxn modelId="{D3C9040B-C5BE-4AF6-91F7-4449D2834E66}" type="presParOf" srcId="{B0FD4276-62CC-4FC7-A2EF-95FD2927C0E6}" destId="{C2D76D59-1D75-4E48-91F7-15EFA5C14B3D}" srcOrd="6" destOrd="0" presId="urn:microsoft.com/office/officeart/2005/8/layout/hProcess9"/>
    <dgm:cxn modelId="{30F3B173-BCD0-4F86-8113-A2FC8873AF66}" type="presParOf" srcId="{B0FD4276-62CC-4FC7-A2EF-95FD2927C0E6}" destId="{17865E6C-07C4-42B5-AEAA-394D95977626}" srcOrd="7" destOrd="0" presId="urn:microsoft.com/office/officeart/2005/8/layout/hProcess9"/>
    <dgm:cxn modelId="{12D5E950-3D89-49D9-988A-16A02EE8DA70}" type="presParOf" srcId="{B0FD4276-62CC-4FC7-A2EF-95FD2927C0E6}" destId="{8464FC22-B7AA-4806-8787-663D63486F60}" srcOrd="8" destOrd="0" presId="urn:microsoft.com/office/officeart/2005/8/layout/hProcess9"/>
    <dgm:cxn modelId="{196FF1B1-8E47-492C-B457-80B6C1E524E3}" type="presParOf" srcId="{B0FD4276-62CC-4FC7-A2EF-95FD2927C0E6}" destId="{123216E2-CAF5-47C7-B2C3-686B58499285}" srcOrd="9" destOrd="0" presId="urn:microsoft.com/office/officeart/2005/8/layout/hProcess9"/>
    <dgm:cxn modelId="{B790F1DE-B46D-4180-AA41-D0F76DD79DAC}" type="presParOf" srcId="{B0FD4276-62CC-4FC7-A2EF-95FD2927C0E6}" destId="{E4117646-8A13-4968-BA44-83F194E8DFEE}" srcOrd="10" destOrd="0" presId="urn:microsoft.com/office/officeart/2005/8/layout/hProcess9"/>
    <dgm:cxn modelId="{99C3238C-CA2C-419A-9306-A0D1851B54A0}" type="presParOf" srcId="{B0FD4276-62CC-4FC7-A2EF-95FD2927C0E6}" destId="{5DB9B771-D17D-4540-B47F-579E7E89995C}" srcOrd="11" destOrd="0" presId="urn:microsoft.com/office/officeart/2005/8/layout/hProcess9"/>
    <dgm:cxn modelId="{47CE176D-ADED-4985-918A-044854D9A2CE}" type="presParOf" srcId="{B0FD4276-62CC-4FC7-A2EF-95FD2927C0E6}" destId="{B5054807-503F-4B1F-B23B-768ECE5D1196}" srcOrd="12" destOrd="0" presId="urn:microsoft.com/office/officeart/2005/8/layout/hProcess9"/>
    <dgm:cxn modelId="{3108719A-E890-4C7C-9DE5-AE93DB47CE27}" type="presParOf" srcId="{B0FD4276-62CC-4FC7-A2EF-95FD2927C0E6}" destId="{58D3B9D8-7929-43E1-857F-2FACBE0F6207}" srcOrd="13" destOrd="0" presId="urn:microsoft.com/office/officeart/2005/8/layout/hProcess9"/>
    <dgm:cxn modelId="{3C2AB3A9-5EA6-4E22-84E1-272A421FB09D}" type="presParOf" srcId="{B0FD4276-62CC-4FC7-A2EF-95FD2927C0E6}" destId="{9EAEB3A6-6F03-4703-B3A7-C67C7299BDCB}" srcOrd="14" destOrd="0" presId="urn:microsoft.com/office/officeart/2005/8/layout/hProcess9"/>
    <dgm:cxn modelId="{EA506155-D4BE-4252-8CA6-5B0D0D3E80E3}" type="presParOf" srcId="{B0FD4276-62CC-4FC7-A2EF-95FD2927C0E6}" destId="{2C96631D-4FAE-40CE-BF3A-CA4727FAAF93}" srcOrd="15" destOrd="0" presId="urn:microsoft.com/office/officeart/2005/8/layout/hProcess9"/>
    <dgm:cxn modelId="{C736D9A6-116B-4BB4-B674-32209F4CEF64}" type="presParOf" srcId="{B0FD4276-62CC-4FC7-A2EF-95FD2927C0E6}" destId="{9D607719-7E83-41E8-A7AA-62CF51B7D7A0}" srcOrd="16" destOrd="0" presId="urn:microsoft.com/office/officeart/2005/8/layout/hProcess9"/>
    <dgm:cxn modelId="{C10695B9-DB1B-4DA2-885E-7160412E8C8B}" type="presParOf" srcId="{B0FD4276-62CC-4FC7-A2EF-95FD2927C0E6}" destId="{9773BE30-81D5-408D-B506-09CDEBC8043F}" srcOrd="17" destOrd="0" presId="urn:microsoft.com/office/officeart/2005/8/layout/hProcess9"/>
    <dgm:cxn modelId="{16A3364B-F28B-4315-B9E0-B93A5B2913A0}" type="presParOf" srcId="{B0FD4276-62CC-4FC7-A2EF-95FD2927C0E6}" destId="{3031199B-CFB5-4BF3-9A6D-09257C871CAE}" srcOrd="18" destOrd="0" presId="urn:microsoft.com/office/officeart/2005/8/layout/hProcess9"/>
    <dgm:cxn modelId="{790651D3-40B4-4B57-9F45-82751972F1A7}" type="presParOf" srcId="{B0FD4276-62CC-4FC7-A2EF-95FD2927C0E6}" destId="{F69BB6B8-7F6F-4682-A206-C7C50521C613}" srcOrd="19" destOrd="0" presId="urn:microsoft.com/office/officeart/2005/8/layout/hProcess9"/>
    <dgm:cxn modelId="{322189F0-981D-4342-B796-8C678C6BA049}" type="presParOf" srcId="{B0FD4276-62CC-4FC7-A2EF-95FD2927C0E6}" destId="{B1C67EBC-3167-4379-A224-39BE142E6011}" srcOrd="20" destOrd="0" presId="urn:microsoft.com/office/officeart/2005/8/layout/hProcess9"/>
    <dgm:cxn modelId="{F79339ED-2D22-4A6B-9363-CAB7C8470C00}" type="presParOf" srcId="{B0FD4276-62CC-4FC7-A2EF-95FD2927C0E6}" destId="{1D0231AC-151E-4772-B28E-545BFC5D3C72}" srcOrd="21" destOrd="0" presId="urn:microsoft.com/office/officeart/2005/8/layout/hProcess9"/>
    <dgm:cxn modelId="{F6813699-117B-4AFA-B6BB-DC0755BBC8FB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9E2C303-68E6-4304-B10D-3604E379D2F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C121B7E-3A39-4FBA-A53B-6F254D5D80E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 custLinFactX="151537" custLinFactY="172983" custLinFactNeighborX="200000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567A554D-485A-4E62-80FF-C1F8BC49EBFA}" type="presOf" srcId="{8C121B7E-3A39-4FBA-A53B-6F254D5D80E8}" destId="{6988BEAB-449D-462E-B5B8-E34E61A811A3}" srcOrd="0" destOrd="0" presId="urn:microsoft.com/office/officeart/2005/8/layout/process1"/>
    <dgm:cxn modelId="{C352ED7F-7CED-40D0-A08A-5ADBD7FFAD20}" type="presOf" srcId="{5E2A3ADB-130C-4119-BE89-0D3AD5AAE92C}" destId="{BBF9AF06-A2E7-4352-B380-33F21654B18D}" srcOrd="1" destOrd="0" presId="urn:microsoft.com/office/officeart/2005/8/layout/process1"/>
    <dgm:cxn modelId="{32D21736-C953-428D-A55E-1A5BA3671105}" type="presOf" srcId="{09E2C303-68E6-4304-B10D-3604E379D2F5}" destId="{F2AB1812-8AFB-4DC3-AD4D-58FE61BF9973}" srcOrd="0" destOrd="0" presId="urn:microsoft.com/office/officeart/2005/8/layout/process1"/>
    <dgm:cxn modelId="{53828502-A027-4EC3-BCB0-826E89653696}" type="presOf" srcId="{AE939722-D989-438B-916E-08C1A31B12AA}" destId="{AD3E7DA1-05EA-4849-A1E6-D600652D07FD}" srcOrd="0" destOrd="0" presId="urn:microsoft.com/office/officeart/2005/8/layout/process1"/>
    <dgm:cxn modelId="{9939F630-3DE4-42D4-B225-3A58AAC715E8}" type="presOf" srcId="{C5B7D2FF-64E1-4460-AFAD-637AC7A48C14}" destId="{F5C27C0C-C46A-4CF4-B6C8-FA13431D3FE5}" srcOrd="1" destOrd="0" presId="urn:microsoft.com/office/officeart/2005/8/layout/process1"/>
    <dgm:cxn modelId="{0B683FA5-27FB-40B2-BB36-2E53579AC124}" type="presOf" srcId="{C5B7D2FF-64E1-4460-AFAD-637AC7A48C14}" destId="{26ED2760-4299-4DE7-AA9E-8C4D801C7E69}" srcOrd="0" destOrd="0" presId="urn:microsoft.com/office/officeart/2005/8/layout/process1"/>
    <dgm:cxn modelId="{DCCF257E-6E5D-48FE-B36F-FA794DDDFBB7}" type="presOf" srcId="{5571B0A3-C54A-4A81-8153-96D5BCA0D702}" destId="{AEFF2E9F-3BDA-4408-A3E8-57C72778A521}" srcOrd="0" destOrd="0" presId="urn:microsoft.com/office/officeart/2005/8/layout/process1"/>
    <dgm:cxn modelId="{0AB9E527-401F-409D-B08F-4B0AB35DEB37}" type="presOf" srcId="{5E2A3ADB-130C-4119-BE89-0D3AD5AAE92C}" destId="{6E352F3C-3FF7-476E-AEAC-34BC88D9CF18}" srcOrd="0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C5011FCE-0A16-43F4-95E6-9A92E361864B}" type="presParOf" srcId="{AD3E7DA1-05EA-4849-A1E6-D600652D07FD}" destId="{AEFF2E9F-3BDA-4408-A3E8-57C72778A521}" srcOrd="0" destOrd="0" presId="urn:microsoft.com/office/officeart/2005/8/layout/process1"/>
    <dgm:cxn modelId="{87654782-D494-4DC7-B7F8-C7010481768A}" type="presParOf" srcId="{AD3E7DA1-05EA-4849-A1E6-D600652D07FD}" destId="{26ED2760-4299-4DE7-AA9E-8C4D801C7E69}" srcOrd="1" destOrd="0" presId="urn:microsoft.com/office/officeart/2005/8/layout/process1"/>
    <dgm:cxn modelId="{F396FA03-518D-4F7C-8FBD-42069CF3A04B}" type="presParOf" srcId="{26ED2760-4299-4DE7-AA9E-8C4D801C7E69}" destId="{F5C27C0C-C46A-4CF4-B6C8-FA13431D3FE5}" srcOrd="0" destOrd="0" presId="urn:microsoft.com/office/officeart/2005/8/layout/process1"/>
    <dgm:cxn modelId="{99102F87-16A5-422E-99D2-CA0ADE031907}" type="presParOf" srcId="{AD3E7DA1-05EA-4849-A1E6-D600652D07FD}" destId="{F2AB1812-8AFB-4DC3-AD4D-58FE61BF9973}" srcOrd="2" destOrd="0" presId="urn:microsoft.com/office/officeart/2005/8/layout/process1"/>
    <dgm:cxn modelId="{AEF0FDE9-B2F4-416D-8142-38BB3ACF0D6B}" type="presParOf" srcId="{AD3E7DA1-05EA-4849-A1E6-D600652D07FD}" destId="{6E352F3C-3FF7-476E-AEAC-34BC88D9CF18}" srcOrd="3" destOrd="0" presId="urn:microsoft.com/office/officeart/2005/8/layout/process1"/>
    <dgm:cxn modelId="{9871A02F-1311-4D85-A4C7-7FF51D5D962C}" type="presParOf" srcId="{6E352F3C-3FF7-476E-AEAC-34BC88D9CF18}" destId="{BBF9AF06-A2E7-4352-B380-33F21654B18D}" srcOrd="0" destOrd="0" presId="urn:microsoft.com/office/officeart/2005/8/layout/process1"/>
    <dgm:cxn modelId="{DA29FE68-0604-48BE-9356-CC980FE0B6E3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2D0D1FF-CB00-4B3C-B5B2-4758590A9EA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A4BF8-76D3-4C68-AC5A-772D43CE5D5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1A9E5314-9B8A-4B02-9835-640F9131CE37}" type="parTrans" cxnId="{5CC84A90-2A50-4722-9CB4-099E48CCFFE3}">
      <dgm:prSet/>
      <dgm:spPr/>
      <dgm:t>
        <a:bodyPr/>
        <a:lstStyle/>
        <a:p>
          <a:endParaRPr lang="en-US"/>
        </a:p>
      </dgm:t>
    </dgm:pt>
    <dgm:pt modelId="{F0094B86-429C-497D-A2FA-DF844D6BE5D8}" type="sibTrans" cxnId="{5CC84A90-2A50-4722-9CB4-099E48CCFFE3}">
      <dgm:prSet/>
      <dgm:spPr/>
      <dgm:t>
        <a:bodyPr/>
        <a:lstStyle/>
        <a:p>
          <a:endParaRPr lang="en-US"/>
        </a:p>
      </dgm:t>
    </dgm:pt>
    <dgm:pt modelId="{ACA6C48E-5DC9-4685-B26B-2AD7EC23BE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C13CB1D-82DE-4628-AD87-5FB3F1E48B3C}" type="parTrans" cxnId="{A15BFC3C-67B6-4F27-BFC9-299823118894}">
      <dgm:prSet/>
      <dgm:spPr/>
      <dgm:t>
        <a:bodyPr/>
        <a:lstStyle/>
        <a:p>
          <a:endParaRPr lang="en-US"/>
        </a:p>
      </dgm:t>
    </dgm:pt>
    <dgm:pt modelId="{6E4C069F-606B-495F-9E3D-C68C6995C4C8}" type="sibTrans" cxnId="{A15BFC3C-67B6-4F27-BFC9-299823118894}">
      <dgm:prSet/>
      <dgm:spPr/>
      <dgm:t>
        <a:bodyPr/>
        <a:lstStyle/>
        <a:p>
          <a:endParaRPr lang="en-US"/>
        </a:p>
      </dgm:t>
    </dgm:pt>
    <dgm:pt modelId="{9C144A11-277E-478E-BBFB-7B804964893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676359A-D6AB-4E83-ACF9-EF5B3AFC13D9}" type="parTrans" cxnId="{8A0EC0E7-7B44-40ED-9E89-6C8B188DAEB6}">
      <dgm:prSet/>
      <dgm:spPr/>
      <dgm:t>
        <a:bodyPr/>
        <a:lstStyle/>
        <a:p>
          <a:endParaRPr lang="en-US"/>
        </a:p>
      </dgm:t>
    </dgm:pt>
    <dgm:pt modelId="{C75686AB-77C9-4AFC-B474-1C06B66D2A19}" type="sibTrans" cxnId="{8A0EC0E7-7B44-40ED-9E89-6C8B188DAEB6}">
      <dgm:prSet/>
      <dgm:spPr/>
      <dgm:t>
        <a:bodyPr/>
        <a:lstStyle/>
        <a:p>
          <a:endParaRPr lang="en-US"/>
        </a:p>
      </dgm:t>
    </dgm:pt>
    <dgm:pt modelId="{F9E068FC-D4B2-4546-9F24-EE0DCD25435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DB961577-D57F-4628-B97F-C44A6F8E4DA7}" type="parTrans" cxnId="{DEE9344E-375E-4119-B3DF-E8F7234FBB4C}">
      <dgm:prSet/>
      <dgm:spPr/>
      <dgm:t>
        <a:bodyPr/>
        <a:lstStyle/>
        <a:p>
          <a:endParaRPr lang="en-US"/>
        </a:p>
      </dgm:t>
    </dgm:pt>
    <dgm:pt modelId="{DBF351F8-2258-4B35-936D-C0AADB97DF76}" type="sibTrans" cxnId="{DEE9344E-375E-4119-B3DF-E8F7234FBB4C}">
      <dgm:prSet/>
      <dgm:spPr/>
      <dgm:t>
        <a:bodyPr/>
        <a:lstStyle/>
        <a:p>
          <a:endParaRPr lang="en-US"/>
        </a:p>
      </dgm:t>
    </dgm:pt>
    <dgm:pt modelId="{DC5E9711-F311-4F3C-8A77-9330486D960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B0E2F54-EEBB-47E1-AB08-A02BD01F503B}" type="parTrans" cxnId="{A42D7240-E7A4-4D9D-8AB0-B146F3B642CA}">
      <dgm:prSet/>
      <dgm:spPr/>
      <dgm:t>
        <a:bodyPr/>
        <a:lstStyle/>
        <a:p>
          <a:endParaRPr lang="en-US"/>
        </a:p>
      </dgm:t>
    </dgm:pt>
    <dgm:pt modelId="{9FF95361-4495-4D97-861F-1CC56BC4DD86}" type="sibTrans" cxnId="{A42D7240-E7A4-4D9D-8AB0-B146F3B642CA}">
      <dgm:prSet/>
      <dgm:spPr/>
      <dgm:t>
        <a:bodyPr/>
        <a:lstStyle/>
        <a:p>
          <a:endParaRPr lang="en-US"/>
        </a:p>
      </dgm:t>
    </dgm:pt>
    <dgm:pt modelId="{E35ED06D-F03A-4CD9-9E30-10FC3AB9513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1B7CB5A-0DFB-44F4-A38C-E67106D20824}" type="parTrans" cxnId="{9FC7D337-2375-4D7D-9464-6FC2E204E9B5}">
      <dgm:prSet/>
      <dgm:spPr/>
      <dgm:t>
        <a:bodyPr/>
        <a:lstStyle/>
        <a:p>
          <a:endParaRPr lang="en-US"/>
        </a:p>
      </dgm:t>
    </dgm:pt>
    <dgm:pt modelId="{6CDADBA7-4F68-4259-868A-AA7715E876F5}" type="sibTrans" cxnId="{9FC7D337-2375-4D7D-9464-6FC2E204E9B5}">
      <dgm:prSet/>
      <dgm:spPr/>
      <dgm:t>
        <a:bodyPr/>
        <a:lstStyle/>
        <a:p>
          <a:endParaRPr lang="en-US"/>
        </a:p>
      </dgm:t>
    </dgm:pt>
    <dgm:pt modelId="{61014E41-CB3E-4C07-847F-C33D0B5037FE}" type="pres">
      <dgm:prSet presAssocID="{52D0D1FF-CB00-4B3C-B5B2-4758590A9E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45976-E092-430D-BCFC-460B937B18BC}" type="pres">
      <dgm:prSet presAssocID="{E50A4BF8-76D3-4C68-AC5A-772D43CE5D5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0715A-52B9-456B-8B2B-372A1C1898DC}" type="pres">
      <dgm:prSet presAssocID="{F0094B86-429C-497D-A2FA-DF844D6BE5D8}" presName="sibTrans" presStyleCnt="0"/>
      <dgm:spPr/>
    </dgm:pt>
    <dgm:pt modelId="{395676F4-24A7-4B8C-84DC-EA86972644F1}" type="pres">
      <dgm:prSet presAssocID="{ACA6C48E-5DC9-4685-B26B-2AD7EC23BE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B237-9EFE-4FF2-8D80-D01218748719}" type="pres">
      <dgm:prSet presAssocID="{6E4C069F-606B-495F-9E3D-C68C6995C4C8}" presName="sibTrans" presStyleCnt="0"/>
      <dgm:spPr/>
    </dgm:pt>
    <dgm:pt modelId="{D41C02A3-A4DB-4F50-A3F1-4D881B1192C9}" type="pres">
      <dgm:prSet presAssocID="{9C144A11-277E-478E-BBFB-7B80496489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80FA-87F2-4240-833F-0A66A75C273C}" type="pres">
      <dgm:prSet presAssocID="{C75686AB-77C9-4AFC-B474-1C06B66D2A19}" presName="sibTrans" presStyleCnt="0"/>
      <dgm:spPr/>
    </dgm:pt>
    <dgm:pt modelId="{9560B028-FF05-4945-A45E-3B7D0C2912CE}" type="pres">
      <dgm:prSet presAssocID="{F9E068FC-D4B2-4546-9F24-EE0DCD25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70EC2-B4AD-45F4-9FA6-6DBE291D8F9F}" type="pres">
      <dgm:prSet presAssocID="{DBF351F8-2258-4B35-936D-C0AADB97DF76}" presName="sibTrans" presStyleCnt="0"/>
      <dgm:spPr/>
    </dgm:pt>
    <dgm:pt modelId="{CFE2AE05-82D3-4455-AD31-ED6B710A7A02}" type="pres">
      <dgm:prSet presAssocID="{DC5E9711-F311-4F3C-8A77-9330486D96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6CBE2-B3CD-4C5D-963C-9B4E348E8E33}" type="pres">
      <dgm:prSet presAssocID="{9FF95361-4495-4D97-861F-1CC56BC4DD86}" presName="sibTrans" presStyleCnt="0"/>
      <dgm:spPr/>
    </dgm:pt>
    <dgm:pt modelId="{15CBA8DB-E0BE-4FCA-AAEA-A9A0848D3E7F}" type="pres">
      <dgm:prSet presAssocID="{E35ED06D-F03A-4CD9-9E30-10FC3AB951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0EC0E7-7B44-40ED-9E89-6C8B188DAEB6}" srcId="{52D0D1FF-CB00-4B3C-B5B2-4758590A9EA5}" destId="{9C144A11-277E-478E-BBFB-7B8049648935}" srcOrd="2" destOrd="0" parTransId="{7676359A-D6AB-4E83-ACF9-EF5B3AFC13D9}" sibTransId="{C75686AB-77C9-4AFC-B474-1C06B66D2A19}"/>
    <dgm:cxn modelId="{A15BFC3C-67B6-4F27-BFC9-299823118894}" srcId="{52D0D1FF-CB00-4B3C-B5B2-4758590A9EA5}" destId="{ACA6C48E-5DC9-4685-B26B-2AD7EC23BE54}" srcOrd="1" destOrd="0" parTransId="{7C13CB1D-82DE-4628-AD87-5FB3F1E48B3C}" sibTransId="{6E4C069F-606B-495F-9E3D-C68C6995C4C8}"/>
    <dgm:cxn modelId="{6C55E27E-C6CF-417C-B558-31F0124AF2FF}" type="presOf" srcId="{52D0D1FF-CB00-4B3C-B5B2-4758590A9EA5}" destId="{61014E41-CB3E-4C07-847F-C33D0B5037FE}" srcOrd="0" destOrd="0" presId="urn:microsoft.com/office/officeart/2005/8/layout/default"/>
    <dgm:cxn modelId="{5CC84A90-2A50-4722-9CB4-099E48CCFFE3}" srcId="{52D0D1FF-CB00-4B3C-B5B2-4758590A9EA5}" destId="{E50A4BF8-76D3-4C68-AC5A-772D43CE5D5B}" srcOrd="0" destOrd="0" parTransId="{1A9E5314-9B8A-4B02-9835-640F9131CE37}" sibTransId="{F0094B86-429C-497D-A2FA-DF844D6BE5D8}"/>
    <dgm:cxn modelId="{9FC7D337-2375-4D7D-9464-6FC2E204E9B5}" srcId="{52D0D1FF-CB00-4B3C-B5B2-4758590A9EA5}" destId="{E35ED06D-F03A-4CD9-9E30-10FC3AB9513C}" srcOrd="5" destOrd="0" parTransId="{C1B7CB5A-0DFB-44F4-A38C-E67106D20824}" sibTransId="{6CDADBA7-4F68-4259-868A-AA7715E876F5}"/>
    <dgm:cxn modelId="{6DAD7DBD-52B0-451F-A296-BE7EC6426B67}" type="presOf" srcId="{DC5E9711-F311-4F3C-8A77-9330486D960A}" destId="{CFE2AE05-82D3-4455-AD31-ED6B710A7A02}" srcOrd="0" destOrd="0" presId="urn:microsoft.com/office/officeart/2005/8/layout/default"/>
    <dgm:cxn modelId="{C86ACE65-ACA2-436B-8AD0-4532707983F2}" type="presOf" srcId="{9C144A11-277E-478E-BBFB-7B8049648935}" destId="{D41C02A3-A4DB-4F50-A3F1-4D881B1192C9}" srcOrd="0" destOrd="0" presId="urn:microsoft.com/office/officeart/2005/8/layout/default"/>
    <dgm:cxn modelId="{0921A74E-55D2-4DDF-A344-6FF6E919860F}" type="presOf" srcId="{E35ED06D-F03A-4CD9-9E30-10FC3AB9513C}" destId="{15CBA8DB-E0BE-4FCA-AAEA-A9A0848D3E7F}" srcOrd="0" destOrd="0" presId="urn:microsoft.com/office/officeart/2005/8/layout/default"/>
    <dgm:cxn modelId="{A43197C4-C50E-4BA4-A66E-B69685A23488}" type="presOf" srcId="{ACA6C48E-5DC9-4685-B26B-2AD7EC23BE54}" destId="{395676F4-24A7-4B8C-84DC-EA86972644F1}" srcOrd="0" destOrd="0" presId="urn:microsoft.com/office/officeart/2005/8/layout/default"/>
    <dgm:cxn modelId="{DEE9344E-375E-4119-B3DF-E8F7234FBB4C}" srcId="{52D0D1FF-CB00-4B3C-B5B2-4758590A9EA5}" destId="{F9E068FC-D4B2-4546-9F24-EE0DCD254350}" srcOrd="3" destOrd="0" parTransId="{DB961577-D57F-4628-B97F-C44A6F8E4DA7}" sibTransId="{DBF351F8-2258-4B35-936D-C0AADB97DF76}"/>
    <dgm:cxn modelId="{D85AB730-1EB5-4E6E-8F04-7465B9C44136}" type="presOf" srcId="{F9E068FC-D4B2-4546-9F24-EE0DCD254350}" destId="{9560B028-FF05-4945-A45E-3B7D0C2912CE}" srcOrd="0" destOrd="0" presId="urn:microsoft.com/office/officeart/2005/8/layout/default"/>
    <dgm:cxn modelId="{F490EFFE-14EF-4730-9966-ECD45FD09B0A}" type="presOf" srcId="{E50A4BF8-76D3-4C68-AC5A-772D43CE5D5B}" destId="{7D545976-E092-430D-BCFC-460B937B18BC}" srcOrd="0" destOrd="0" presId="urn:microsoft.com/office/officeart/2005/8/layout/default"/>
    <dgm:cxn modelId="{A42D7240-E7A4-4D9D-8AB0-B146F3B642CA}" srcId="{52D0D1FF-CB00-4B3C-B5B2-4758590A9EA5}" destId="{DC5E9711-F311-4F3C-8A77-9330486D960A}" srcOrd="4" destOrd="0" parTransId="{3B0E2F54-EEBB-47E1-AB08-A02BD01F503B}" sibTransId="{9FF95361-4495-4D97-861F-1CC56BC4DD86}"/>
    <dgm:cxn modelId="{54871E98-23A1-49FA-9B63-FDA1B9515EAF}" type="presParOf" srcId="{61014E41-CB3E-4C07-847F-C33D0B5037FE}" destId="{7D545976-E092-430D-BCFC-460B937B18BC}" srcOrd="0" destOrd="0" presId="urn:microsoft.com/office/officeart/2005/8/layout/default"/>
    <dgm:cxn modelId="{BC3BFD58-FA42-42C7-9DF2-90896730E3DF}" type="presParOf" srcId="{61014E41-CB3E-4C07-847F-C33D0B5037FE}" destId="{2A10715A-52B9-456B-8B2B-372A1C1898DC}" srcOrd="1" destOrd="0" presId="urn:microsoft.com/office/officeart/2005/8/layout/default"/>
    <dgm:cxn modelId="{A67566F2-D271-47ED-AFD4-69C6B6CD40FD}" type="presParOf" srcId="{61014E41-CB3E-4C07-847F-C33D0B5037FE}" destId="{395676F4-24A7-4B8C-84DC-EA86972644F1}" srcOrd="2" destOrd="0" presId="urn:microsoft.com/office/officeart/2005/8/layout/default"/>
    <dgm:cxn modelId="{09971C27-2F0C-4849-8C03-A2226FB5DD9A}" type="presParOf" srcId="{61014E41-CB3E-4C07-847F-C33D0B5037FE}" destId="{5462B237-9EFE-4FF2-8D80-D01218748719}" srcOrd="3" destOrd="0" presId="urn:microsoft.com/office/officeart/2005/8/layout/default"/>
    <dgm:cxn modelId="{3634F175-638D-4072-9940-1D7CFA88C7DA}" type="presParOf" srcId="{61014E41-CB3E-4C07-847F-C33D0B5037FE}" destId="{D41C02A3-A4DB-4F50-A3F1-4D881B1192C9}" srcOrd="4" destOrd="0" presId="urn:microsoft.com/office/officeart/2005/8/layout/default"/>
    <dgm:cxn modelId="{9A5461BB-C89C-461C-9E41-CFBA9163692A}" type="presParOf" srcId="{61014E41-CB3E-4C07-847F-C33D0B5037FE}" destId="{065F80FA-87F2-4240-833F-0A66A75C273C}" srcOrd="5" destOrd="0" presId="urn:microsoft.com/office/officeart/2005/8/layout/default"/>
    <dgm:cxn modelId="{F70F0539-069B-4776-9315-74B97A2A7EA9}" type="presParOf" srcId="{61014E41-CB3E-4C07-847F-C33D0B5037FE}" destId="{9560B028-FF05-4945-A45E-3B7D0C2912CE}" srcOrd="6" destOrd="0" presId="urn:microsoft.com/office/officeart/2005/8/layout/default"/>
    <dgm:cxn modelId="{E29CB6C2-FCD7-43D5-A962-1A822D4D204F}" type="presParOf" srcId="{61014E41-CB3E-4C07-847F-C33D0B5037FE}" destId="{54770EC2-B4AD-45F4-9FA6-6DBE291D8F9F}" srcOrd="7" destOrd="0" presId="urn:microsoft.com/office/officeart/2005/8/layout/default"/>
    <dgm:cxn modelId="{CC69B2ED-FEF7-4941-AB1A-8F65A4136BA0}" type="presParOf" srcId="{61014E41-CB3E-4C07-847F-C33D0B5037FE}" destId="{CFE2AE05-82D3-4455-AD31-ED6B710A7A02}" srcOrd="8" destOrd="0" presId="urn:microsoft.com/office/officeart/2005/8/layout/default"/>
    <dgm:cxn modelId="{37C5D98B-A7B9-47EE-9778-2974D1FD09F6}" type="presParOf" srcId="{61014E41-CB3E-4C07-847F-C33D0B5037FE}" destId="{B186CBE2-B3CD-4C5D-963C-9B4E348E8E33}" srcOrd="9" destOrd="0" presId="urn:microsoft.com/office/officeart/2005/8/layout/default"/>
    <dgm:cxn modelId="{7F0913E7-9F18-4CD1-BE60-216E38593770}" type="presParOf" srcId="{61014E41-CB3E-4C07-847F-C33D0B5037FE}" destId="{15CBA8DB-E0BE-4FCA-AAEA-A9A0848D3E7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8685EA9E-1430-4A0A-BBE7-898094B68E0F}" type="presOf" srcId="{ED1343D6-5505-4693-A845-F3F386C83631}" destId="{53BA12B1-3866-4D7B-9660-900B1EF1E0CF}" srcOrd="0" destOrd="0" presId="urn:microsoft.com/office/officeart/2005/8/layout/hierarchy2"/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B5B64038-D213-4165-89AE-5D63FC87E11E}" type="presOf" srcId="{08193017-FF5E-440A-B2FC-7B72EFF73ECB}" destId="{096FB719-B52E-45CD-9EF7-3FCE9D171A4D}" srcOrd="0" destOrd="0" presId="urn:microsoft.com/office/officeart/2005/8/layout/hierarchy2"/>
    <dgm:cxn modelId="{FF13813E-99DD-4243-8420-2992DC2D0C37}" type="presOf" srcId="{A89CF6AB-BB40-43E7-A5F1-81131B101A2D}" destId="{D9D200E3-86DA-41FF-97A5-11B23230B1B5}" srcOrd="0" destOrd="0" presId="urn:microsoft.com/office/officeart/2005/8/layout/hierarchy2"/>
    <dgm:cxn modelId="{7F7B5225-DB3C-4D23-A07F-12A7941150BA}" type="presOf" srcId="{D1050E04-7D1A-442E-9CDF-D275DC15F955}" destId="{9D6F9A89-A642-4F4D-9F14-E66236E09919}" srcOrd="0" destOrd="0" presId="urn:microsoft.com/office/officeart/2005/8/layout/hierarchy2"/>
    <dgm:cxn modelId="{0AF0FC5E-DBED-4696-B7AB-DAFFCDA08794}" type="presOf" srcId="{94B632C1-EF7A-4E04-BA89-9637346A635B}" destId="{E233CA3A-25BD-4D68-8257-049ECD960A95}" srcOrd="0" destOrd="0" presId="urn:microsoft.com/office/officeart/2005/8/layout/hierarchy2"/>
    <dgm:cxn modelId="{D51F039B-8156-4676-AB24-6036274421DC}" type="presOf" srcId="{94B632C1-EF7A-4E04-BA89-9637346A635B}" destId="{DC880FB8-C78B-458D-BB4F-978161132DA0}" srcOrd="1" destOrd="0" presId="urn:microsoft.com/office/officeart/2005/8/layout/hierarchy2"/>
    <dgm:cxn modelId="{1541B8D3-087B-4182-917F-D88D6E62BBA0}" type="presOf" srcId="{497D1501-C679-49B1-BEAE-9EE12384C7E1}" destId="{1F9D012B-2541-4F60-9936-F955E5E8143F}" srcOrd="0" destOrd="0" presId="urn:microsoft.com/office/officeart/2005/8/layout/hierarchy2"/>
    <dgm:cxn modelId="{F6CC9E0A-B244-47B8-BD47-6AF130B69F2B}" type="presOf" srcId="{004CE89A-CAEB-447F-A984-4472A1CE0635}" destId="{117A6B71-6709-439F-8B8C-925BB58C01BB}" srcOrd="1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D759448B-E76E-4AEE-A9B1-00BCECF55D53}" type="presOf" srcId="{ED1343D6-5505-4693-A845-F3F386C83631}" destId="{F0AD05FA-1203-4A47-9F9E-6BC02F81B4AA}" srcOrd="1" destOrd="0" presId="urn:microsoft.com/office/officeart/2005/8/layout/hierarchy2"/>
    <dgm:cxn modelId="{14B8B4AF-5166-4767-B2F6-563B5BE36925}" type="presOf" srcId="{CD45B891-375A-4457-81A5-C57AF925EA51}" destId="{4E9BE51B-3505-4C39-A3DB-3AC7F360EFF3}" srcOrd="1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735D4C37-AC86-45E2-B629-510B60A458B7}" type="presOf" srcId="{FA9687CE-C19F-4467-9F9B-6F0AFE7738F9}" destId="{200523B0-9680-4EA7-939C-38A49C1A9C60}" srcOrd="1" destOrd="0" presId="urn:microsoft.com/office/officeart/2005/8/layout/hierarchy2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898C1625-014B-4544-AC66-49BFCC23A945}" type="presOf" srcId="{9CAACDAC-3E7F-45DA-A0A6-2124BE36A6BB}" destId="{268C0CE0-DA77-4A90-884A-273039F6AEF6}" srcOrd="0" destOrd="0" presId="urn:microsoft.com/office/officeart/2005/8/layout/hierarchy2"/>
    <dgm:cxn modelId="{54116013-AA46-4835-A3A6-7B08F2AE4737}" type="presOf" srcId="{FA9687CE-C19F-4467-9F9B-6F0AFE7738F9}" destId="{FC1A1B9D-0AB4-4F16-822D-9F81DD54AE2F}" srcOrd="0" destOrd="0" presId="urn:microsoft.com/office/officeart/2005/8/layout/hierarchy2"/>
    <dgm:cxn modelId="{71B8A344-A86F-427A-88D4-32AAC0AB7C10}" type="presOf" srcId="{90B36774-7957-488B-A4BC-4BBB82CBF080}" destId="{A9DE72D7-D64C-46AB-89B8-1DDCF95A5E23}" srcOrd="0" destOrd="0" presId="urn:microsoft.com/office/officeart/2005/8/layout/hierarchy2"/>
    <dgm:cxn modelId="{06EAE707-F456-47D7-8CE7-29A17F8F9C0A}" type="presOf" srcId="{CD45B891-375A-4457-81A5-C57AF925EA51}" destId="{DA454CAF-5941-42F1-9A14-7B651415446B}" srcOrd="0" destOrd="0" presId="urn:microsoft.com/office/officeart/2005/8/layout/hierarchy2"/>
    <dgm:cxn modelId="{FE8225AB-D55F-4433-8CA4-E7DF69AF27DF}" type="presOf" srcId="{004CE89A-CAEB-447F-A984-4472A1CE0635}" destId="{5CC27A30-CBEB-411C-BC03-FBC1F2C3C77B}" srcOrd="0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95FDBD08-FF63-468F-B96C-315EE30D3BF9}" type="presOf" srcId="{8D018822-FBA2-417A-840C-33F4A63B517E}" destId="{2EBE743E-7414-4DC3-9D94-C99B93AE7942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71D76154-6716-4920-94C6-6A2C37CC00D2}" type="presParOf" srcId="{9D6F9A89-A642-4F4D-9F14-E66236E09919}" destId="{62D35ABA-0E92-4D65-8FAB-6A1F96AE7E2A}" srcOrd="0" destOrd="0" presId="urn:microsoft.com/office/officeart/2005/8/layout/hierarchy2"/>
    <dgm:cxn modelId="{4AF5C3D7-5917-4AFA-A2FD-73FDF2B427CF}" type="presParOf" srcId="{62D35ABA-0E92-4D65-8FAB-6A1F96AE7E2A}" destId="{2EBE743E-7414-4DC3-9D94-C99B93AE7942}" srcOrd="0" destOrd="0" presId="urn:microsoft.com/office/officeart/2005/8/layout/hierarchy2"/>
    <dgm:cxn modelId="{4FB95464-7613-4DB7-B5C2-81E605CB8DF8}" type="presParOf" srcId="{62D35ABA-0E92-4D65-8FAB-6A1F96AE7E2A}" destId="{31CAEAD6-EE0E-4C41-941A-2321A6A17851}" srcOrd="1" destOrd="0" presId="urn:microsoft.com/office/officeart/2005/8/layout/hierarchy2"/>
    <dgm:cxn modelId="{8F1AA694-B3BF-4864-8E4D-875CA3A2BAC7}" type="presParOf" srcId="{31CAEAD6-EE0E-4C41-941A-2321A6A17851}" destId="{53BA12B1-3866-4D7B-9660-900B1EF1E0CF}" srcOrd="0" destOrd="0" presId="urn:microsoft.com/office/officeart/2005/8/layout/hierarchy2"/>
    <dgm:cxn modelId="{6EF7421E-1C6D-46CA-B842-A908CF082F77}" type="presParOf" srcId="{53BA12B1-3866-4D7B-9660-900B1EF1E0CF}" destId="{F0AD05FA-1203-4A47-9F9E-6BC02F81B4AA}" srcOrd="0" destOrd="0" presId="urn:microsoft.com/office/officeart/2005/8/layout/hierarchy2"/>
    <dgm:cxn modelId="{7CA130EA-FE55-4AB2-85BC-D9770ACAD5CE}" type="presParOf" srcId="{31CAEAD6-EE0E-4C41-941A-2321A6A17851}" destId="{C6D3C922-5E45-41BE-9D75-48AA34A4E2CA}" srcOrd="1" destOrd="0" presId="urn:microsoft.com/office/officeart/2005/8/layout/hierarchy2"/>
    <dgm:cxn modelId="{34DDB5DD-CB05-4924-9602-7FF171AAA9D9}" type="presParOf" srcId="{C6D3C922-5E45-41BE-9D75-48AA34A4E2CA}" destId="{A9DE72D7-D64C-46AB-89B8-1DDCF95A5E23}" srcOrd="0" destOrd="0" presId="urn:microsoft.com/office/officeart/2005/8/layout/hierarchy2"/>
    <dgm:cxn modelId="{C5C932E1-851D-4927-A319-A76118DBE326}" type="presParOf" srcId="{C6D3C922-5E45-41BE-9D75-48AA34A4E2CA}" destId="{73BD3260-5BEB-44BA-B290-96798F33249A}" srcOrd="1" destOrd="0" presId="urn:microsoft.com/office/officeart/2005/8/layout/hierarchy2"/>
    <dgm:cxn modelId="{753F6DC8-0A74-4B79-86C1-DE36F1339B27}" type="presParOf" srcId="{73BD3260-5BEB-44BA-B290-96798F33249A}" destId="{E233CA3A-25BD-4D68-8257-049ECD960A95}" srcOrd="0" destOrd="0" presId="urn:microsoft.com/office/officeart/2005/8/layout/hierarchy2"/>
    <dgm:cxn modelId="{5F2991D6-C2AB-4B32-9DFF-0EBB00DA155E}" type="presParOf" srcId="{E233CA3A-25BD-4D68-8257-049ECD960A95}" destId="{DC880FB8-C78B-458D-BB4F-978161132DA0}" srcOrd="0" destOrd="0" presId="urn:microsoft.com/office/officeart/2005/8/layout/hierarchy2"/>
    <dgm:cxn modelId="{AE477AB5-BFD7-4937-A77B-5618BE323D4B}" type="presParOf" srcId="{73BD3260-5BEB-44BA-B290-96798F33249A}" destId="{A00C528C-2049-40C5-8AC1-1B65E6F60053}" srcOrd="1" destOrd="0" presId="urn:microsoft.com/office/officeart/2005/8/layout/hierarchy2"/>
    <dgm:cxn modelId="{C353FD9F-27EA-481A-B9EC-2BF2D5A70814}" type="presParOf" srcId="{A00C528C-2049-40C5-8AC1-1B65E6F60053}" destId="{268C0CE0-DA77-4A90-884A-273039F6AEF6}" srcOrd="0" destOrd="0" presId="urn:microsoft.com/office/officeart/2005/8/layout/hierarchy2"/>
    <dgm:cxn modelId="{D07607E5-DA47-4D62-84DA-6269693B95A4}" type="presParOf" srcId="{A00C528C-2049-40C5-8AC1-1B65E6F60053}" destId="{8FB2A1C9-F4D6-4A33-920F-98C2F4477529}" srcOrd="1" destOrd="0" presId="urn:microsoft.com/office/officeart/2005/8/layout/hierarchy2"/>
    <dgm:cxn modelId="{1742010D-CF5A-412B-9AB5-66E1DA7DA6AA}" type="presParOf" srcId="{73BD3260-5BEB-44BA-B290-96798F33249A}" destId="{DA454CAF-5941-42F1-9A14-7B651415446B}" srcOrd="2" destOrd="0" presId="urn:microsoft.com/office/officeart/2005/8/layout/hierarchy2"/>
    <dgm:cxn modelId="{AAD8A776-8339-4692-B26C-658DA096378B}" type="presParOf" srcId="{DA454CAF-5941-42F1-9A14-7B651415446B}" destId="{4E9BE51B-3505-4C39-A3DB-3AC7F360EFF3}" srcOrd="0" destOrd="0" presId="urn:microsoft.com/office/officeart/2005/8/layout/hierarchy2"/>
    <dgm:cxn modelId="{7486CEDE-3E51-4E30-8921-F762C466B3A4}" type="presParOf" srcId="{73BD3260-5BEB-44BA-B290-96798F33249A}" destId="{8C67C0C5-4FB7-4AC8-B4D7-94BC740C68D0}" srcOrd="3" destOrd="0" presId="urn:microsoft.com/office/officeart/2005/8/layout/hierarchy2"/>
    <dgm:cxn modelId="{4813DC3E-C02E-4B4A-8883-30CB612A11C6}" type="presParOf" srcId="{8C67C0C5-4FB7-4AC8-B4D7-94BC740C68D0}" destId="{1F9D012B-2541-4F60-9936-F955E5E8143F}" srcOrd="0" destOrd="0" presId="urn:microsoft.com/office/officeart/2005/8/layout/hierarchy2"/>
    <dgm:cxn modelId="{07D6554F-1F2E-4DED-A627-669B00600312}" type="presParOf" srcId="{8C67C0C5-4FB7-4AC8-B4D7-94BC740C68D0}" destId="{53C38476-47CF-4915-950B-9B2CA8F68781}" srcOrd="1" destOrd="0" presId="urn:microsoft.com/office/officeart/2005/8/layout/hierarchy2"/>
    <dgm:cxn modelId="{990C059D-AF6B-4D43-9914-376E1515AC03}" type="presParOf" srcId="{31CAEAD6-EE0E-4C41-941A-2321A6A17851}" destId="{5CC27A30-CBEB-411C-BC03-FBC1F2C3C77B}" srcOrd="2" destOrd="0" presId="urn:microsoft.com/office/officeart/2005/8/layout/hierarchy2"/>
    <dgm:cxn modelId="{16A11E1D-9DE3-44F4-AB29-B3A7BDC04A47}" type="presParOf" srcId="{5CC27A30-CBEB-411C-BC03-FBC1F2C3C77B}" destId="{117A6B71-6709-439F-8B8C-925BB58C01BB}" srcOrd="0" destOrd="0" presId="urn:microsoft.com/office/officeart/2005/8/layout/hierarchy2"/>
    <dgm:cxn modelId="{4365D7C3-852A-4645-BF70-7900190EB764}" type="presParOf" srcId="{31CAEAD6-EE0E-4C41-941A-2321A6A17851}" destId="{F4021EE2-A3A9-404E-94B6-9D0FCDA8CA49}" srcOrd="3" destOrd="0" presId="urn:microsoft.com/office/officeart/2005/8/layout/hierarchy2"/>
    <dgm:cxn modelId="{46BD985B-3580-42B0-85E5-E68E68F0E0EF}" type="presParOf" srcId="{F4021EE2-A3A9-404E-94B6-9D0FCDA8CA49}" destId="{096FB719-B52E-45CD-9EF7-3FCE9D171A4D}" srcOrd="0" destOrd="0" presId="urn:microsoft.com/office/officeart/2005/8/layout/hierarchy2"/>
    <dgm:cxn modelId="{C8DA2C92-0D18-4D82-832D-AE02F18CFD58}" type="presParOf" srcId="{F4021EE2-A3A9-404E-94B6-9D0FCDA8CA49}" destId="{07597095-DDA0-4E37-9328-9ABBBFA5D382}" srcOrd="1" destOrd="0" presId="urn:microsoft.com/office/officeart/2005/8/layout/hierarchy2"/>
    <dgm:cxn modelId="{116BDCD3-D1CF-414C-9E36-FE4EE988F936}" type="presParOf" srcId="{07597095-DDA0-4E37-9328-9ABBBFA5D382}" destId="{FC1A1B9D-0AB4-4F16-822D-9F81DD54AE2F}" srcOrd="0" destOrd="0" presId="urn:microsoft.com/office/officeart/2005/8/layout/hierarchy2"/>
    <dgm:cxn modelId="{42E76ECA-7C72-4EC2-8162-A4912CAAF312}" type="presParOf" srcId="{FC1A1B9D-0AB4-4F16-822D-9F81DD54AE2F}" destId="{200523B0-9680-4EA7-939C-38A49C1A9C60}" srcOrd="0" destOrd="0" presId="urn:microsoft.com/office/officeart/2005/8/layout/hierarchy2"/>
    <dgm:cxn modelId="{513A579C-CD37-4876-A7EE-4FDECE35DDD6}" type="presParOf" srcId="{07597095-DDA0-4E37-9328-9ABBBFA5D382}" destId="{B7AD0592-ED99-4A2F-BDE2-D2D2C4C6428B}" srcOrd="1" destOrd="0" presId="urn:microsoft.com/office/officeart/2005/8/layout/hierarchy2"/>
    <dgm:cxn modelId="{5C61CF1B-3A0E-4EA1-AF4B-12DCE170E6A4}" type="presParOf" srcId="{B7AD0592-ED99-4A2F-BDE2-D2D2C4C6428B}" destId="{D9D200E3-86DA-41FF-97A5-11B23230B1B5}" srcOrd="0" destOrd="0" presId="urn:microsoft.com/office/officeart/2005/8/layout/hierarchy2"/>
    <dgm:cxn modelId="{20E0C2F8-EBBB-429A-A383-B82613848BD8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1F024EA8-DF0D-4E79-BAF3-58DDAD7272E5}" type="presOf" srcId="{CD45B891-375A-4457-81A5-C57AF925EA51}" destId="{DA454CAF-5941-42F1-9A14-7B651415446B}" srcOrd="0" destOrd="0" presId="urn:microsoft.com/office/officeart/2005/8/layout/hierarchy2"/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001D23BA-6170-46BF-AD7F-8F4B32A14211}" type="presOf" srcId="{ED1343D6-5505-4693-A845-F3F386C83631}" destId="{53BA12B1-3866-4D7B-9660-900B1EF1E0CF}" srcOrd="0" destOrd="0" presId="urn:microsoft.com/office/officeart/2005/8/layout/hierarchy2"/>
    <dgm:cxn modelId="{3E516CB8-A05A-4F99-ACE7-E17A483B6AFF}" type="presOf" srcId="{004CE89A-CAEB-447F-A984-4472A1CE0635}" destId="{117A6B71-6709-439F-8B8C-925BB58C01BB}" srcOrd="1" destOrd="0" presId="urn:microsoft.com/office/officeart/2005/8/layout/hierarchy2"/>
    <dgm:cxn modelId="{36D606A2-F3BB-4C7E-A770-DE00201DD3DE}" type="presOf" srcId="{8D018822-FBA2-417A-840C-33F4A63B517E}" destId="{2EBE743E-7414-4DC3-9D94-C99B93AE7942}" srcOrd="0" destOrd="0" presId="urn:microsoft.com/office/officeart/2005/8/layout/hierarchy2"/>
    <dgm:cxn modelId="{43FBDAC2-FF95-40B8-8C2F-9B593854387B}" type="presOf" srcId="{90B36774-7957-488B-A4BC-4BBB82CBF080}" destId="{A9DE72D7-D64C-46AB-89B8-1DDCF95A5E23}" srcOrd="0" destOrd="0" presId="urn:microsoft.com/office/officeart/2005/8/layout/hierarchy2"/>
    <dgm:cxn modelId="{38F7E487-ABE6-47F3-BA4C-B8A4599A9C33}" type="presOf" srcId="{ED1343D6-5505-4693-A845-F3F386C83631}" destId="{F0AD05FA-1203-4A47-9F9E-6BC02F81B4AA}" srcOrd="1" destOrd="0" presId="urn:microsoft.com/office/officeart/2005/8/layout/hierarchy2"/>
    <dgm:cxn modelId="{DFC7D691-5CDB-46BA-BE6D-4BEEE497235B}" type="presOf" srcId="{08193017-FF5E-440A-B2FC-7B72EFF73ECB}" destId="{096FB719-B52E-45CD-9EF7-3FCE9D171A4D}" srcOrd="0" destOrd="0" presId="urn:microsoft.com/office/officeart/2005/8/layout/hierarchy2"/>
    <dgm:cxn modelId="{61B6E034-4AC9-4711-85E9-CC37154EC1F5}" type="presOf" srcId="{A89CF6AB-BB40-43E7-A5F1-81131B101A2D}" destId="{D9D200E3-86DA-41FF-97A5-11B23230B1B5}" srcOrd="0" destOrd="0" presId="urn:microsoft.com/office/officeart/2005/8/layout/hierarchy2"/>
    <dgm:cxn modelId="{9842F54B-42ED-45CC-86AD-D97779F39D8E}" type="presOf" srcId="{004CE89A-CAEB-447F-A984-4472A1CE0635}" destId="{5CC27A30-CBEB-411C-BC03-FBC1F2C3C77B}" srcOrd="0" destOrd="0" presId="urn:microsoft.com/office/officeart/2005/8/layout/hierarchy2"/>
    <dgm:cxn modelId="{4D4E3F91-3BCC-43AF-AB06-8996337C5A93}" type="presOf" srcId="{94B632C1-EF7A-4E04-BA89-9637346A635B}" destId="{E233CA3A-25BD-4D68-8257-049ECD960A95}" srcOrd="0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25BF7E3B-7E16-44F7-B980-25756A3E41D0}" type="presOf" srcId="{D1050E04-7D1A-442E-9CDF-D275DC15F955}" destId="{9D6F9A89-A642-4F4D-9F14-E66236E09919}" srcOrd="0" destOrd="0" presId="urn:microsoft.com/office/officeart/2005/8/layout/hierarchy2"/>
    <dgm:cxn modelId="{78C6608C-B3F7-4A34-85AF-7268409E4F7B}" type="presOf" srcId="{CD45B891-375A-4457-81A5-C57AF925EA51}" destId="{4E9BE51B-3505-4C39-A3DB-3AC7F360EFF3}" srcOrd="1" destOrd="0" presId="urn:microsoft.com/office/officeart/2005/8/layout/hierarchy2"/>
    <dgm:cxn modelId="{88626744-BEA8-4C25-A8D0-BF6D901D1630}" type="presOf" srcId="{FA9687CE-C19F-4467-9F9B-6F0AFE7738F9}" destId="{FC1A1B9D-0AB4-4F16-822D-9F81DD54AE2F}" srcOrd="0" destOrd="0" presId="urn:microsoft.com/office/officeart/2005/8/layout/hierarchy2"/>
    <dgm:cxn modelId="{EA86F255-BF82-4782-A991-4497041586DF}" type="presOf" srcId="{9CAACDAC-3E7F-45DA-A0A6-2124BE36A6BB}" destId="{268C0CE0-DA77-4A90-884A-273039F6AEF6}" srcOrd="0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A74AD0EB-3633-47A2-8E0D-BB3DC1C6F512}" type="presOf" srcId="{94B632C1-EF7A-4E04-BA89-9637346A635B}" destId="{DC880FB8-C78B-458D-BB4F-978161132DA0}" srcOrd="1" destOrd="0" presId="urn:microsoft.com/office/officeart/2005/8/layout/hierarchy2"/>
    <dgm:cxn modelId="{B8C3F6A6-54C6-4435-8D2D-92D466C8B3DB}" type="presOf" srcId="{FA9687CE-C19F-4467-9F9B-6F0AFE7738F9}" destId="{200523B0-9680-4EA7-939C-38A49C1A9C60}" srcOrd="1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FF868FA6-746C-4EDD-9457-325AF8D9AC11}" type="presOf" srcId="{497D1501-C679-49B1-BEAE-9EE12384C7E1}" destId="{1F9D012B-2541-4F60-9936-F955E5E8143F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BF94C405-B269-4ACE-B19B-44C10213A764}" type="presParOf" srcId="{9D6F9A89-A642-4F4D-9F14-E66236E09919}" destId="{62D35ABA-0E92-4D65-8FAB-6A1F96AE7E2A}" srcOrd="0" destOrd="0" presId="urn:microsoft.com/office/officeart/2005/8/layout/hierarchy2"/>
    <dgm:cxn modelId="{4B02B834-4FAD-4F80-AFDD-7D6C1175B25D}" type="presParOf" srcId="{62D35ABA-0E92-4D65-8FAB-6A1F96AE7E2A}" destId="{2EBE743E-7414-4DC3-9D94-C99B93AE7942}" srcOrd="0" destOrd="0" presId="urn:microsoft.com/office/officeart/2005/8/layout/hierarchy2"/>
    <dgm:cxn modelId="{75629976-387B-431B-B0EE-A45950C1228F}" type="presParOf" srcId="{62D35ABA-0E92-4D65-8FAB-6A1F96AE7E2A}" destId="{31CAEAD6-EE0E-4C41-941A-2321A6A17851}" srcOrd="1" destOrd="0" presId="urn:microsoft.com/office/officeart/2005/8/layout/hierarchy2"/>
    <dgm:cxn modelId="{437AB76B-488F-4851-9755-3CC324FCCE28}" type="presParOf" srcId="{31CAEAD6-EE0E-4C41-941A-2321A6A17851}" destId="{53BA12B1-3866-4D7B-9660-900B1EF1E0CF}" srcOrd="0" destOrd="0" presId="urn:microsoft.com/office/officeart/2005/8/layout/hierarchy2"/>
    <dgm:cxn modelId="{E66AC226-FED4-42D3-89EC-7F2AC0477168}" type="presParOf" srcId="{53BA12B1-3866-4D7B-9660-900B1EF1E0CF}" destId="{F0AD05FA-1203-4A47-9F9E-6BC02F81B4AA}" srcOrd="0" destOrd="0" presId="urn:microsoft.com/office/officeart/2005/8/layout/hierarchy2"/>
    <dgm:cxn modelId="{32298998-D565-4EAB-93AE-F876452A60DA}" type="presParOf" srcId="{31CAEAD6-EE0E-4C41-941A-2321A6A17851}" destId="{C6D3C922-5E45-41BE-9D75-48AA34A4E2CA}" srcOrd="1" destOrd="0" presId="urn:microsoft.com/office/officeart/2005/8/layout/hierarchy2"/>
    <dgm:cxn modelId="{6DCA460A-7496-4A73-907F-A5C9FA652D88}" type="presParOf" srcId="{C6D3C922-5E45-41BE-9D75-48AA34A4E2CA}" destId="{A9DE72D7-D64C-46AB-89B8-1DDCF95A5E23}" srcOrd="0" destOrd="0" presId="urn:microsoft.com/office/officeart/2005/8/layout/hierarchy2"/>
    <dgm:cxn modelId="{5E372D3A-3985-4E01-840F-32B5F71CC11B}" type="presParOf" srcId="{C6D3C922-5E45-41BE-9D75-48AA34A4E2CA}" destId="{73BD3260-5BEB-44BA-B290-96798F33249A}" srcOrd="1" destOrd="0" presId="urn:microsoft.com/office/officeart/2005/8/layout/hierarchy2"/>
    <dgm:cxn modelId="{E84E3ED6-4E61-4BCC-B42D-C46DD6212F04}" type="presParOf" srcId="{73BD3260-5BEB-44BA-B290-96798F33249A}" destId="{E233CA3A-25BD-4D68-8257-049ECD960A95}" srcOrd="0" destOrd="0" presId="urn:microsoft.com/office/officeart/2005/8/layout/hierarchy2"/>
    <dgm:cxn modelId="{6E7D3397-F06E-4471-A961-A2CFB51C2431}" type="presParOf" srcId="{E233CA3A-25BD-4D68-8257-049ECD960A95}" destId="{DC880FB8-C78B-458D-BB4F-978161132DA0}" srcOrd="0" destOrd="0" presId="urn:microsoft.com/office/officeart/2005/8/layout/hierarchy2"/>
    <dgm:cxn modelId="{EEB07AD1-76E9-4C3A-8B01-3BA73C8154F5}" type="presParOf" srcId="{73BD3260-5BEB-44BA-B290-96798F33249A}" destId="{A00C528C-2049-40C5-8AC1-1B65E6F60053}" srcOrd="1" destOrd="0" presId="urn:microsoft.com/office/officeart/2005/8/layout/hierarchy2"/>
    <dgm:cxn modelId="{DB5AD3F9-0B77-4B8F-8E78-7F14BDFD9B94}" type="presParOf" srcId="{A00C528C-2049-40C5-8AC1-1B65E6F60053}" destId="{268C0CE0-DA77-4A90-884A-273039F6AEF6}" srcOrd="0" destOrd="0" presId="urn:microsoft.com/office/officeart/2005/8/layout/hierarchy2"/>
    <dgm:cxn modelId="{4919A529-4832-41A5-9877-5259E8F072C4}" type="presParOf" srcId="{A00C528C-2049-40C5-8AC1-1B65E6F60053}" destId="{8FB2A1C9-F4D6-4A33-920F-98C2F4477529}" srcOrd="1" destOrd="0" presId="urn:microsoft.com/office/officeart/2005/8/layout/hierarchy2"/>
    <dgm:cxn modelId="{387478B5-893C-4BDB-81EE-8476B365FB57}" type="presParOf" srcId="{73BD3260-5BEB-44BA-B290-96798F33249A}" destId="{DA454CAF-5941-42F1-9A14-7B651415446B}" srcOrd="2" destOrd="0" presId="urn:microsoft.com/office/officeart/2005/8/layout/hierarchy2"/>
    <dgm:cxn modelId="{7432208D-5987-4D91-8D66-F8D8B46BFA18}" type="presParOf" srcId="{DA454CAF-5941-42F1-9A14-7B651415446B}" destId="{4E9BE51B-3505-4C39-A3DB-3AC7F360EFF3}" srcOrd="0" destOrd="0" presId="urn:microsoft.com/office/officeart/2005/8/layout/hierarchy2"/>
    <dgm:cxn modelId="{4FA226D6-78AC-4345-A65A-FAC24B8ACFC6}" type="presParOf" srcId="{73BD3260-5BEB-44BA-B290-96798F33249A}" destId="{8C67C0C5-4FB7-4AC8-B4D7-94BC740C68D0}" srcOrd="3" destOrd="0" presId="urn:microsoft.com/office/officeart/2005/8/layout/hierarchy2"/>
    <dgm:cxn modelId="{07DFC41E-FF9C-4CBA-A7D6-7782157B8656}" type="presParOf" srcId="{8C67C0C5-4FB7-4AC8-B4D7-94BC740C68D0}" destId="{1F9D012B-2541-4F60-9936-F955E5E8143F}" srcOrd="0" destOrd="0" presId="urn:microsoft.com/office/officeart/2005/8/layout/hierarchy2"/>
    <dgm:cxn modelId="{9AD1F8C8-79A8-4D4B-B23E-FCA606457971}" type="presParOf" srcId="{8C67C0C5-4FB7-4AC8-B4D7-94BC740C68D0}" destId="{53C38476-47CF-4915-950B-9B2CA8F68781}" srcOrd="1" destOrd="0" presId="urn:microsoft.com/office/officeart/2005/8/layout/hierarchy2"/>
    <dgm:cxn modelId="{99E88F3A-F19C-4CE4-BED4-3C9D638A6F09}" type="presParOf" srcId="{31CAEAD6-EE0E-4C41-941A-2321A6A17851}" destId="{5CC27A30-CBEB-411C-BC03-FBC1F2C3C77B}" srcOrd="2" destOrd="0" presId="urn:microsoft.com/office/officeart/2005/8/layout/hierarchy2"/>
    <dgm:cxn modelId="{CBFBF052-FD4F-4EDA-B54C-31A8BD8D84D2}" type="presParOf" srcId="{5CC27A30-CBEB-411C-BC03-FBC1F2C3C77B}" destId="{117A6B71-6709-439F-8B8C-925BB58C01BB}" srcOrd="0" destOrd="0" presId="urn:microsoft.com/office/officeart/2005/8/layout/hierarchy2"/>
    <dgm:cxn modelId="{E0C8F918-1599-46D2-8EBB-0B8222C3EDAB}" type="presParOf" srcId="{31CAEAD6-EE0E-4C41-941A-2321A6A17851}" destId="{F4021EE2-A3A9-404E-94B6-9D0FCDA8CA49}" srcOrd="3" destOrd="0" presId="urn:microsoft.com/office/officeart/2005/8/layout/hierarchy2"/>
    <dgm:cxn modelId="{C6C6A123-8A96-4AE1-8CDF-3F76B043E7AD}" type="presParOf" srcId="{F4021EE2-A3A9-404E-94B6-9D0FCDA8CA49}" destId="{096FB719-B52E-45CD-9EF7-3FCE9D171A4D}" srcOrd="0" destOrd="0" presId="urn:microsoft.com/office/officeart/2005/8/layout/hierarchy2"/>
    <dgm:cxn modelId="{1D8F36EE-33E9-4763-9B83-329A5A20601B}" type="presParOf" srcId="{F4021EE2-A3A9-404E-94B6-9D0FCDA8CA49}" destId="{07597095-DDA0-4E37-9328-9ABBBFA5D382}" srcOrd="1" destOrd="0" presId="urn:microsoft.com/office/officeart/2005/8/layout/hierarchy2"/>
    <dgm:cxn modelId="{363CA918-333C-472C-9C64-D6A0A38C6A17}" type="presParOf" srcId="{07597095-DDA0-4E37-9328-9ABBBFA5D382}" destId="{FC1A1B9D-0AB4-4F16-822D-9F81DD54AE2F}" srcOrd="0" destOrd="0" presId="urn:microsoft.com/office/officeart/2005/8/layout/hierarchy2"/>
    <dgm:cxn modelId="{D70A27FF-2979-40EF-9717-1F25C636A726}" type="presParOf" srcId="{FC1A1B9D-0AB4-4F16-822D-9F81DD54AE2F}" destId="{200523B0-9680-4EA7-939C-38A49C1A9C60}" srcOrd="0" destOrd="0" presId="urn:microsoft.com/office/officeart/2005/8/layout/hierarchy2"/>
    <dgm:cxn modelId="{DCDC50BB-E97B-4517-B478-489763B17248}" type="presParOf" srcId="{07597095-DDA0-4E37-9328-9ABBBFA5D382}" destId="{B7AD0592-ED99-4A2F-BDE2-D2D2C4C6428B}" srcOrd="1" destOrd="0" presId="urn:microsoft.com/office/officeart/2005/8/layout/hierarchy2"/>
    <dgm:cxn modelId="{353DF4A0-7231-4189-8D81-A1605BC6F4EA}" type="presParOf" srcId="{B7AD0592-ED99-4A2F-BDE2-D2D2C4C6428B}" destId="{D9D200E3-86DA-41FF-97A5-11B23230B1B5}" srcOrd="0" destOrd="0" presId="urn:microsoft.com/office/officeart/2005/8/layout/hierarchy2"/>
    <dgm:cxn modelId="{925539CB-C83D-4C83-B08E-A219711B22AE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FBB27B-88F5-4D18-A3AF-B13A161D6D04}" type="presOf" srcId="{99780664-0B1F-42F9-A1A9-1DA327A456FE}" destId="{6E386522-2C9F-4126-A3C6-26C8A9562D59}" srcOrd="0" destOrd="0" presId="urn:microsoft.com/office/officeart/2005/8/layout/hProcess9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10" destOrd="0" parTransId="{E5613A5B-FFBC-46B9-A03F-FD3A01D00855}" sibTransId="{D71A00B0-04F3-4457-9318-4DF49DE875F3}"/>
    <dgm:cxn modelId="{9A645649-45AF-4EF0-A2F0-A156C9CAFB67}" type="presOf" srcId="{75217E69-B91E-48F9-BB07-F9F1C66FD302}" destId="{3CA9330D-DFD6-4318-8F3A-1E7639A82466}" srcOrd="0" destOrd="0" presId="urn:microsoft.com/office/officeart/2005/8/layout/hProcess9"/>
    <dgm:cxn modelId="{1EDDEB4A-389D-422A-9C6B-9EBDD29ADD87}" srcId="{75217E69-B91E-48F9-BB07-F9F1C66FD302}" destId="{EF3CC209-D948-4C41-93A2-C9619BD0C366}" srcOrd="7" destOrd="0" parTransId="{B88A9DEC-9A6A-40E9-BFEA-063F9C64E088}" sibTransId="{6E7F4A8F-490F-4114-B465-36F252FE3BD2}"/>
    <dgm:cxn modelId="{491576A2-94D9-4330-88D4-A5EDC6ADA73F}" type="presOf" srcId="{EF3CC209-D948-4C41-93A2-C9619BD0C366}" destId="{B5054807-503F-4B1F-B23B-768ECE5D1196}" srcOrd="0" destOrd="0" presId="urn:microsoft.com/office/officeart/2005/8/layout/hProcess9"/>
    <dgm:cxn modelId="{F80DFC6C-6CA5-44DB-902A-8F95AE91B26D}" type="presOf" srcId="{D3FD76A2-BB9B-4CFA-8079-969234A49D08}" destId="{5E070B4D-A4F2-4B53-8204-EF9D9603D692}" srcOrd="0" destOrd="0" presId="urn:microsoft.com/office/officeart/2005/8/layout/hProcess9"/>
    <dgm:cxn modelId="{337F63F2-0D19-4931-A113-88636BAF02D1}" srcId="{75217E69-B91E-48F9-BB07-F9F1C66FD302}" destId="{717BB93F-4313-4D0E-90C4-F8040CA7A52D}" srcOrd="8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2" destOrd="0" parTransId="{3473A415-9C7E-4C4E-9BA5-0479466644FC}" sibTransId="{12B9871E-013E-4EC4-92A2-B3167ED7FA3E}"/>
    <dgm:cxn modelId="{15AA3660-98BF-4B6D-9712-05BF2D919261}" type="presOf" srcId="{2156E6F4-D2C7-4E74-BBDD-6953BCBCA86C}" destId="{9D607719-7E83-41E8-A7AA-62CF51B7D7A0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5" destOrd="0" parTransId="{0367EED9-CFEA-4C65-ABCB-F69ADAF59A67}" sibTransId="{8FABCD09-4C4D-40CD-AAB7-A632A3981970}"/>
    <dgm:cxn modelId="{0CE1E2A2-7339-4664-B2D5-F7A468A699D6}" type="presOf" srcId="{5BC1381F-4004-4815-BF99-6B4EAE474FA5}" destId="{8464FC22-B7AA-4806-8787-663D63486F60}" srcOrd="0" destOrd="0" presId="urn:microsoft.com/office/officeart/2005/8/layout/hProcess9"/>
    <dgm:cxn modelId="{587935F5-AE6C-48E5-BFA3-0A9EFC8A9944}" type="presOf" srcId="{717BB93F-4313-4D0E-90C4-F8040CA7A52D}" destId="{9EAEB3A6-6F03-4703-B3A7-C67C7299BDCB}" srcOrd="0" destOrd="0" presId="urn:microsoft.com/office/officeart/2005/8/layout/hProcess9"/>
    <dgm:cxn modelId="{0AA67335-5D49-45B1-ABC1-8EA0BB97D9FA}" type="presOf" srcId="{4B202CA0-6308-4C52-9B81-9C481B0D7BD0}" destId="{B1C67EBC-3167-4379-A224-39BE142E6011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C0E267B-F43C-45EE-9686-3B3BC0457EE1}" srcId="{75217E69-B91E-48F9-BB07-F9F1C66FD302}" destId="{802C3B1C-899F-4F41-B347-53BF4AB3E55F}" srcOrd="6" destOrd="0" parTransId="{92E5E5EE-35CB-445C-92BA-BB998317A8A7}" sibTransId="{1B1C641B-48E6-4732-B5F7-8275C2BD55EE}"/>
    <dgm:cxn modelId="{3224D820-6B19-4D4A-9525-409B1236FDBD}" type="presOf" srcId="{1EAA3B5F-4E2B-4EAC-89C3-69798AE8F767}" destId="{3031199B-CFB5-4BF3-9A6D-09257C871CAE}" srcOrd="0" destOrd="0" presId="urn:microsoft.com/office/officeart/2005/8/layout/hProcess9"/>
    <dgm:cxn modelId="{7F682479-EF5D-4913-8FD6-36B3E756A3AE}" type="presOf" srcId="{802C3B1C-899F-4F41-B347-53BF4AB3E55F}" destId="{E4117646-8A13-4968-BA44-83F194E8DFEE}" srcOrd="0" destOrd="0" presId="urn:microsoft.com/office/officeart/2005/8/layout/hProcess9"/>
    <dgm:cxn modelId="{89304808-54CE-47A2-9BA8-F064C7E79D65}" srcId="{75217E69-B91E-48F9-BB07-F9F1C66FD302}" destId="{4B202CA0-6308-4C52-9B81-9C481B0D7BD0}" srcOrd="11" destOrd="0" parTransId="{93B86929-959A-4992-A90C-5D3029712245}" sibTransId="{FF991964-CF80-42D3-B49D-9270B14863F0}"/>
    <dgm:cxn modelId="{46714C78-7C54-4C83-A6D4-D3DBBB176624}" type="presOf" srcId="{FBBD9B18-A357-4A3E-BBE3-CDAED1F25E21}" destId="{507C99B7-9B91-43EB-863C-41C0EEB302BF}" srcOrd="0" destOrd="0" presId="urn:microsoft.com/office/officeart/2005/8/layout/hProcess9"/>
    <dgm:cxn modelId="{7368277C-DB50-4BEA-B25C-3B0E47BF5983}" type="presOf" srcId="{7427C826-A2AB-4DDE-BD49-FE3C63B520A5}" destId="{C2D76D59-1D75-4E48-91F7-15EFA5C14B3D}" srcOrd="0" destOrd="0" presId="urn:microsoft.com/office/officeart/2005/8/layout/hProcess9"/>
    <dgm:cxn modelId="{C7BF4D22-2BDF-4444-BBA5-2118D189BE0A}" srcId="{75217E69-B91E-48F9-BB07-F9F1C66FD302}" destId="{2156E6F4-D2C7-4E74-BBDD-6953BCBCA86C}" srcOrd="9" destOrd="0" parTransId="{759278ED-55DE-49F3-ADFD-4D16C6332B66}" sibTransId="{C771BA51-CA18-4081-B7F9-635E92DC2CD4}"/>
    <dgm:cxn modelId="{74AA310A-2570-432E-8E0D-CA89894F4A16}" type="presOf" srcId="{462EB0B1-1082-4FB7-A3BA-20960CA93704}" destId="{3B131DB1-3485-45DB-8AAD-4323E156B5FB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85BE8F0-4565-451C-89C6-2DC8BC3D5C5D}" type="presOf" srcId="{0BE6764F-0CC0-424A-8077-4D59738E69E6}" destId="{977D4FD3-2184-49B2-AEAC-D85703295BCA}" srcOrd="0" destOrd="0" presId="urn:microsoft.com/office/officeart/2005/8/layout/hProcess9"/>
    <dgm:cxn modelId="{B1C385B5-7DCD-42BF-9C5D-92AC0DD0EC21}" type="presParOf" srcId="{3CA9330D-DFD6-4318-8F3A-1E7639A82466}" destId="{F301877A-E6AF-4C55-ABAE-F1752F85749C}" srcOrd="0" destOrd="0" presId="urn:microsoft.com/office/officeart/2005/8/layout/hProcess9"/>
    <dgm:cxn modelId="{57DF52AD-BC7F-4B78-91D9-F81E565340A6}" type="presParOf" srcId="{3CA9330D-DFD6-4318-8F3A-1E7639A82466}" destId="{B0FD4276-62CC-4FC7-A2EF-95FD2927C0E6}" srcOrd="1" destOrd="0" presId="urn:microsoft.com/office/officeart/2005/8/layout/hProcess9"/>
    <dgm:cxn modelId="{5709B032-22DC-40F8-A4CC-310110D14D7A}" type="presParOf" srcId="{B0FD4276-62CC-4FC7-A2EF-95FD2927C0E6}" destId="{507C99B7-9B91-43EB-863C-41C0EEB302BF}" srcOrd="0" destOrd="0" presId="urn:microsoft.com/office/officeart/2005/8/layout/hProcess9"/>
    <dgm:cxn modelId="{61B69108-08E4-4408-9ABB-653735BDEF84}" type="presParOf" srcId="{B0FD4276-62CC-4FC7-A2EF-95FD2927C0E6}" destId="{A09867BC-3A00-4854-A118-53EEA42D9F66}" srcOrd="1" destOrd="0" presId="urn:microsoft.com/office/officeart/2005/8/layout/hProcess9"/>
    <dgm:cxn modelId="{BEBF166E-DD56-4F9B-B177-E7260D5DED92}" type="presParOf" srcId="{B0FD4276-62CC-4FC7-A2EF-95FD2927C0E6}" destId="{977D4FD3-2184-49B2-AEAC-D85703295BCA}" srcOrd="2" destOrd="0" presId="urn:microsoft.com/office/officeart/2005/8/layout/hProcess9"/>
    <dgm:cxn modelId="{E6704462-E4A6-4862-9216-33F27664EF07}" type="presParOf" srcId="{B0FD4276-62CC-4FC7-A2EF-95FD2927C0E6}" destId="{65EEB380-ECA1-4FB3-BB5C-A6641B2550AB}" srcOrd="3" destOrd="0" presId="urn:microsoft.com/office/officeart/2005/8/layout/hProcess9"/>
    <dgm:cxn modelId="{EF20709B-D99D-4182-9A54-03C2649FB820}" type="presParOf" srcId="{B0FD4276-62CC-4FC7-A2EF-95FD2927C0E6}" destId="{3B131DB1-3485-45DB-8AAD-4323E156B5FB}" srcOrd="4" destOrd="0" presId="urn:microsoft.com/office/officeart/2005/8/layout/hProcess9"/>
    <dgm:cxn modelId="{8846D061-C737-4CEF-B57F-5F23C44E129F}" type="presParOf" srcId="{B0FD4276-62CC-4FC7-A2EF-95FD2927C0E6}" destId="{4C97FE0C-B645-48AC-BF82-11FC8C9F1E70}" srcOrd="5" destOrd="0" presId="urn:microsoft.com/office/officeart/2005/8/layout/hProcess9"/>
    <dgm:cxn modelId="{C4D7CC91-6723-4D07-A229-CA5055309B67}" type="presParOf" srcId="{B0FD4276-62CC-4FC7-A2EF-95FD2927C0E6}" destId="{6E386522-2C9F-4126-A3C6-26C8A9562D59}" srcOrd="6" destOrd="0" presId="urn:microsoft.com/office/officeart/2005/8/layout/hProcess9"/>
    <dgm:cxn modelId="{08A6BACB-FB30-4735-B7DC-364470742090}" type="presParOf" srcId="{B0FD4276-62CC-4FC7-A2EF-95FD2927C0E6}" destId="{26D849D3-6080-4A5D-9491-E341B82ABA12}" srcOrd="7" destOrd="0" presId="urn:microsoft.com/office/officeart/2005/8/layout/hProcess9"/>
    <dgm:cxn modelId="{7FE48FF6-92CE-42E5-BC7B-553D81679E15}" type="presParOf" srcId="{B0FD4276-62CC-4FC7-A2EF-95FD2927C0E6}" destId="{C2D76D59-1D75-4E48-91F7-15EFA5C14B3D}" srcOrd="8" destOrd="0" presId="urn:microsoft.com/office/officeart/2005/8/layout/hProcess9"/>
    <dgm:cxn modelId="{8F9A25A9-3F83-4C00-84AA-EEF80C59AD95}" type="presParOf" srcId="{B0FD4276-62CC-4FC7-A2EF-95FD2927C0E6}" destId="{17865E6C-07C4-42B5-AEAA-394D95977626}" srcOrd="9" destOrd="0" presId="urn:microsoft.com/office/officeart/2005/8/layout/hProcess9"/>
    <dgm:cxn modelId="{37C6A535-630A-4F20-AB57-B7E3252E13A7}" type="presParOf" srcId="{B0FD4276-62CC-4FC7-A2EF-95FD2927C0E6}" destId="{8464FC22-B7AA-4806-8787-663D63486F60}" srcOrd="10" destOrd="0" presId="urn:microsoft.com/office/officeart/2005/8/layout/hProcess9"/>
    <dgm:cxn modelId="{298B0569-CD42-478F-BB56-7B9E3D6B6334}" type="presParOf" srcId="{B0FD4276-62CC-4FC7-A2EF-95FD2927C0E6}" destId="{123216E2-CAF5-47C7-B2C3-686B58499285}" srcOrd="11" destOrd="0" presId="urn:microsoft.com/office/officeart/2005/8/layout/hProcess9"/>
    <dgm:cxn modelId="{28F198D7-0058-4476-ADCD-D95F8AA0F8DC}" type="presParOf" srcId="{B0FD4276-62CC-4FC7-A2EF-95FD2927C0E6}" destId="{E4117646-8A13-4968-BA44-83F194E8DFEE}" srcOrd="12" destOrd="0" presId="urn:microsoft.com/office/officeart/2005/8/layout/hProcess9"/>
    <dgm:cxn modelId="{C8439ABC-54CC-4332-B376-87C23CAD3281}" type="presParOf" srcId="{B0FD4276-62CC-4FC7-A2EF-95FD2927C0E6}" destId="{5DB9B771-D17D-4540-B47F-579E7E89995C}" srcOrd="13" destOrd="0" presId="urn:microsoft.com/office/officeart/2005/8/layout/hProcess9"/>
    <dgm:cxn modelId="{141B93BC-8389-45CD-A6A6-173C553C531B}" type="presParOf" srcId="{B0FD4276-62CC-4FC7-A2EF-95FD2927C0E6}" destId="{B5054807-503F-4B1F-B23B-768ECE5D1196}" srcOrd="14" destOrd="0" presId="urn:microsoft.com/office/officeart/2005/8/layout/hProcess9"/>
    <dgm:cxn modelId="{80B94485-833B-450D-8E5A-5319F5EA4E5D}" type="presParOf" srcId="{B0FD4276-62CC-4FC7-A2EF-95FD2927C0E6}" destId="{58D3B9D8-7929-43E1-857F-2FACBE0F6207}" srcOrd="15" destOrd="0" presId="urn:microsoft.com/office/officeart/2005/8/layout/hProcess9"/>
    <dgm:cxn modelId="{2914EC2D-59B2-4985-95CF-C01DB153AA22}" type="presParOf" srcId="{B0FD4276-62CC-4FC7-A2EF-95FD2927C0E6}" destId="{9EAEB3A6-6F03-4703-B3A7-C67C7299BDCB}" srcOrd="16" destOrd="0" presId="urn:microsoft.com/office/officeart/2005/8/layout/hProcess9"/>
    <dgm:cxn modelId="{9B57E2F6-54E3-4987-9172-AD36DE9EAA1A}" type="presParOf" srcId="{B0FD4276-62CC-4FC7-A2EF-95FD2927C0E6}" destId="{2C96631D-4FAE-40CE-BF3A-CA4727FAAF93}" srcOrd="17" destOrd="0" presId="urn:microsoft.com/office/officeart/2005/8/layout/hProcess9"/>
    <dgm:cxn modelId="{E563D27D-074B-4342-8FCB-2FAFCCDFC4DA}" type="presParOf" srcId="{B0FD4276-62CC-4FC7-A2EF-95FD2927C0E6}" destId="{9D607719-7E83-41E8-A7AA-62CF51B7D7A0}" srcOrd="18" destOrd="0" presId="urn:microsoft.com/office/officeart/2005/8/layout/hProcess9"/>
    <dgm:cxn modelId="{AB723653-7FE3-4537-BAA7-87017FEB94E5}" type="presParOf" srcId="{B0FD4276-62CC-4FC7-A2EF-95FD2927C0E6}" destId="{9773BE30-81D5-408D-B506-09CDEBC8043F}" srcOrd="19" destOrd="0" presId="urn:microsoft.com/office/officeart/2005/8/layout/hProcess9"/>
    <dgm:cxn modelId="{C310DDB3-662E-40F1-93BA-F4B7DED3913A}" type="presParOf" srcId="{B0FD4276-62CC-4FC7-A2EF-95FD2927C0E6}" destId="{3031199B-CFB5-4BF3-9A6D-09257C871CAE}" srcOrd="20" destOrd="0" presId="urn:microsoft.com/office/officeart/2005/8/layout/hProcess9"/>
    <dgm:cxn modelId="{03B1D75C-6229-415E-963D-6104D5227E02}" type="presParOf" srcId="{B0FD4276-62CC-4FC7-A2EF-95FD2927C0E6}" destId="{F69BB6B8-7F6F-4682-A206-C7C50521C613}" srcOrd="21" destOrd="0" presId="urn:microsoft.com/office/officeart/2005/8/layout/hProcess9"/>
    <dgm:cxn modelId="{7DCCEF97-3757-4FA1-9EAA-8A89C97D69CC}" type="presParOf" srcId="{B0FD4276-62CC-4FC7-A2EF-95FD2927C0E6}" destId="{B1C67EBC-3167-4379-A224-39BE142E6011}" srcOrd="22" destOrd="0" presId="urn:microsoft.com/office/officeart/2005/8/layout/hProcess9"/>
    <dgm:cxn modelId="{B86A9857-BDB0-4FD1-BAF5-295975B2B782}" type="presParOf" srcId="{B0FD4276-62CC-4FC7-A2EF-95FD2927C0E6}" destId="{1D0231AC-151E-4772-B28E-545BFC5D3C72}" srcOrd="23" destOrd="0" presId="urn:microsoft.com/office/officeart/2005/8/layout/hProcess9"/>
    <dgm:cxn modelId="{D701939B-B7F4-49B3-AF68-2A2C2B4A879C}" type="presParOf" srcId="{B0FD4276-62CC-4FC7-A2EF-95FD2927C0E6}" destId="{5E070B4D-A4F2-4B53-8204-EF9D9603D692}" srcOrd="2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C</a:t>
          </a:r>
          <a:endParaRPr lang="en-US" sz="1400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400"/>
        </a:p>
      </dgm:t>
    </dgm:pt>
    <dgm:pt modelId="{09E2C303-68E6-4304-B10D-3604E379D2F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C</a:t>
          </a:r>
          <a:endParaRPr lang="en-US" sz="1400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400"/>
        </a:p>
      </dgm:t>
    </dgm:pt>
    <dgm:pt modelId="{76C428BB-D9E5-477F-A753-F363204F64F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C</a:t>
          </a:r>
          <a:endParaRPr lang="en-US" sz="1400" dirty="0"/>
        </a:p>
      </dgm:t>
    </dgm:pt>
    <dgm:pt modelId="{0F34DB85-18F8-478C-B622-9E2329C700B1}" type="parTrans" cxnId="{6FC5C94E-4A7C-4113-A003-4ED1EE36F217}">
      <dgm:prSet/>
      <dgm:spPr/>
      <dgm:t>
        <a:bodyPr/>
        <a:lstStyle/>
        <a:p>
          <a:endParaRPr lang="en-US"/>
        </a:p>
      </dgm:t>
    </dgm:pt>
    <dgm:pt modelId="{2F81CB29-829C-42A7-AA79-3369EBFF64E5}" type="sibTrans" cxnId="{6FC5C94E-4A7C-4113-A003-4ED1EE36F217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C3384C6-8FAA-4FE2-B8D1-B6B9BCF436C3}" type="pres">
      <dgm:prSet presAssocID="{76C428BB-D9E5-477F-A753-F363204F64F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0E259A-0934-481E-9E40-5F38173D7116}" type="presOf" srcId="{5571B0A3-C54A-4A81-8153-96D5BCA0D702}" destId="{AEFF2E9F-3BDA-4408-A3E8-57C72778A521}" srcOrd="0" destOrd="0" presId="urn:microsoft.com/office/officeart/2005/8/layout/process1"/>
    <dgm:cxn modelId="{AAD413C7-61BF-4E0C-98C0-AA6FA66AE60D}" type="presOf" srcId="{5E2A3ADB-130C-4119-BE89-0D3AD5AAE92C}" destId="{BBF9AF06-A2E7-4352-B380-33F21654B18D}" srcOrd="1" destOrd="0" presId="urn:microsoft.com/office/officeart/2005/8/layout/process1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CD1AEF2D-3C71-406A-8298-E444D6EB2E61}" type="presOf" srcId="{76C428BB-D9E5-477F-A753-F363204F64F9}" destId="{6C3384C6-8FAA-4FE2-B8D1-B6B9BCF436C3}" srcOrd="0" destOrd="0" presId="urn:microsoft.com/office/officeart/2005/8/layout/process1"/>
    <dgm:cxn modelId="{46800B7F-806C-4B87-9E2C-A96BEAF8EAB3}" type="presOf" srcId="{C5B7D2FF-64E1-4460-AFAD-637AC7A48C14}" destId="{26ED2760-4299-4DE7-AA9E-8C4D801C7E69}" srcOrd="0" destOrd="0" presId="urn:microsoft.com/office/officeart/2005/8/layout/process1"/>
    <dgm:cxn modelId="{732B1F33-5DCE-4882-A6BF-EFF454FE757B}" type="presOf" srcId="{09E2C303-68E6-4304-B10D-3604E379D2F5}" destId="{F2AB1812-8AFB-4DC3-AD4D-58FE61BF9973}" srcOrd="0" destOrd="0" presId="urn:microsoft.com/office/officeart/2005/8/layout/process1"/>
    <dgm:cxn modelId="{6FC5C94E-4A7C-4113-A003-4ED1EE36F217}" srcId="{AE939722-D989-438B-916E-08C1A31B12AA}" destId="{76C428BB-D9E5-477F-A753-F363204F64F9}" srcOrd="2" destOrd="0" parTransId="{0F34DB85-18F8-478C-B622-9E2329C700B1}" sibTransId="{2F81CB29-829C-42A7-AA79-3369EBFF64E5}"/>
    <dgm:cxn modelId="{78CF0A89-0829-44C0-882B-824836F81C10}" type="presOf" srcId="{C5B7D2FF-64E1-4460-AFAD-637AC7A48C14}" destId="{F5C27C0C-C46A-4CF4-B6C8-FA13431D3FE5}" srcOrd="1" destOrd="0" presId="urn:microsoft.com/office/officeart/2005/8/layout/process1"/>
    <dgm:cxn modelId="{AF14DF09-21D6-438B-B42A-1C4F7AB8B3A8}" type="presOf" srcId="{AE939722-D989-438B-916E-08C1A31B12AA}" destId="{AD3E7DA1-05EA-4849-A1E6-D600652D07FD}" srcOrd="0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2AD1CB59-39F1-4538-A872-CD5C881C8C79}" type="presOf" srcId="{5E2A3ADB-130C-4119-BE89-0D3AD5AAE92C}" destId="{6E352F3C-3FF7-476E-AEAC-34BC88D9CF18}" srcOrd="0" destOrd="0" presId="urn:microsoft.com/office/officeart/2005/8/layout/process1"/>
    <dgm:cxn modelId="{FCBF0C23-24F1-42D4-82E1-316D43D9B3ED}" type="presParOf" srcId="{AD3E7DA1-05EA-4849-A1E6-D600652D07FD}" destId="{AEFF2E9F-3BDA-4408-A3E8-57C72778A521}" srcOrd="0" destOrd="0" presId="urn:microsoft.com/office/officeart/2005/8/layout/process1"/>
    <dgm:cxn modelId="{53DBAE69-6582-478F-BF7F-A89B6C5E4840}" type="presParOf" srcId="{AD3E7DA1-05EA-4849-A1E6-D600652D07FD}" destId="{26ED2760-4299-4DE7-AA9E-8C4D801C7E69}" srcOrd="1" destOrd="0" presId="urn:microsoft.com/office/officeart/2005/8/layout/process1"/>
    <dgm:cxn modelId="{27AAFAE2-A3B4-48B3-A546-1186648E2A0D}" type="presParOf" srcId="{26ED2760-4299-4DE7-AA9E-8C4D801C7E69}" destId="{F5C27C0C-C46A-4CF4-B6C8-FA13431D3FE5}" srcOrd="0" destOrd="0" presId="urn:microsoft.com/office/officeart/2005/8/layout/process1"/>
    <dgm:cxn modelId="{0B0CFA7C-726C-47B8-940E-6243C4162F39}" type="presParOf" srcId="{AD3E7DA1-05EA-4849-A1E6-D600652D07FD}" destId="{F2AB1812-8AFB-4DC3-AD4D-58FE61BF9973}" srcOrd="2" destOrd="0" presId="urn:microsoft.com/office/officeart/2005/8/layout/process1"/>
    <dgm:cxn modelId="{18B5E4CF-F104-4023-A5E7-78CBEDD52C4F}" type="presParOf" srcId="{AD3E7DA1-05EA-4849-A1E6-D600652D07FD}" destId="{6E352F3C-3FF7-476E-AEAC-34BC88D9CF18}" srcOrd="3" destOrd="0" presId="urn:microsoft.com/office/officeart/2005/8/layout/process1"/>
    <dgm:cxn modelId="{44224B19-E1DA-46BD-9ECE-EEECE0DD608B}" type="presParOf" srcId="{6E352F3C-3FF7-476E-AEAC-34BC88D9CF18}" destId="{BBF9AF06-A2E7-4352-B380-33F21654B18D}" srcOrd="0" destOrd="0" presId="urn:microsoft.com/office/officeart/2005/8/layout/process1"/>
    <dgm:cxn modelId="{AF74EB24-3E2D-4DFB-BE2E-998818FB6B4F}" type="presParOf" srcId="{AD3E7DA1-05EA-4849-A1E6-D600652D07FD}" destId="{6C3384C6-8FAA-4FE2-B8D1-B6B9BCF436C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C</a:t>
          </a:r>
          <a:endParaRPr lang="en-US" sz="1400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400"/>
        </a:p>
      </dgm:t>
    </dgm:pt>
    <dgm:pt modelId="{09E2C303-68E6-4304-B10D-3604E379D2F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C</a:t>
          </a:r>
          <a:endParaRPr lang="en-US" sz="1400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400"/>
        </a:p>
      </dgm:t>
    </dgm:pt>
    <dgm:pt modelId="{8C121B7E-3A39-4FBA-A53B-6F254D5D80E8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C</a:t>
          </a:r>
          <a:endParaRPr lang="en-US" sz="1400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B7DF23-B8A2-410D-A5A2-44486449140C}" type="presOf" srcId="{C5B7D2FF-64E1-4460-AFAD-637AC7A48C14}" destId="{26ED2760-4299-4DE7-AA9E-8C4D801C7E69}" srcOrd="0" destOrd="0" presId="urn:microsoft.com/office/officeart/2005/8/layout/process1"/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76AC6D8A-F358-4C67-84D5-5FC82E4F28F3}" type="presOf" srcId="{8C121B7E-3A39-4FBA-A53B-6F254D5D80E8}" destId="{6988BEAB-449D-462E-B5B8-E34E61A811A3}" srcOrd="0" destOrd="0" presId="urn:microsoft.com/office/officeart/2005/8/layout/process1"/>
    <dgm:cxn modelId="{D650B07A-441A-4275-9491-5136BAB642AF}" type="presOf" srcId="{AE939722-D989-438B-916E-08C1A31B12AA}" destId="{AD3E7DA1-05EA-4849-A1E6-D600652D07FD}" srcOrd="0" destOrd="0" presId="urn:microsoft.com/office/officeart/2005/8/layout/process1"/>
    <dgm:cxn modelId="{1CD5C2A8-6593-49A0-AB9E-0D61FC8144DA}" type="presOf" srcId="{5571B0A3-C54A-4A81-8153-96D5BCA0D702}" destId="{AEFF2E9F-3BDA-4408-A3E8-57C72778A521}" srcOrd="0" destOrd="0" presId="urn:microsoft.com/office/officeart/2005/8/layout/process1"/>
    <dgm:cxn modelId="{CE4491E2-CE9B-4FD1-A607-E245DD7EDF84}" type="presOf" srcId="{5E2A3ADB-130C-4119-BE89-0D3AD5AAE92C}" destId="{6E352F3C-3FF7-476E-AEAC-34BC88D9CF18}" srcOrd="0" destOrd="0" presId="urn:microsoft.com/office/officeart/2005/8/layout/process1"/>
    <dgm:cxn modelId="{854180B8-97E6-4FE5-8E64-6952BF75D71B}" type="presOf" srcId="{09E2C303-68E6-4304-B10D-3604E379D2F5}" destId="{F2AB1812-8AFB-4DC3-AD4D-58FE61BF9973}" srcOrd="0" destOrd="0" presId="urn:microsoft.com/office/officeart/2005/8/layout/process1"/>
    <dgm:cxn modelId="{0997B5CA-980B-4D84-8170-06C926F16D01}" type="presOf" srcId="{C5B7D2FF-64E1-4460-AFAD-637AC7A48C14}" destId="{F5C27C0C-C46A-4CF4-B6C8-FA13431D3FE5}" srcOrd="1" destOrd="0" presId="urn:microsoft.com/office/officeart/2005/8/layout/process1"/>
    <dgm:cxn modelId="{469F0ECB-B32C-4624-8CBF-EB3F52C82EBF}" type="presOf" srcId="{5E2A3ADB-130C-4119-BE89-0D3AD5AAE92C}" destId="{BBF9AF06-A2E7-4352-B380-33F21654B18D}" srcOrd="1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C6EF4A01-8E33-46B7-BFA9-35C84008095E}" type="presParOf" srcId="{AD3E7DA1-05EA-4849-A1E6-D600652D07FD}" destId="{AEFF2E9F-3BDA-4408-A3E8-57C72778A521}" srcOrd="0" destOrd="0" presId="urn:microsoft.com/office/officeart/2005/8/layout/process1"/>
    <dgm:cxn modelId="{6DE31A9C-AE23-43CC-B0DD-DF59B8EAE61C}" type="presParOf" srcId="{AD3E7DA1-05EA-4849-A1E6-D600652D07FD}" destId="{26ED2760-4299-4DE7-AA9E-8C4D801C7E69}" srcOrd="1" destOrd="0" presId="urn:microsoft.com/office/officeart/2005/8/layout/process1"/>
    <dgm:cxn modelId="{AEE4342D-3AB7-415E-B0DC-16F5CD935EDB}" type="presParOf" srcId="{26ED2760-4299-4DE7-AA9E-8C4D801C7E69}" destId="{F5C27C0C-C46A-4CF4-B6C8-FA13431D3FE5}" srcOrd="0" destOrd="0" presId="urn:microsoft.com/office/officeart/2005/8/layout/process1"/>
    <dgm:cxn modelId="{20582DCF-F2CC-4BA3-9E66-33351764458C}" type="presParOf" srcId="{AD3E7DA1-05EA-4849-A1E6-D600652D07FD}" destId="{F2AB1812-8AFB-4DC3-AD4D-58FE61BF9973}" srcOrd="2" destOrd="0" presId="urn:microsoft.com/office/officeart/2005/8/layout/process1"/>
    <dgm:cxn modelId="{42D5ECAA-679D-4E94-968C-E1BCCD4D796A}" type="presParOf" srcId="{AD3E7DA1-05EA-4849-A1E6-D600652D07FD}" destId="{6E352F3C-3FF7-476E-AEAC-34BC88D9CF18}" srcOrd="3" destOrd="0" presId="urn:microsoft.com/office/officeart/2005/8/layout/process1"/>
    <dgm:cxn modelId="{344E210A-26B6-41B5-8D1D-A6B5E74658E1}" type="presParOf" srcId="{6E352F3C-3FF7-476E-AEAC-34BC88D9CF18}" destId="{BBF9AF06-A2E7-4352-B380-33F21654B18D}" srcOrd="0" destOrd="0" presId="urn:microsoft.com/office/officeart/2005/8/layout/process1"/>
    <dgm:cxn modelId="{7820FBB4-2DBB-452F-82C8-8CE6A73B155B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2D0D1FF-CB00-4B3C-B5B2-4758590A9EA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A4BF8-76D3-4C68-AC5A-772D43CE5D5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1A9E5314-9B8A-4B02-9835-640F9131CE37}" type="parTrans" cxnId="{5CC84A90-2A50-4722-9CB4-099E48CCFFE3}">
      <dgm:prSet/>
      <dgm:spPr/>
      <dgm:t>
        <a:bodyPr/>
        <a:lstStyle/>
        <a:p>
          <a:endParaRPr lang="en-US"/>
        </a:p>
      </dgm:t>
    </dgm:pt>
    <dgm:pt modelId="{F0094B86-429C-497D-A2FA-DF844D6BE5D8}" type="sibTrans" cxnId="{5CC84A90-2A50-4722-9CB4-099E48CCFFE3}">
      <dgm:prSet/>
      <dgm:spPr/>
      <dgm:t>
        <a:bodyPr/>
        <a:lstStyle/>
        <a:p>
          <a:endParaRPr lang="en-US"/>
        </a:p>
      </dgm:t>
    </dgm:pt>
    <dgm:pt modelId="{ACA6C48E-5DC9-4685-B26B-2AD7EC23BE5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7C13CB1D-82DE-4628-AD87-5FB3F1E48B3C}" type="parTrans" cxnId="{A15BFC3C-67B6-4F27-BFC9-299823118894}">
      <dgm:prSet/>
      <dgm:spPr/>
      <dgm:t>
        <a:bodyPr/>
        <a:lstStyle/>
        <a:p>
          <a:endParaRPr lang="en-US"/>
        </a:p>
      </dgm:t>
    </dgm:pt>
    <dgm:pt modelId="{6E4C069F-606B-495F-9E3D-C68C6995C4C8}" type="sibTrans" cxnId="{A15BFC3C-67B6-4F27-BFC9-299823118894}">
      <dgm:prSet/>
      <dgm:spPr/>
      <dgm:t>
        <a:bodyPr/>
        <a:lstStyle/>
        <a:p>
          <a:endParaRPr lang="en-US"/>
        </a:p>
      </dgm:t>
    </dgm:pt>
    <dgm:pt modelId="{9C144A11-277E-478E-BBFB-7B804964893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 </a:t>
          </a:r>
          <a:endParaRPr lang="en-US" sz="1400" dirty="0">
            <a:solidFill>
              <a:schemeClr val="tx1"/>
            </a:solidFill>
          </a:endParaRPr>
        </a:p>
      </dgm:t>
    </dgm:pt>
    <dgm:pt modelId="{7676359A-D6AB-4E83-ACF9-EF5B3AFC13D9}" type="parTrans" cxnId="{8A0EC0E7-7B44-40ED-9E89-6C8B188DAEB6}">
      <dgm:prSet/>
      <dgm:spPr/>
      <dgm:t>
        <a:bodyPr/>
        <a:lstStyle/>
        <a:p>
          <a:endParaRPr lang="en-US"/>
        </a:p>
      </dgm:t>
    </dgm:pt>
    <dgm:pt modelId="{C75686AB-77C9-4AFC-B474-1C06B66D2A19}" type="sibTrans" cxnId="{8A0EC0E7-7B44-40ED-9E89-6C8B188DAEB6}">
      <dgm:prSet/>
      <dgm:spPr/>
      <dgm:t>
        <a:bodyPr/>
        <a:lstStyle/>
        <a:p>
          <a:endParaRPr lang="en-US"/>
        </a:p>
      </dgm:t>
    </dgm:pt>
    <dgm:pt modelId="{F9E068FC-D4B2-4546-9F24-EE0DCD254350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DB961577-D57F-4628-B97F-C44A6F8E4DA7}" type="parTrans" cxnId="{DEE9344E-375E-4119-B3DF-E8F7234FBB4C}">
      <dgm:prSet/>
      <dgm:spPr/>
      <dgm:t>
        <a:bodyPr/>
        <a:lstStyle/>
        <a:p>
          <a:endParaRPr lang="en-US"/>
        </a:p>
      </dgm:t>
    </dgm:pt>
    <dgm:pt modelId="{DBF351F8-2258-4B35-936D-C0AADB97DF76}" type="sibTrans" cxnId="{DEE9344E-375E-4119-B3DF-E8F7234FBB4C}">
      <dgm:prSet/>
      <dgm:spPr/>
      <dgm:t>
        <a:bodyPr/>
        <a:lstStyle/>
        <a:p>
          <a:endParaRPr lang="en-US"/>
        </a:p>
      </dgm:t>
    </dgm:pt>
    <dgm:pt modelId="{E35ED06D-F03A-4CD9-9E30-10FC3AB9513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C1B7CB5A-0DFB-44F4-A38C-E67106D20824}" type="parTrans" cxnId="{9FC7D337-2375-4D7D-9464-6FC2E204E9B5}">
      <dgm:prSet/>
      <dgm:spPr/>
      <dgm:t>
        <a:bodyPr/>
        <a:lstStyle/>
        <a:p>
          <a:endParaRPr lang="en-US"/>
        </a:p>
      </dgm:t>
    </dgm:pt>
    <dgm:pt modelId="{6CDADBA7-4F68-4259-868A-AA7715E876F5}" type="sibTrans" cxnId="{9FC7D337-2375-4D7D-9464-6FC2E204E9B5}">
      <dgm:prSet/>
      <dgm:spPr/>
      <dgm:t>
        <a:bodyPr/>
        <a:lstStyle/>
        <a:p>
          <a:endParaRPr lang="en-US"/>
        </a:p>
      </dgm:t>
    </dgm:pt>
    <dgm:pt modelId="{DC5E9711-F311-4F3C-8A77-9330486D960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 anchor="ctr"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9FF95361-4495-4D97-861F-1CC56BC4DD86}" type="sibTrans" cxnId="{A42D7240-E7A4-4D9D-8AB0-B146F3B642CA}">
      <dgm:prSet/>
      <dgm:spPr/>
      <dgm:t>
        <a:bodyPr/>
        <a:lstStyle/>
        <a:p>
          <a:endParaRPr lang="en-US"/>
        </a:p>
      </dgm:t>
    </dgm:pt>
    <dgm:pt modelId="{3B0E2F54-EEBB-47E1-AB08-A02BD01F503B}" type="parTrans" cxnId="{A42D7240-E7A4-4D9D-8AB0-B146F3B642CA}">
      <dgm:prSet/>
      <dgm:spPr/>
      <dgm:t>
        <a:bodyPr/>
        <a:lstStyle/>
        <a:p>
          <a:endParaRPr lang="en-US"/>
        </a:p>
      </dgm:t>
    </dgm:pt>
    <dgm:pt modelId="{61014E41-CB3E-4C07-847F-C33D0B5037FE}" type="pres">
      <dgm:prSet presAssocID="{52D0D1FF-CB00-4B3C-B5B2-4758590A9E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45976-E092-430D-BCFC-460B937B18BC}" type="pres">
      <dgm:prSet presAssocID="{E50A4BF8-76D3-4C68-AC5A-772D43CE5D5B}" presName="node" presStyleLbl="node1" presStyleIdx="0" presStyleCnt="6" custLinFactNeighborX="2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0715A-52B9-456B-8B2B-372A1C1898DC}" type="pres">
      <dgm:prSet presAssocID="{F0094B86-429C-497D-A2FA-DF844D6BE5D8}" presName="sibTrans" presStyleCnt="0"/>
      <dgm:spPr/>
    </dgm:pt>
    <dgm:pt modelId="{395676F4-24A7-4B8C-84DC-EA86972644F1}" type="pres">
      <dgm:prSet presAssocID="{ACA6C48E-5DC9-4685-B26B-2AD7EC23BE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B237-9EFE-4FF2-8D80-D01218748719}" type="pres">
      <dgm:prSet presAssocID="{6E4C069F-606B-495F-9E3D-C68C6995C4C8}" presName="sibTrans" presStyleCnt="0"/>
      <dgm:spPr/>
    </dgm:pt>
    <dgm:pt modelId="{D41C02A3-A4DB-4F50-A3F1-4D881B1192C9}" type="pres">
      <dgm:prSet presAssocID="{9C144A11-277E-478E-BBFB-7B80496489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80FA-87F2-4240-833F-0A66A75C273C}" type="pres">
      <dgm:prSet presAssocID="{C75686AB-77C9-4AFC-B474-1C06B66D2A19}" presName="sibTrans" presStyleCnt="0"/>
      <dgm:spPr/>
    </dgm:pt>
    <dgm:pt modelId="{9560B028-FF05-4945-A45E-3B7D0C2912CE}" type="pres">
      <dgm:prSet presAssocID="{F9E068FC-D4B2-4546-9F24-EE0DCD25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70EC2-B4AD-45F4-9FA6-6DBE291D8F9F}" type="pres">
      <dgm:prSet presAssocID="{DBF351F8-2258-4B35-936D-C0AADB97DF76}" presName="sibTrans" presStyleCnt="0"/>
      <dgm:spPr/>
    </dgm:pt>
    <dgm:pt modelId="{CFE2AE05-82D3-4455-AD31-ED6B710A7A02}" type="pres">
      <dgm:prSet presAssocID="{DC5E9711-F311-4F3C-8A77-9330486D96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6CBE2-B3CD-4C5D-963C-9B4E348E8E33}" type="pres">
      <dgm:prSet presAssocID="{9FF95361-4495-4D97-861F-1CC56BC4DD86}" presName="sibTrans" presStyleCnt="0"/>
      <dgm:spPr/>
    </dgm:pt>
    <dgm:pt modelId="{15CBA8DB-E0BE-4FCA-AAEA-A9A0848D3E7F}" type="pres">
      <dgm:prSet presAssocID="{E35ED06D-F03A-4CD9-9E30-10FC3AB951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0EC0E7-7B44-40ED-9E89-6C8B188DAEB6}" srcId="{52D0D1FF-CB00-4B3C-B5B2-4758590A9EA5}" destId="{9C144A11-277E-478E-BBFB-7B8049648935}" srcOrd="2" destOrd="0" parTransId="{7676359A-D6AB-4E83-ACF9-EF5B3AFC13D9}" sibTransId="{C75686AB-77C9-4AFC-B474-1C06B66D2A19}"/>
    <dgm:cxn modelId="{4BEDEDC7-3AA7-449B-A8E0-4AEC7F039937}" type="presOf" srcId="{9C144A11-277E-478E-BBFB-7B8049648935}" destId="{D41C02A3-A4DB-4F50-A3F1-4D881B1192C9}" srcOrd="0" destOrd="0" presId="urn:microsoft.com/office/officeart/2005/8/layout/default"/>
    <dgm:cxn modelId="{55D7F936-D926-47BF-B50E-29E35CA6F987}" type="presOf" srcId="{DC5E9711-F311-4F3C-8A77-9330486D960A}" destId="{CFE2AE05-82D3-4455-AD31-ED6B710A7A02}" srcOrd="0" destOrd="0" presId="urn:microsoft.com/office/officeart/2005/8/layout/default"/>
    <dgm:cxn modelId="{DEE9344E-375E-4119-B3DF-E8F7234FBB4C}" srcId="{52D0D1FF-CB00-4B3C-B5B2-4758590A9EA5}" destId="{F9E068FC-D4B2-4546-9F24-EE0DCD254350}" srcOrd="3" destOrd="0" parTransId="{DB961577-D57F-4628-B97F-C44A6F8E4DA7}" sibTransId="{DBF351F8-2258-4B35-936D-C0AADB97DF76}"/>
    <dgm:cxn modelId="{AB6F3F4A-CF53-4C94-BBD8-9E87CEA7AD75}" type="presOf" srcId="{ACA6C48E-5DC9-4685-B26B-2AD7EC23BE54}" destId="{395676F4-24A7-4B8C-84DC-EA86972644F1}" srcOrd="0" destOrd="0" presId="urn:microsoft.com/office/officeart/2005/8/layout/default"/>
    <dgm:cxn modelId="{846E7E77-9801-40AA-80FD-DAB1CF19DF23}" type="presOf" srcId="{E50A4BF8-76D3-4C68-AC5A-772D43CE5D5B}" destId="{7D545976-E092-430D-BCFC-460B937B18BC}" srcOrd="0" destOrd="0" presId="urn:microsoft.com/office/officeart/2005/8/layout/default"/>
    <dgm:cxn modelId="{9FC7D337-2375-4D7D-9464-6FC2E204E9B5}" srcId="{52D0D1FF-CB00-4B3C-B5B2-4758590A9EA5}" destId="{E35ED06D-F03A-4CD9-9E30-10FC3AB9513C}" srcOrd="5" destOrd="0" parTransId="{C1B7CB5A-0DFB-44F4-A38C-E67106D20824}" sibTransId="{6CDADBA7-4F68-4259-868A-AA7715E876F5}"/>
    <dgm:cxn modelId="{5CC84A90-2A50-4722-9CB4-099E48CCFFE3}" srcId="{52D0D1FF-CB00-4B3C-B5B2-4758590A9EA5}" destId="{E50A4BF8-76D3-4C68-AC5A-772D43CE5D5B}" srcOrd="0" destOrd="0" parTransId="{1A9E5314-9B8A-4B02-9835-640F9131CE37}" sibTransId="{F0094B86-429C-497D-A2FA-DF844D6BE5D8}"/>
    <dgm:cxn modelId="{D6A25109-2680-423E-ACFB-F366ABA673DB}" type="presOf" srcId="{52D0D1FF-CB00-4B3C-B5B2-4758590A9EA5}" destId="{61014E41-CB3E-4C07-847F-C33D0B5037FE}" srcOrd="0" destOrd="0" presId="urn:microsoft.com/office/officeart/2005/8/layout/default"/>
    <dgm:cxn modelId="{4FD605A2-8A02-403D-B177-0CFE77945474}" type="presOf" srcId="{F9E068FC-D4B2-4546-9F24-EE0DCD254350}" destId="{9560B028-FF05-4945-A45E-3B7D0C2912CE}" srcOrd="0" destOrd="0" presId="urn:microsoft.com/office/officeart/2005/8/layout/default"/>
    <dgm:cxn modelId="{B7AE91BD-B1EE-4E55-AD03-9156807B8D00}" type="presOf" srcId="{E35ED06D-F03A-4CD9-9E30-10FC3AB9513C}" destId="{15CBA8DB-E0BE-4FCA-AAEA-A9A0848D3E7F}" srcOrd="0" destOrd="0" presId="urn:microsoft.com/office/officeart/2005/8/layout/default"/>
    <dgm:cxn modelId="{A42D7240-E7A4-4D9D-8AB0-B146F3B642CA}" srcId="{52D0D1FF-CB00-4B3C-B5B2-4758590A9EA5}" destId="{DC5E9711-F311-4F3C-8A77-9330486D960A}" srcOrd="4" destOrd="0" parTransId="{3B0E2F54-EEBB-47E1-AB08-A02BD01F503B}" sibTransId="{9FF95361-4495-4D97-861F-1CC56BC4DD86}"/>
    <dgm:cxn modelId="{A15BFC3C-67B6-4F27-BFC9-299823118894}" srcId="{52D0D1FF-CB00-4B3C-B5B2-4758590A9EA5}" destId="{ACA6C48E-5DC9-4685-B26B-2AD7EC23BE54}" srcOrd="1" destOrd="0" parTransId="{7C13CB1D-82DE-4628-AD87-5FB3F1E48B3C}" sibTransId="{6E4C069F-606B-495F-9E3D-C68C6995C4C8}"/>
    <dgm:cxn modelId="{F48F4C0D-1E11-4B96-B773-FE4DBE0A1872}" type="presParOf" srcId="{61014E41-CB3E-4C07-847F-C33D0B5037FE}" destId="{7D545976-E092-430D-BCFC-460B937B18BC}" srcOrd="0" destOrd="0" presId="urn:microsoft.com/office/officeart/2005/8/layout/default"/>
    <dgm:cxn modelId="{B8756653-F24E-4365-B9F6-7662CEF654C6}" type="presParOf" srcId="{61014E41-CB3E-4C07-847F-C33D0B5037FE}" destId="{2A10715A-52B9-456B-8B2B-372A1C1898DC}" srcOrd="1" destOrd="0" presId="urn:microsoft.com/office/officeart/2005/8/layout/default"/>
    <dgm:cxn modelId="{F0C085DE-7D1D-4C57-B5EF-2CAFDE53DE48}" type="presParOf" srcId="{61014E41-CB3E-4C07-847F-C33D0B5037FE}" destId="{395676F4-24A7-4B8C-84DC-EA86972644F1}" srcOrd="2" destOrd="0" presId="urn:microsoft.com/office/officeart/2005/8/layout/default"/>
    <dgm:cxn modelId="{C2D2C1F0-E128-4EC4-956F-7C8B378DD69B}" type="presParOf" srcId="{61014E41-CB3E-4C07-847F-C33D0B5037FE}" destId="{5462B237-9EFE-4FF2-8D80-D01218748719}" srcOrd="3" destOrd="0" presId="urn:microsoft.com/office/officeart/2005/8/layout/default"/>
    <dgm:cxn modelId="{0D2BB559-CCE3-4F30-A650-A3CC026C3F9F}" type="presParOf" srcId="{61014E41-CB3E-4C07-847F-C33D0B5037FE}" destId="{D41C02A3-A4DB-4F50-A3F1-4D881B1192C9}" srcOrd="4" destOrd="0" presId="urn:microsoft.com/office/officeart/2005/8/layout/default"/>
    <dgm:cxn modelId="{B7DC44D6-76DF-4A17-A85E-D948257195B9}" type="presParOf" srcId="{61014E41-CB3E-4C07-847F-C33D0B5037FE}" destId="{065F80FA-87F2-4240-833F-0A66A75C273C}" srcOrd="5" destOrd="0" presId="urn:microsoft.com/office/officeart/2005/8/layout/default"/>
    <dgm:cxn modelId="{25593C03-12C8-45F1-84DB-20FB29B97463}" type="presParOf" srcId="{61014E41-CB3E-4C07-847F-C33D0B5037FE}" destId="{9560B028-FF05-4945-A45E-3B7D0C2912CE}" srcOrd="6" destOrd="0" presId="urn:microsoft.com/office/officeart/2005/8/layout/default"/>
    <dgm:cxn modelId="{726C458E-9322-4E8C-B39A-8EE51C35DA89}" type="presParOf" srcId="{61014E41-CB3E-4C07-847F-C33D0B5037FE}" destId="{54770EC2-B4AD-45F4-9FA6-6DBE291D8F9F}" srcOrd="7" destOrd="0" presId="urn:microsoft.com/office/officeart/2005/8/layout/default"/>
    <dgm:cxn modelId="{465714DF-EC93-40BD-ABCF-A916DE59550F}" type="presParOf" srcId="{61014E41-CB3E-4C07-847F-C33D0B5037FE}" destId="{CFE2AE05-82D3-4455-AD31-ED6B710A7A02}" srcOrd="8" destOrd="0" presId="urn:microsoft.com/office/officeart/2005/8/layout/default"/>
    <dgm:cxn modelId="{0BC7FD54-E9F3-4E99-8E77-7719F7EB1467}" type="presParOf" srcId="{61014E41-CB3E-4C07-847F-C33D0B5037FE}" destId="{B186CBE2-B3CD-4C5D-963C-9B4E348E8E33}" srcOrd="9" destOrd="0" presId="urn:microsoft.com/office/officeart/2005/8/layout/default"/>
    <dgm:cxn modelId="{91F2FBE2-F19F-45D1-893F-16528FA3677B}" type="presParOf" srcId="{61014E41-CB3E-4C07-847F-C33D0B5037FE}" destId="{15CBA8DB-E0BE-4FCA-AAEA-A9A0848D3E7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9CF6AB-BB40-43E7-A5F1-81131B101A2D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A</a:t>
          </a:r>
          <a:endParaRPr lang="en-US" sz="1400" dirty="0"/>
        </a:p>
      </dgm:t>
    </dgm:pt>
    <dgm:pt modelId="{08193017-FF5E-440A-B2FC-7B72EFF73EC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A</a:t>
          </a:r>
          <a:endParaRPr lang="en-US" sz="1400" dirty="0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FA9687CE-C19F-4467-9F9B-6F0AFE7738F9}" type="parTrans" cxnId="{F68888B5-9804-4B4C-B297-274C8F7419F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 sz="1400"/>
        </a:p>
      </dgm:t>
    </dgm:pt>
    <dgm:pt modelId="{497D1501-C679-49B1-BEAE-9EE12384C7E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A</a:t>
          </a:r>
          <a:endParaRPr lang="en-US" sz="1400" dirty="0"/>
        </a:p>
      </dgm:t>
    </dgm:pt>
    <dgm:pt modelId="{9CAACDAC-3E7F-45DA-A0A6-2124BE36A6B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A </a:t>
          </a:r>
          <a:endParaRPr lang="en-US" sz="1400" dirty="0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CD45B891-375A-4457-81A5-C57AF925EA51}" type="parTrans" cxnId="{5366CE96-BF93-4958-AAAB-E6732AAF9F6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 sz="1400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94B632C1-EF7A-4E04-BA89-9637346A635B}" type="parTrans" cxnId="{427E35A6-B367-45CC-AD72-19C716C7D87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 sz="1400"/>
        </a:p>
      </dgm:t>
    </dgm:pt>
    <dgm:pt modelId="{8D018822-FBA2-417A-840C-33F4A63B517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smtClean="0"/>
            <a:t>  A</a:t>
          </a:r>
          <a:endParaRPr lang="en-US" sz="1400" dirty="0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004CE89A-CAEB-447F-A984-4472A1CE0635}" type="parTrans" cxnId="{1FAEDFE1-8D68-4CB2-9121-2BE0A144D40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 sz="1400"/>
        </a:p>
      </dgm:t>
    </dgm:pt>
    <dgm:pt modelId="{90B36774-7957-488B-A4BC-4BBB82CBF080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A</a:t>
          </a:r>
          <a:endParaRPr lang="en-US" sz="1400" dirty="0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ED1343D6-5505-4693-A845-F3F386C83631}" type="parTrans" cxnId="{EB176ACE-D70F-4487-82DD-D328A43DBE0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 sz="1400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0A0F8C81-BE96-4B2A-BF13-8893D4860988}" type="presOf" srcId="{004CE89A-CAEB-447F-A984-4472A1CE0635}" destId="{5CC27A30-CBEB-411C-BC03-FBC1F2C3C77B}" srcOrd="0" destOrd="0" presId="urn:microsoft.com/office/officeart/2005/8/layout/hierarchy2"/>
    <dgm:cxn modelId="{299F097F-15CA-49CC-9A52-8CCEF8D3466D}" type="presOf" srcId="{ED1343D6-5505-4693-A845-F3F386C83631}" destId="{53BA12B1-3866-4D7B-9660-900B1EF1E0CF}" srcOrd="0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ACFF7AF0-E42D-49C4-BB40-F043BF4CE991}" type="presOf" srcId="{D1050E04-7D1A-442E-9CDF-D275DC15F955}" destId="{9D6F9A89-A642-4F4D-9F14-E66236E09919}" srcOrd="0" destOrd="0" presId="urn:microsoft.com/office/officeart/2005/8/layout/hierarchy2"/>
    <dgm:cxn modelId="{B1964129-683E-4C3B-AAD2-3472DB39120B}" type="presOf" srcId="{CD45B891-375A-4457-81A5-C57AF925EA51}" destId="{4E9BE51B-3505-4C39-A3DB-3AC7F360EFF3}" srcOrd="1" destOrd="0" presId="urn:microsoft.com/office/officeart/2005/8/layout/hierarchy2"/>
    <dgm:cxn modelId="{BE225912-695F-4572-AE8B-0227BE8D336C}" type="presOf" srcId="{CD45B891-375A-4457-81A5-C57AF925EA51}" destId="{DA454CAF-5941-42F1-9A14-7B651415446B}" srcOrd="0" destOrd="0" presId="urn:microsoft.com/office/officeart/2005/8/layout/hierarchy2"/>
    <dgm:cxn modelId="{0B81CD33-7047-4808-B916-D599B25FFEC1}" type="presOf" srcId="{004CE89A-CAEB-447F-A984-4472A1CE0635}" destId="{117A6B71-6709-439F-8B8C-925BB58C01BB}" srcOrd="1" destOrd="0" presId="urn:microsoft.com/office/officeart/2005/8/layout/hierarchy2"/>
    <dgm:cxn modelId="{33920FD9-8D22-4B71-B807-F1D6DCBABEBF}" type="presOf" srcId="{94B632C1-EF7A-4E04-BA89-9637346A635B}" destId="{E233CA3A-25BD-4D68-8257-049ECD960A95}" srcOrd="0" destOrd="0" presId="urn:microsoft.com/office/officeart/2005/8/layout/hierarchy2"/>
    <dgm:cxn modelId="{49487EF5-1C82-428A-A3A6-769E5DADC784}" type="presOf" srcId="{90B36774-7957-488B-A4BC-4BBB82CBF080}" destId="{A9DE72D7-D64C-46AB-89B8-1DDCF95A5E23}" srcOrd="0" destOrd="0" presId="urn:microsoft.com/office/officeart/2005/8/layout/hierarchy2"/>
    <dgm:cxn modelId="{E3594486-4725-431C-9B3A-6BD3A4006310}" type="presOf" srcId="{ED1343D6-5505-4693-A845-F3F386C83631}" destId="{F0AD05FA-1203-4A47-9F9E-6BC02F81B4AA}" srcOrd="1" destOrd="0" presId="urn:microsoft.com/office/officeart/2005/8/layout/hierarchy2"/>
    <dgm:cxn modelId="{EF1C7452-B3A5-4EC7-AD20-1AABC7556927}" type="presOf" srcId="{FA9687CE-C19F-4467-9F9B-6F0AFE7738F9}" destId="{FC1A1B9D-0AB4-4F16-822D-9F81DD54AE2F}" srcOrd="0" destOrd="0" presId="urn:microsoft.com/office/officeart/2005/8/layout/hierarchy2"/>
    <dgm:cxn modelId="{F029DD2D-7B78-4067-A4C5-C17FC5198FF8}" type="presOf" srcId="{9CAACDAC-3E7F-45DA-A0A6-2124BE36A6BB}" destId="{268C0CE0-DA77-4A90-884A-273039F6AEF6}" srcOrd="0" destOrd="0" presId="urn:microsoft.com/office/officeart/2005/8/layout/hierarchy2"/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5E146263-D985-44BF-AE61-4602A0010FC0}" type="presOf" srcId="{A89CF6AB-BB40-43E7-A5F1-81131B101A2D}" destId="{D9D200E3-86DA-41FF-97A5-11B23230B1B5}" srcOrd="0" destOrd="0" presId="urn:microsoft.com/office/officeart/2005/8/layout/hierarchy2"/>
    <dgm:cxn modelId="{E1F6AF14-602E-4795-ABF0-46D6BBB2BA1A}" type="presOf" srcId="{FA9687CE-C19F-4467-9F9B-6F0AFE7738F9}" destId="{200523B0-9680-4EA7-939C-38A49C1A9C60}" srcOrd="1" destOrd="0" presId="urn:microsoft.com/office/officeart/2005/8/layout/hierarchy2"/>
    <dgm:cxn modelId="{08394DAC-C3AC-4AAC-9250-C60DD6CF7E58}" type="presOf" srcId="{94B632C1-EF7A-4E04-BA89-9637346A635B}" destId="{DC880FB8-C78B-458D-BB4F-978161132DA0}" srcOrd="1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BCBA1C2E-D978-4519-ABC7-7DCAFC9732C4}" type="presOf" srcId="{497D1501-C679-49B1-BEAE-9EE12384C7E1}" destId="{1F9D012B-2541-4F60-9936-F955E5E8143F}" srcOrd="0" destOrd="0" presId="urn:microsoft.com/office/officeart/2005/8/layout/hierarchy2"/>
    <dgm:cxn modelId="{F9873CDB-A240-4D55-A370-3AA620063757}" type="presOf" srcId="{8D018822-FBA2-417A-840C-33F4A63B517E}" destId="{2EBE743E-7414-4DC3-9D94-C99B93AE7942}" srcOrd="0" destOrd="0" presId="urn:microsoft.com/office/officeart/2005/8/layout/hierarchy2"/>
    <dgm:cxn modelId="{EFB003BA-32B0-4C29-BC42-18D75D796464}" type="presOf" srcId="{08193017-FF5E-440A-B2FC-7B72EFF73ECB}" destId="{096FB719-B52E-45CD-9EF7-3FCE9D171A4D}" srcOrd="0" destOrd="0" presId="urn:microsoft.com/office/officeart/2005/8/layout/hierarchy2"/>
    <dgm:cxn modelId="{35ABFE3A-D244-49DB-B1D9-49EDF7007C8A}" type="presParOf" srcId="{9D6F9A89-A642-4F4D-9F14-E66236E09919}" destId="{62D35ABA-0E92-4D65-8FAB-6A1F96AE7E2A}" srcOrd="0" destOrd="0" presId="urn:microsoft.com/office/officeart/2005/8/layout/hierarchy2"/>
    <dgm:cxn modelId="{D0523340-9D0E-454A-8C7D-BA2CE17789A5}" type="presParOf" srcId="{62D35ABA-0E92-4D65-8FAB-6A1F96AE7E2A}" destId="{2EBE743E-7414-4DC3-9D94-C99B93AE7942}" srcOrd="0" destOrd="0" presId="urn:microsoft.com/office/officeart/2005/8/layout/hierarchy2"/>
    <dgm:cxn modelId="{D07D7ACA-378C-4D0A-9709-25CAD6442EA4}" type="presParOf" srcId="{62D35ABA-0E92-4D65-8FAB-6A1F96AE7E2A}" destId="{31CAEAD6-EE0E-4C41-941A-2321A6A17851}" srcOrd="1" destOrd="0" presId="urn:microsoft.com/office/officeart/2005/8/layout/hierarchy2"/>
    <dgm:cxn modelId="{2E52AAE8-742B-4BD0-929F-065F52EB0BA6}" type="presParOf" srcId="{31CAEAD6-EE0E-4C41-941A-2321A6A17851}" destId="{53BA12B1-3866-4D7B-9660-900B1EF1E0CF}" srcOrd="0" destOrd="0" presId="urn:microsoft.com/office/officeart/2005/8/layout/hierarchy2"/>
    <dgm:cxn modelId="{E17176AA-08EA-44E5-B71B-963415760EF4}" type="presParOf" srcId="{53BA12B1-3866-4D7B-9660-900B1EF1E0CF}" destId="{F0AD05FA-1203-4A47-9F9E-6BC02F81B4AA}" srcOrd="0" destOrd="0" presId="urn:microsoft.com/office/officeart/2005/8/layout/hierarchy2"/>
    <dgm:cxn modelId="{9A46BC4C-8184-44E9-861B-45B54DCDCAEF}" type="presParOf" srcId="{31CAEAD6-EE0E-4C41-941A-2321A6A17851}" destId="{C6D3C922-5E45-41BE-9D75-48AA34A4E2CA}" srcOrd="1" destOrd="0" presId="urn:microsoft.com/office/officeart/2005/8/layout/hierarchy2"/>
    <dgm:cxn modelId="{B89D1833-F26A-461B-B204-F15907A79057}" type="presParOf" srcId="{C6D3C922-5E45-41BE-9D75-48AA34A4E2CA}" destId="{A9DE72D7-D64C-46AB-89B8-1DDCF95A5E23}" srcOrd="0" destOrd="0" presId="urn:microsoft.com/office/officeart/2005/8/layout/hierarchy2"/>
    <dgm:cxn modelId="{12575E3A-9794-4C8B-ACC4-9B504F7940AA}" type="presParOf" srcId="{C6D3C922-5E45-41BE-9D75-48AA34A4E2CA}" destId="{73BD3260-5BEB-44BA-B290-96798F33249A}" srcOrd="1" destOrd="0" presId="urn:microsoft.com/office/officeart/2005/8/layout/hierarchy2"/>
    <dgm:cxn modelId="{FD6F70A9-152D-401E-8B87-823D22E0E166}" type="presParOf" srcId="{73BD3260-5BEB-44BA-B290-96798F33249A}" destId="{E233CA3A-25BD-4D68-8257-049ECD960A95}" srcOrd="0" destOrd="0" presId="urn:microsoft.com/office/officeart/2005/8/layout/hierarchy2"/>
    <dgm:cxn modelId="{88EA6199-D4F3-4E88-BEF1-CDD2AFC61576}" type="presParOf" srcId="{E233CA3A-25BD-4D68-8257-049ECD960A95}" destId="{DC880FB8-C78B-458D-BB4F-978161132DA0}" srcOrd="0" destOrd="0" presId="urn:microsoft.com/office/officeart/2005/8/layout/hierarchy2"/>
    <dgm:cxn modelId="{69EC997C-CCD5-46E0-AD55-BBF6CB9D629C}" type="presParOf" srcId="{73BD3260-5BEB-44BA-B290-96798F33249A}" destId="{A00C528C-2049-40C5-8AC1-1B65E6F60053}" srcOrd="1" destOrd="0" presId="urn:microsoft.com/office/officeart/2005/8/layout/hierarchy2"/>
    <dgm:cxn modelId="{9BC0A65D-835B-4BC8-93D3-B9070E39C998}" type="presParOf" srcId="{A00C528C-2049-40C5-8AC1-1B65E6F60053}" destId="{268C0CE0-DA77-4A90-884A-273039F6AEF6}" srcOrd="0" destOrd="0" presId="urn:microsoft.com/office/officeart/2005/8/layout/hierarchy2"/>
    <dgm:cxn modelId="{C366E35E-7EC3-44A5-800A-3ED252B6AE3F}" type="presParOf" srcId="{A00C528C-2049-40C5-8AC1-1B65E6F60053}" destId="{8FB2A1C9-F4D6-4A33-920F-98C2F4477529}" srcOrd="1" destOrd="0" presId="urn:microsoft.com/office/officeart/2005/8/layout/hierarchy2"/>
    <dgm:cxn modelId="{9CFF0087-66C6-434E-B3B7-CFBB8C42EDDE}" type="presParOf" srcId="{73BD3260-5BEB-44BA-B290-96798F33249A}" destId="{DA454CAF-5941-42F1-9A14-7B651415446B}" srcOrd="2" destOrd="0" presId="urn:microsoft.com/office/officeart/2005/8/layout/hierarchy2"/>
    <dgm:cxn modelId="{15BCE9F1-C393-4674-A682-576C3540CE9C}" type="presParOf" srcId="{DA454CAF-5941-42F1-9A14-7B651415446B}" destId="{4E9BE51B-3505-4C39-A3DB-3AC7F360EFF3}" srcOrd="0" destOrd="0" presId="urn:microsoft.com/office/officeart/2005/8/layout/hierarchy2"/>
    <dgm:cxn modelId="{7259F9D9-184F-470D-9B86-E1BEB7D7E927}" type="presParOf" srcId="{73BD3260-5BEB-44BA-B290-96798F33249A}" destId="{8C67C0C5-4FB7-4AC8-B4D7-94BC740C68D0}" srcOrd="3" destOrd="0" presId="urn:microsoft.com/office/officeart/2005/8/layout/hierarchy2"/>
    <dgm:cxn modelId="{602D975B-38D7-4241-A36B-AC151A7AED28}" type="presParOf" srcId="{8C67C0C5-4FB7-4AC8-B4D7-94BC740C68D0}" destId="{1F9D012B-2541-4F60-9936-F955E5E8143F}" srcOrd="0" destOrd="0" presId="urn:microsoft.com/office/officeart/2005/8/layout/hierarchy2"/>
    <dgm:cxn modelId="{2B3325E5-4185-42B5-A995-955810455690}" type="presParOf" srcId="{8C67C0C5-4FB7-4AC8-B4D7-94BC740C68D0}" destId="{53C38476-47CF-4915-950B-9B2CA8F68781}" srcOrd="1" destOrd="0" presId="urn:microsoft.com/office/officeart/2005/8/layout/hierarchy2"/>
    <dgm:cxn modelId="{859EA1F8-EED3-4ED8-BCFA-EBE656A481AC}" type="presParOf" srcId="{31CAEAD6-EE0E-4C41-941A-2321A6A17851}" destId="{5CC27A30-CBEB-411C-BC03-FBC1F2C3C77B}" srcOrd="2" destOrd="0" presId="urn:microsoft.com/office/officeart/2005/8/layout/hierarchy2"/>
    <dgm:cxn modelId="{35FFCD3C-C4C9-4863-B123-F9578563BD0C}" type="presParOf" srcId="{5CC27A30-CBEB-411C-BC03-FBC1F2C3C77B}" destId="{117A6B71-6709-439F-8B8C-925BB58C01BB}" srcOrd="0" destOrd="0" presId="urn:microsoft.com/office/officeart/2005/8/layout/hierarchy2"/>
    <dgm:cxn modelId="{6287BCB7-A614-4D86-AB29-CE1761B65F95}" type="presParOf" srcId="{31CAEAD6-EE0E-4C41-941A-2321A6A17851}" destId="{F4021EE2-A3A9-404E-94B6-9D0FCDA8CA49}" srcOrd="3" destOrd="0" presId="urn:microsoft.com/office/officeart/2005/8/layout/hierarchy2"/>
    <dgm:cxn modelId="{421DDFCA-5AB5-43D7-8E78-DFF706F5AB10}" type="presParOf" srcId="{F4021EE2-A3A9-404E-94B6-9D0FCDA8CA49}" destId="{096FB719-B52E-45CD-9EF7-3FCE9D171A4D}" srcOrd="0" destOrd="0" presId="urn:microsoft.com/office/officeart/2005/8/layout/hierarchy2"/>
    <dgm:cxn modelId="{53A10105-37BD-4208-8D4F-795BC73E70E1}" type="presParOf" srcId="{F4021EE2-A3A9-404E-94B6-9D0FCDA8CA49}" destId="{07597095-DDA0-4E37-9328-9ABBBFA5D382}" srcOrd="1" destOrd="0" presId="urn:microsoft.com/office/officeart/2005/8/layout/hierarchy2"/>
    <dgm:cxn modelId="{207A432E-583B-4C45-96C9-7D390D4E41F5}" type="presParOf" srcId="{07597095-DDA0-4E37-9328-9ABBBFA5D382}" destId="{FC1A1B9D-0AB4-4F16-822D-9F81DD54AE2F}" srcOrd="0" destOrd="0" presId="urn:microsoft.com/office/officeart/2005/8/layout/hierarchy2"/>
    <dgm:cxn modelId="{AD7C6711-0F3A-4710-8B99-CA426EC02DBA}" type="presParOf" srcId="{FC1A1B9D-0AB4-4F16-822D-9F81DD54AE2F}" destId="{200523B0-9680-4EA7-939C-38A49C1A9C60}" srcOrd="0" destOrd="0" presId="urn:microsoft.com/office/officeart/2005/8/layout/hierarchy2"/>
    <dgm:cxn modelId="{84A71DFC-6436-4E81-8A8D-4EBB759FA306}" type="presParOf" srcId="{07597095-DDA0-4E37-9328-9ABBBFA5D382}" destId="{B7AD0592-ED99-4A2F-BDE2-D2D2C4C6428B}" srcOrd="1" destOrd="0" presId="urn:microsoft.com/office/officeart/2005/8/layout/hierarchy2"/>
    <dgm:cxn modelId="{0DA45E5F-36F0-43AD-9161-8330A4B7C1FC}" type="presParOf" srcId="{B7AD0592-ED99-4A2F-BDE2-D2D2C4C6428B}" destId="{D9D200E3-86DA-41FF-97A5-11B23230B1B5}" srcOrd="0" destOrd="0" presId="urn:microsoft.com/office/officeart/2005/8/layout/hierarchy2"/>
    <dgm:cxn modelId="{D8ACE3B4-1792-4F06-9862-3E0C2422BBCD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 custT="1"/>
      <dgm:spPr>
        <a:solidFill>
          <a:schemeClr val="bg1"/>
        </a:solidFill>
      </dgm:spPr>
      <dgm:t>
        <a:bodyPr/>
        <a:lstStyle/>
        <a:p>
          <a:endParaRPr lang="en-US" sz="1400" dirty="0">
            <a:solidFill>
              <a:schemeClr val="tx1"/>
            </a:solidFill>
          </a:endParaRPr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2156E6F4-D2C7-4E74-BBDD-6953BCBCA86C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100" dirty="0" smtClean="0">
              <a:solidFill>
                <a:schemeClr val="tx1"/>
              </a:solidFill>
            </a:rPr>
            <a:t>C</a:t>
          </a:r>
        </a:p>
        <a:p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 custT="1"/>
      <dgm:spPr>
        <a:solidFill>
          <a:schemeClr val="bg1"/>
        </a:solidFill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…</a:t>
          </a:r>
          <a:endParaRPr lang="en-US" sz="1400" dirty="0">
            <a:solidFill>
              <a:schemeClr val="tx1"/>
            </a:solidFill>
          </a:endParaRPr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 custT="1"/>
      <dgm:spPr>
        <a:solidFill>
          <a:schemeClr val="bg1"/>
        </a:solidFill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…</a:t>
          </a:r>
          <a:endParaRPr lang="en-US" sz="1400" dirty="0">
            <a:solidFill>
              <a:schemeClr val="tx1"/>
            </a:solidFill>
          </a:endParaRPr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717BB93F-4313-4D0E-90C4-F8040CA7A52D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53AE100E-353C-4DE4-95C3-7C8D37CAD8EC}" type="presOf" srcId="{99780664-0B1F-42F9-A1A9-1DA327A456FE}" destId="{6E386522-2C9F-4126-A3C6-26C8A9562D59}" srcOrd="0" destOrd="0" presId="urn:microsoft.com/office/officeart/2005/8/layout/hProcess9"/>
    <dgm:cxn modelId="{0363E76C-3457-4106-BE2C-E999CF9F0AC7}" type="presOf" srcId="{2156E6F4-D2C7-4E74-BBDD-6953BCBCA86C}" destId="{9D607719-7E83-41E8-A7AA-62CF51B7D7A0}" srcOrd="0" destOrd="0" presId="urn:microsoft.com/office/officeart/2005/8/layout/hProcess9"/>
    <dgm:cxn modelId="{F41C7DCE-AD70-404A-9262-CD1BDAD22C51}" type="presOf" srcId="{462EB0B1-1082-4FB7-A3BA-20960CA93704}" destId="{3B131DB1-3485-45DB-8AAD-4323E156B5FB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27F5778A-9957-499B-81B4-29B8825822E2}" type="presOf" srcId="{75217E69-B91E-48F9-BB07-F9F1C66FD302}" destId="{3CA9330D-DFD6-4318-8F3A-1E7639A82466}" srcOrd="0" destOrd="0" presId="urn:microsoft.com/office/officeart/2005/8/layout/hProcess9"/>
    <dgm:cxn modelId="{40E7479C-86CD-47E1-92BF-02B7B70143CC}" type="presOf" srcId="{717BB93F-4313-4D0E-90C4-F8040CA7A52D}" destId="{9EAEB3A6-6F03-4703-B3A7-C67C7299BDCB}" srcOrd="0" destOrd="0" presId="urn:microsoft.com/office/officeart/2005/8/layout/hProcess9"/>
    <dgm:cxn modelId="{B879069F-56A1-4236-9484-D8384C63801E}" type="presOf" srcId="{802C3B1C-899F-4F41-B347-53BF4AB3E55F}" destId="{E4117646-8A13-4968-BA44-83F194E8DFE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B89F87C1-4D68-4F85-8553-9EE2371C8C03}" type="presOf" srcId="{4B202CA0-6308-4C52-9B81-9C481B0D7BD0}" destId="{B1C67EBC-3167-4379-A224-39BE142E6011}" srcOrd="0" destOrd="0" presId="urn:microsoft.com/office/officeart/2005/8/layout/hProcess9"/>
    <dgm:cxn modelId="{73F3B4EB-9DD1-442B-87A5-80E48D33EF77}" type="presOf" srcId="{7427C826-A2AB-4DDE-BD49-FE3C63B520A5}" destId="{C2D76D59-1D75-4E48-91F7-15EFA5C14B3D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62288944-EF6D-4151-9493-E9BD25B6CE65}" type="presOf" srcId="{D3FD76A2-BB9B-4CFA-8079-969234A49D08}" destId="{5E070B4D-A4F2-4B53-8204-EF9D9603D692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6FC67EB1-DB69-4A1B-B0A5-3745B8CB5977}" type="presOf" srcId="{5BC1381F-4004-4815-BF99-6B4EAE474FA5}" destId="{8464FC22-B7AA-4806-8787-663D63486F60}" srcOrd="0" destOrd="0" presId="urn:microsoft.com/office/officeart/2005/8/layout/hProcess9"/>
    <dgm:cxn modelId="{F22D12F0-4E91-4855-BE2E-E1C82D66D811}" type="presOf" srcId="{EF3CC209-D948-4C41-93A2-C9619BD0C366}" destId="{B5054807-503F-4B1F-B23B-768ECE5D1196}" srcOrd="0" destOrd="0" presId="urn:microsoft.com/office/officeart/2005/8/layout/hProcess9"/>
    <dgm:cxn modelId="{BCD8C1EA-5F03-4A01-A368-BFF8F8126AB4}" type="presOf" srcId="{1EAA3B5F-4E2B-4EAC-89C3-69798AE8F767}" destId="{3031199B-CFB5-4BF3-9A6D-09257C871CAE}" srcOrd="0" destOrd="0" presId="urn:microsoft.com/office/officeart/2005/8/layout/hProcess9"/>
    <dgm:cxn modelId="{BB355E45-C264-459C-8461-5CC9E923B300}" type="presOf" srcId="{FBBD9B18-A357-4A3E-BBE3-CDAED1F25E21}" destId="{507C99B7-9B91-43EB-863C-41C0EEB302BF}" srcOrd="0" destOrd="0" presId="urn:microsoft.com/office/officeart/2005/8/layout/hProcess9"/>
    <dgm:cxn modelId="{29A91AE6-7EA0-449F-BB57-5C4C7A48AB04}" type="presParOf" srcId="{3CA9330D-DFD6-4318-8F3A-1E7639A82466}" destId="{F301877A-E6AF-4C55-ABAE-F1752F85749C}" srcOrd="0" destOrd="0" presId="urn:microsoft.com/office/officeart/2005/8/layout/hProcess9"/>
    <dgm:cxn modelId="{BFEC2D96-CE99-4788-BF77-D608AECADF25}" type="presParOf" srcId="{3CA9330D-DFD6-4318-8F3A-1E7639A82466}" destId="{B0FD4276-62CC-4FC7-A2EF-95FD2927C0E6}" srcOrd="1" destOrd="0" presId="urn:microsoft.com/office/officeart/2005/8/layout/hProcess9"/>
    <dgm:cxn modelId="{DB2801EC-0743-4BB4-94EA-94608F46DCFD}" type="presParOf" srcId="{B0FD4276-62CC-4FC7-A2EF-95FD2927C0E6}" destId="{507C99B7-9B91-43EB-863C-41C0EEB302BF}" srcOrd="0" destOrd="0" presId="urn:microsoft.com/office/officeart/2005/8/layout/hProcess9"/>
    <dgm:cxn modelId="{E41B6B00-B3C4-40C4-9852-69DDB8E25CE0}" type="presParOf" srcId="{B0FD4276-62CC-4FC7-A2EF-95FD2927C0E6}" destId="{A09867BC-3A00-4854-A118-53EEA42D9F66}" srcOrd="1" destOrd="0" presId="urn:microsoft.com/office/officeart/2005/8/layout/hProcess9"/>
    <dgm:cxn modelId="{8AACB807-2902-4455-8064-3AFCA6442978}" type="presParOf" srcId="{B0FD4276-62CC-4FC7-A2EF-95FD2927C0E6}" destId="{3B131DB1-3485-45DB-8AAD-4323E156B5FB}" srcOrd="2" destOrd="0" presId="urn:microsoft.com/office/officeart/2005/8/layout/hProcess9"/>
    <dgm:cxn modelId="{3BB73662-3350-4B2E-B0AF-F2231F903D71}" type="presParOf" srcId="{B0FD4276-62CC-4FC7-A2EF-95FD2927C0E6}" destId="{4C97FE0C-B645-48AC-BF82-11FC8C9F1E70}" srcOrd="3" destOrd="0" presId="urn:microsoft.com/office/officeart/2005/8/layout/hProcess9"/>
    <dgm:cxn modelId="{3A25E8E1-B0F4-42F7-9C94-7163E727C90C}" type="presParOf" srcId="{B0FD4276-62CC-4FC7-A2EF-95FD2927C0E6}" destId="{6E386522-2C9F-4126-A3C6-26C8A9562D59}" srcOrd="4" destOrd="0" presId="urn:microsoft.com/office/officeart/2005/8/layout/hProcess9"/>
    <dgm:cxn modelId="{1E2AEAAD-3526-4C20-861E-5A4A7B699AB3}" type="presParOf" srcId="{B0FD4276-62CC-4FC7-A2EF-95FD2927C0E6}" destId="{26D849D3-6080-4A5D-9491-E341B82ABA12}" srcOrd="5" destOrd="0" presId="urn:microsoft.com/office/officeart/2005/8/layout/hProcess9"/>
    <dgm:cxn modelId="{A4B59512-4709-434C-AC91-FAB8C3195A42}" type="presParOf" srcId="{B0FD4276-62CC-4FC7-A2EF-95FD2927C0E6}" destId="{C2D76D59-1D75-4E48-91F7-15EFA5C14B3D}" srcOrd="6" destOrd="0" presId="urn:microsoft.com/office/officeart/2005/8/layout/hProcess9"/>
    <dgm:cxn modelId="{582FEB1D-6AC3-4132-B403-9C26B43ACB65}" type="presParOf" srcId="{B0FD4276-62CC-4FC7-A2EF-95FD2927C0E6}" destId="{17865E6C-07C4-42B5-AEAA-394D95977626}" srcOrd="7" destOrd="0" presId="urn:microsoft.com/office/officeart/2005/8/layout/hProcess9"/>
    <dgm:cxn modelId="{946A854E-9AD7-48E6-ADB4-55728AE14546}" type="presParOf" srcId="{B0FD4276-62CC-4FC7-A2EF-95FD2927C0E6}" destId="{8464FC22-B7AA-4806-8787-663D63486F60}" srcOrd="8" destOrd="0" presId="urn:microsoft.com/office/officeart/2005/8/layout/hProcess9"/>
    <dgm:cxn modelId="{5940A0E6-BB47-4A65-AD83-87ABEEA4D98F}" type="presParOf" srcId="{B0FD4276-62CC-4FC7-A2EF-95FD2927C0E6}" destId="{123216E2-CAF5-47C7-B2C3-686B58499285}" srcOrd="9" destOrd="0" presId="urn:microsoft.com/office/officeart/2005/8/layout/hProcess9"/>
    <dgm:cxn modelId="{A5829AA4-A80F-48A2-8C30-F5E4F8998378}" type="presParOf" srcId="{B0FD4276-62CC-4FC7-A2EF-95FD2927C0E6}" destId="{E4117646-8A13-4968-BA44-83F194E8DFEE}" srcOrd="10" destOrd="0" presId="urn:microsoft.com/office/officeart/2005/8/layout/hProcess9"/>
    <dgm:cxn modelId="{A3D2FE0C-BF0E-421B-8B2B-5D8FD4D0C878}" type="presParOf" srcId="{B0FD4276-62CC-4FC7-A2EF-95FD2927C0E6}" destId="{5DB9B771-D17D-4540-B47F-579E7E89995C}" srcOrd="11" destOrd="0" presId="urn:microsoft.com/office/officeart/2005/8/layout/hProcess9"/>
    <dgm:cxn modelId="{B5338BBE-D8B8-4FE1-885E-BDF21B81522D}" type="presParOf" srcId="{B0FD4276-62CC-4FC7-A2EF-95FD2927C0E6}" destId="{B5054807-503F-4B1F-B23B-768ECE5D1196}" srcOrd="12" destOrd="0" presId="urn:microsoft.com/office/officeart/2005/8/layout/hProcess9"/>
    <dgm:cxn modelId="{B27C6853-C2DE-4DEF-9175-C65B315815D7}" type="presParOf" srcId="{B0FD4276-62CC-4FC7-A2EF-95FD2927C0E6}" destId="{58D3B9D8-7929-43E1-857F-2FACBE0F6207}" srcOrd="13" destOrd="0" presId="urn:microsoft.com/office/officeart/2005/8/layout/hProcess9"/>
    <dgm:cxn modelId="{62454A4C-DE46-4D24-97D6-98CDA58B1853}" type="presParOf" srcId="{B0FD4276-62CC-4FC7-A2EF-95FD2927C0E6}" destId="{9EAEB3A6-6F03-4703-B3A7-C67C7299BDCB}" srcOrd="14" destOrd="0" presId="urn:microsoft.com/office/officeart/2005/8/layout/hProcess9"/>
    <dgm:cxn modelId="{6324AFE5-A483-427D-8AEA-00E23014D3CF}" type="presParOf" srcId="{B0FD4276-62CC-4FC7-A2EF-95FD2927C0E6}" destId="{2C96631D-4FAE-40CE-BF3A-CA4727FAAF93}" srcOrd="15" destOrd="0" presId="urn:microsoft.com/office/officeart/2005/8/layout/hProcess9"/>
    <dgm:cxn modelId="{09BFBD5D-2DF1-4DF1-8F09-CAF70036ADE7}" type="presParOf" srcId="{B0FD4276-62CC-4FC7-A2EF-95FD2927C0E6}" destId="{9D607719-7E83-41E8-A7AA-62CF51B7D7A0}" srcOrd="16" destOrd="0" presId="urn:microsoft.com/office/officeart/2005/8/layout/hProcess9"/>
    <dgm:cxn modelId="{AEF86637-F7A9-4021-9AB1-F24E3193F9CE}" type="presParOf" srcId="{B0FD4276-62CC-4FC7-A2EF-95FD2927C0E6}" destId="{9773BE30-81D5-408D-B506-09CDEBC8043F}" srcOrd="17" destOrd="0" presId="urn:microsoft.com/office/officeart/2005/8/layout/hProcess9"/>
    <dgm:cxn modelId="{F07859B8-5F9B-4B4B-8A03-939AA4CF0EB4}" type="presParOf" srcId="{B0FD4276-62CC-4FC7-A2EF-95FD2927C0E6}" destId="{3031199B-CFB5-4BF3-9A6D-09257C871CAE}" srcOrd="18" destOrd="0" presId="urn:microsoft.com/office/officeart/2005/8/layout/hProcess9"/>
    <dgm:cxn modelId="{8B503151-A01C-4F97-9B91-32E1A8BF7111}" type="presParOf" srcId="{B0FD4276-62CC-4FC7-A2EF-95FD2927C0E6}" destId="{F69BB6B8-7F6F-4682-A206-C7C50521C613}" srcOrd="19" destOrd="0" presId="urn:microsoft.com/office/officeart/2005/8/layout/hProcess9"/>
    <dgm:cxn modelId="{D0E886A1-4355-4227-A0AC-147AFD089F67}" type="presParOf" srcId="{B0FD4276-62CC-4FC7-A2EF-95FD2927C0E6}" destId="{B1C67EBC-3167-4379-A224-39BE142E6011}" srcOrd="20" destOrd="0" presId="urn:microsoft.com/office/officeart/2005/8/layout/hProcess9"/>
    <dgm:cxn modelId="{09C42FFD-27F2-4735-9C3D-E2D37CAFCF7E}" type="presParOf" srcId="{B0FD4276-62CC-4FC7-A2EF-95FD2927C0E6}" destId="{1D0231AC-151E-4772-B28E-545BFC5D3C72}" srcOrd="21" destOrd="0" presId="urn:microsoft.com/office/officeart/2005/8/layout/hProcess9"/>
    <dgm:cxn modelId="{7CAA01BC-64A7-4676-9149-0D6DA10B7A6B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2156E6F4-D2C7-4E74-BBDD-6953BCBCA86C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717BB93F-4313-4D0E-90C4-F8040CA7A52D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90263F-23E9-4745-A197-FA787FD3CB60}" type="presOf" srcId="{717BB93F-4313-4D0E-90C4-F8040CA7A52D}" destId="{9EAEB3A6-6F03-4703-B3A7-C67C7299BDCB}" srcOrd="0" destOrd="0" presId="urn:microsoft.com/office/officeart/2005/8/layout/hProcess9"/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00AD007A-3315-4EEE-9E7A-8FED2C7ED742}" type="presOf" srcId="{FBBD9B18-A357-4A3E-BBE3-CDAED1F25E21}" destId="{507C99B7-9B91-43EB-863C-41C0EEB302BF}" srcOrd="0" destOrd="0" presId="urn:microsoft.com/office/officeart/2005/8/layout/hProcess9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EB05FCE7-5267-4870-88D5-9841F832FE2B}" type="presOf" srcId="{7427C826-A2AB-4DDE-BD49-FE3C63B520A5}" destId="{C2D76D59-1D75-4E48-91F7-15EFA5C14B3D}" srcOrd="0" destOrd="0" presId="urn:microsoft.com/office/officeart/2005/8/layout/hProcess9"/>
    <dgm:cxn modelId="{7C18F210-40DA-4713-8AD6-D1EF5F619B19}" type="presOf" srcId="{75217E69-B91E-48F9-BB07-F9F1C66FD302}" destId="{3CA9330D-DFD6-4318-8F3A-1E7639A82466}" srcOrd="0" destOrd="0" presId="urn:microsoft.com/office/officeart/2005/8/layout/hProcess9"/>
    <dgm:cxn modelId="{093BCAD0-ECDC-419B-9E04-83D15B9DCD68}" type="presOf" srcId="{1EAA3B5F-4E2B-4EAC-89C3-69798AE8F767}" destId="{3031199B-CFB5-4BF3-9A6D-09257C871CAE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AFFA4F8A-1689-4E0F-9C3C-63F1258509D2}" type="presOf" srcId="{4B202CA0-6308-4C52-9B81-9C481B0D7BD0}" destId="{B1C67EBC-3167-4379-A224-39BE142E6011}" srcOrd="0" destOrd="0" presId="urn:microsoft.com/office/officeart/2005/8/layout/hProcess9"/>
    <dgm:cxn modelId="{7D977000-E842-464E-9F6C-12969051075F}" type="presOf" srcId="{99780664-0B1F-42F9-A1A9-1DA327A456FE}" destId="{6E386522-2C9F-4126-A3C6-26C8A9562D59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79CC99A3-EDC0-45FD-B989-2130841D9F7B}" type="presOf" srcId="{2156E6F4-D2C7-4E74-BBDD-6953BCBCA86C}" destId="{9D607719-7E83-41E8-A7AA-62CF51B7D7A0}" srcOrd="0" destOrd="0" presId="urn:microsoft.com/office/officeart/2005/8/layout/hProcess9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647AB428-E99C-489F-B615-A05CBC2F048D}" type="presOf" srcId="{D3FD76A2-BB9B-4CFA-8079-969234A49D08}" destId="{5E070B4D-A4F2-4B53-8204-EF9D9603D692}" srcOrd="0" destOrd="0" presId="urn:microsoft.com/office/officeart/2005/8/layout/hProcess9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F2E0BEA0-F894-4333-9AD1-155001B9C027}" type="presOf" srcId="{462EB0B1-1082-4FB7-A3BA-20960CA93704}" destId="{3B131DB1-3485-45DB-8AAD-4323E156B5F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F74AC01E-B0D0-44E0-8E7E-68C5DA7501E9}" type="presOf" srcId="{5BC1381F-4004-4815-BF99-6B4EAE474FA5}" destId="{8464FC22-B7AA-4806-8787-663D63486F60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9F5204D0-0853-4C33-A2A3-63AB8F01B57C}" type="presOf" srcId="{802C3B1C-899F-4F41-B347-53BF4AB3E55F}" destId="{E4117646-8A13-4968-BA44-83F194E8DFEE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6CB381DA-396E-4E89-A580-40379F1662F3}" type="presOf" srcId="{EF3CC209-D948-4C41-93A2-C9619BD0C366}" destId="{B5054807-503F-4B1F-B23B-768ECE5D1196}" srcOrd="0" destOrd="0" presId="urn:microsoft.com/office/officeart/2005/8/layout/hProcess9"/>
    <dgm:cxn modelId="{B9360FEE-07AE-41E6-8E96-55BFE4473277}" type="presParOf" srcId="{3CA9330D-DFD6-4318-8F3A-1E7639A82466}" destId="{F301877A-E6AF-4C55-ABAE-F1752F85749C}" srcOrd="0" destOrd="0" presId="urn:microsoft.com/office/officeart/2005/8/layout/hProcess9"/>
    <dgm:cxn modelId="{87C69977-2896-4AF3-ACC9-04523817FDB2}" type="presParOf" srcId="{3CA9330D-DFD6-4318-8F3A-1E7639A82466}" destId="{B0FD4276-62CC-4FC7-A2EF-95FD2927C0E6}" srcOrd="1" destOrd="0" presId="urn:microsoft.com/office/officeart/2005/8/layout/hProcess9"/>
    <dgm:cxn modelId="{CCA490A6-E0F1-4C71-9848-FCC699D6535A}" type="presParOf" srcId="{B0FD4276-62CC-4FC7-A2EF-95FD2927C0E6}" destId="{507C99B7-9B91-43EB-863C-41C0EEB302BF}" srcOrd="0" destOrd="0" presId="urn:microsoft.com/office/officeart/2005/8/layout/hProcess9"/>
    <dgm:cxn modelId="{B8CC754A-25B5-47E0-80C1-43B2C889525F}" type="presParOf" srcId="{B0FD4276-62CC-4FC7-A2EF-95FD2927C0E6}" destId="{A09867BC-3A00-4854-A118-53EEA42D9F66}" srcOrd="1" destOrd="0" presId="urn:microsoft.com/office/officeart/2005/8/layout/hProcess9"/>
    <dgm:cxn modelId="{BE7FF8E1-1B4E-475B-AAAD-4AFCA3879088}" type="presParOf" srcId="{B0FD4276-62CC-4FC7-A2EF-95FD2927C0E6}" destId="{3B131DB1-3485-45DB-8AAD-4323E156B5FB}" srcOrd="2" destOrd="0" presId="urn:microsoft.com/office/officeart/2005/8/layout/hProcess9"/>
    <dgm:cxn modelId="{B5F2C739-C709-4173-BF6C-1E145B4AF357}" type="presParOf" srcId="{B0FD4276-62CC-4FC7-A2EF-95FD2927C0E6}" destId="{4C97FE0C-B645-48AC-BF82-11FC8C9F1E70}" srcOrd="3" destOrd="0" presId="urn:microsoft.com/office/officeart/2005/8/layout/hProcess9"/>
    <dgm:cxn modelId="{9DC33460-A8EF-49EC-A0A4-A98B5BB5EB5E}" type="presParOf" srcId="{B0FD4276-62CC-4FC7-A2EF-95FD2927C0E6}" destId="{6E386522-2C9F-4126-A3C6-26C8A9562D59}" srcOrd="4" destOrd="0" presId="urn:microsoft.com/office/officeart/2005/8/layout/hProcess9"/>
    <dgm:cxn modelId="{0F0F64D5-158F-4BC5-8A3E-FEFD44E72135}" type="presParOf" srcId="{B0FD4276-62CC-4FC7-A2EF-95FD2927C0E6}" destId="{26D849D3-6080-4A5D-9491-E341B82ABA12}" srcOrd="5" destOrd="0" presId="urn:microsoft.com/office/officeart/2005/8/layout/hProcess9"/>
    <dgm:cxn modelId="{0C914F3B-B5F9-4559-9101-59E9A0E10DB9}" type="presParOf" srcId="{B0FD4276-62CC-4FC7-A2EF-95FD2927C0E6}" destId="{C2D76D59-1D75-4E48-91F7-15EFA5C14B3D}" srcOrd="6" destOrd="0" presId="urn:microsoft.com/office/officeart/2005/8/layout/hProcess9"/>
    <dgm:cxn modelId="{6013C074-29FC-4C79-B9ED-E9E500ABDAFC}" type="presParOf" srcId="{B0FD4276-62CC-4FC7-A2EF-95FD2927C0E6}" destId="{17865E6C-07C4-42B5-AEAA-394D95977626}" srcOrd="7" destOrd="0" presId="urn:microsoft.com/office/officeart/2005/8/layout/hProcess9"/>
    <dgm:cxn modelId="{744BA916-4108-4A65-AD2D-858475D8EC32}" type="presParOf" srcId="{B0FD4276-62CC-4FC7-A2EF-95FD2927C0E6}" destId="{8464FC22-B7AA-4806-8787-663D63486F60}" srcOrd="8" destOrd="0" presId="urn:microsoft.com/office/officeart/2005/8/layout/hProcess9"/>
    <dgm:cxn modelId="{2D2BC1CA-1F3E-4679-B718-2BB49E6ACBC4}" type="presParOf" srcId="{B0FD4276-62CC-4FC7-A2EF-95FD2927C0E6}" destId="{123216E2-CAF5-47C7-B2C3-686B58499285}" srcOrd="9" destOrd="0" presId="urn:microsoft.com/office/officeart/2005/8/layout/hProcess9"/>
    <dgm:cxn modelId="{90387A7F-40C7-4C6E-B2BF-94ED3A795D2A}" type="presParOf" srcId="{B0FD4276-62CC-4FC7-A2EF-95FD2927C0E6}" destId="{E4117646-8A13-4968-BA44-83F194E8DFEE}" srcOrd="10" destOrd="0" presId="urn:microsoft.com/office/officeart/2005/8/layout/hProcess9"/>
    <dgm:cxn modelId="{F3FCE469-8D4A-4CA9-AEE4-69C0D5611957}" type="presParOf" srcId="{B0FD4276-62CC-4FC7-A2EF-95FD2927C0E6}" destId="{5DB9B771-D17D-4540-B47F-579E7E89995C}" srcOrd="11" destOrd="0" presId="urn:microsoft.com/office/officeart/2005/8/layout/hProcess9"/>
    <dgm:cxn modelId="{E8AFBC4C-2FB8-4F05-AFB6-58687BACABCA}" type="presParOf" srcId="{B0FD4276-62CC-4FC7-A2EF-95FD2927C0E6}" destId="{B5054807-503F-4B1F-B23B-768ECE5D1196}" srcOrd="12" destOrd="0" presId="urn:microsoft.com/office/officeart/2005/8/layout/hProcess9"/>
    <dgm:cxn modelId="{EFAB8107-7B48-48E6-AB09-8941BF670A6F}" type="presParOf" srcId="{B0FD4276-62CC-4FC7-A2EF-95FD2927C0E6}" destId="{58D3B9D8-7929-43E1-857F-2FACBE0F6207}" srcOrd="13" destOrd="0" presId="urn:microsoft.com/office/officeart/2005/8/layout/hProcess9"/>
    <dgm:cxn modelId="{56107046-06AB-4A3F-BA00-ABB589BC649C}" type="presParOf" srcId="{B0FD4276-62CC-4FC7-A2EF-95FD2927C0E6}" destId="{9EAEB3A6-6F03-4703-B3A7-C67C7299BDCB}" srcOrd="14" destOrd="0" presId="urn:microsoft.com/office/officeart/2005/8/layout/hProcess9"/>
    <dgm:cxn modelId="{79216361-F6D1-4AA6-81C9-E6B684AEF960}" type="presParOf" srcId="{B0FD4276-62CC-4FC7-A2EF-95FD2927C0E6}" destId="{2C96631D-4FAE-40CE-BF3A-CA4727FAAF93}" srcOrd="15" destOrd="0" presId="urn:microsoft.com/office/officeart/2005/8/layout/hProcess9"/>
    <dgm:cxn modelId="{3F6A17F6-5D61-4E6C-BEFF-AD5FBEDCB905}" type="presParOf" srcId="{B0FD4276-62CC-4FC7-A2EF-95FD2927C0E6}" destId="{9D607719-7E83-41E8-A7AA-62CF51B7D7A0}" srcOrd="16" destOrd="0" presId="urn:microsoft.com/office/officeart/2005/8/layout/hProcess9"/>
    <dgm:cxn modelId="{C943A36F-C748-4F29-8EB3-F47B83923860}" type="presParOf" srcId="{B0FD4276-62CC-4FC7-A2EF-95FD2927C0E6}" destId="{9773BE30-81D5-408D-B506-09CDEBC8043F}" srcOrd="17" destOrd="0" presId="urn:microsoft.com/office/officeart/2005/8/layout/hProcess9"/>
    <dgm:cxn modelId="{0CFF2ADB-4EAB-4DB5-ADFA-15E97EB55A68}" type="presParOf" srcId="{B0FD4276-62CC-4FC7-A2EF-95FD2927C0E6}" destId="{3031199B-CFB5-4BF3-9A6D-09257C871CAE}" srcOrd="18" destOrd="0" presId="urn:microsoft.com/office/officeart/2005/8/layout/hProcess9"/>
    <dgm:cxn modelId="{54630647-AE82-4410-897A-B5F71502BC42}" type="presParOf" srcId="{B0FD4276-62CC-4FC7-A2EF-95FD2927C0E6}" destId="{F69BB6B8-7F6F-4682-A206-C7C50521C613}" srcOrd="19" destOrd="0" presId="urn:microsoft.com/office/officeart/2005/8/layout/hProcess9"/>
    <dgm:cxn modelId="{B7F76A59-0254-4278-874F-F17AD9372D7F}" type="presParOf" srcId="{B0FD4276-62CC-4FC7-A2EF-95FD2927C0E6}" destId="{B1C67EBC-3167-4379-A224-39BE142E6011}" srcOrd="20" destOrd="0" presId="urn:microsoft.com/office/officeart/2005/8/layout/hProcess9"/>
    <dgm:cxn modelId="{B04D6458-A291-46D8-BDF6-616C605C56C1}" type="presParOf" srcId="{B0FD4276-62CC-4FC7-A2EF-95FD2927C0E6}" destId="{1D0231AC-151E-4772-B28E-545BFC5D3C72}" srcOrd="21" destOrd="0" presId="urn:microsoft.com/office/officeart/2005/8/layout/hProcess9"/>
    <dgm:cxn modelId="{8A447422-BAE1-442A-BCFD-D66145F63CBC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i="0" dirty="0" smtClean="0">
              <a:solidFill>
                <a:schemeClr val="tx1"/>
              </a:solidFill>
            </a:rPr>
            <a:t>skip</a:t>
          </a:r>
          <a:endParaRPr lang="en-US" sz="900" b="1" i="0" dirty="0">
            <a:solidFill>
              <a:schemeClr val="tx1"/>
            </a:solidFill>
          </a:endParaRPr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2156E6F4-D2C7-4E74-BBDD-6953BCBCA86C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717BB93F-4313-4D0E-90C4-F8040CA7A52D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660F2B96-D986-4ACC-996B-011791A9D342}" type="presOf" srcId="{717BB93F-4313-4D0E-90C4-F8040CA7A52D}" destId="{9EAEB3A6-6F03-4703-B3A7-C67C7299BDCB}" srcOrd="0" destOrd="0" presId="urn:microsoft.com/office/officeart/2005/8/layout/hProcess9"/>
    <dgm:cxn modelId="{2BA32D87-E778-47F9-8866-7DB68B789D00}" type="presOf" srcId="{1EAA3B5F-4E2B-4EAC-89C3-69798AE8F767}" destId="{3031199B-CFB5-4BF3-9A6D-09257C871CAE}" srcOrd="0" destOrd="0" presId="urn:microsoft.com/office/officeart/2005/8/layout/hProcess9"/>
    <dgm:cxn modelId="{D7671521-0D6F-4ABA-A85C-14EBBCDEE733}" type="presOf" srcId="{99780664-0B1F-42F9-A1A9-1DA327A456FE}" destId="{6E386522-2C9F-4126-A3C6-26C8A9562D59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EA3F3CDC-E7B9-4A69-A9A6-69F103552E46}" type="presOf" srcId="{4B202CA0-6308-4C52-9B81-9C481B0D7BD0}" destId="{B1C67EBC-3167-4379-A224-39BE142E6011}" srcOrd="0" destOrd="0" presId="urn:microsoft.com/office/officeart/2005/8/layout/hProcess9"/>
    <dgm:cxn modelId="{A03FB4CD-9109-45D4-99BD-0221E21A04C3}" type="presOf" srcId="{7427C826-A2AB-4DDE-BD49-FE3C63B520A5}" destId="{C2D76D59-1D75-4E48-91F7-15EFA5C14B3D}" srcOrd="0" destOrd="0" presId="urn:microsoft.com/office/officeart/2005/8/layout/hProcess9"/>
    <dgm:cxn modelId="{DC0A4D6B-BD22-4F97-8EE3-92060717DBC4}" type="presOf" srcId="{802C3B1C-899F-4F41-B347-53BF4AB3E55F}" destId="{E4117646-8A13-4968-BA44-83F194E8DFE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779EF363-8E87-4A8D-8D43-2C49FE927C6F}" type="presOf" srcId="{5BC1381F-4004-4815-BF99-6B4EAE474FA5}" destId="{8464FC22-B7AA-4806-8787-663D63486F60}" srcOrd="0" destOrd="0" presId="urn:microsoft.com/office/officeart/2005/8/layout/hProcess9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E9C8F0EE-735E-46F6-BDE0-8AE26F84A605}" type="presOf" srcId="{75217E69-B91E-48F9-BB07-F9F1C66FD302}" destId="{3CA9330D-DFD6-4318-8F3A-1E7639A82466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3F8EB260-51AC-4355-98CA-4C6708AB97B9}" type="presOf" srcId="{2156E6F4-D2C7-4E74-BBDD-6953BCBCA86C}" destId="{9D607719-7E83-41E8-A7AA-62CF51B7D7A0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BDD6E217-05CB-41A7-891D-14D6C6C02E58}" type="presOf" srcId="{D3FD76A2-BB9B-4CFA-8079-969234A49D08}" destId="{5E070B4D-A4F2-4B53-8204-EF9D9603D692}" srcOrd="0" destOrd="0" presId="urn:microsoft.com/office/officeart/2005/8/layout/hProcess9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C1C5975A-B1B5-4F18-9BF5-F0A0B9754A08}" type="presOf" srcId="{462EB0B1-1082-4FB7-A3BA-20960CA93704}" destId="{3B131DB1-3485-45DB-8AAD-4323E156B5FB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45B55B77-9949-49F1-91B7-16CCD4B6A898}" type="presOf" srcId="{EF3CC209-D948-4C41-93A2-C9619BD0C366}" destId="{B5054807-503F-4B1F-B23B-768ECE5D1196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E7405C83-CD2B-47E7-8C69-BECD11D52F40}" type="presOf" srcId="{FBBD9B18-A357-4A3E-BBE3-CDAED1F25E21}" destId="{507C99B7-9B91-43EB-863C-41C0EEB302BF}" srcOrd="0" destOrd="0" presId="urn:microsoft.com/office/officeart/2005/8/layout/hProcess9"/>
    <dgm:cxn modelId="{F2E67A83-3AE1-49FB-AE47-73CAC36BF101}" type="presParOf" srcId="{3CA9330D-DFD6-4318-8F3A-1E7639A82466}" destId="{F301877A-E6AF-4C55-ABAE-F1752F85749C}" srcOrd="0" destOrd="0" presId="urn:microsoft.com/office/officeart/2005/8/layout/hProcess9"/>
    <dgm:cxn modelId="{C6901A89-1338-4F6B-BF8D-40E2C80970E7}" type="presParOf" srcId="{3CA9330D-DFD6-4318-8F3A-1E7639A82466}" destId="{B0FD4276-62CC-4FC7-A2EF-95FD2927C0E6}" srcOrd="1" destOrd="0" presId="urn:microsoft.com/office/officeart/2005/8/layout/hProcess9"/>
    <dgm:cxn modelId="{CF6980E0-25F2-4A4E-933D-EA41A7A993D0}" type="presParOf" srcId="{B0FD4276-62CC-4FC7-A2EF-95FD2927C0E6}" destId="{507C99B7-9B91-43EB-863C-41C0EEB302BF}" srcOrd="0" destOrd="0" presId="urn:microsoft.com/office/officeart/2005/8/layout/hProcess9"/>
    <dgm:cxn modelId="{AE957F59-0514-4577-AB5F-56B7E3C7C05D}" type="presParOf" srcId="{B0FD4276-62CC-4FC7-A2EF-95FD2927C0E6}" destId="{A09867BC-3A00-4854-A118-53EEA42D9F66}" srcOrd="1" destOrd="0" presId="urn:microsoft.com/office/officeart/2005/8/layout/hProcess9"/>
    <dgm:cxn modelId="{E50E5C58-6254-4EE0-9AD5-83CEE5C337FD}" type="presParOf" srcId="{B0FD4276-62CC-4FC7-A2EF-95FD2927C0E6}" destId="{3B131DB1-3485-45DB-8AAD-4323E156B5FB}" srcOrd="2" destOrd="0" presId="urn:microsoft.com/office/officeart/2005/8/layout/hProcess9"/>
    <dgm:cxn modelId="{8A9613C2-7998-45E5-B418-802D95D7132A}" type="presParOf" srcId="{B0FD4276-62CC-4FC7-A2EF-95FD2927C0E6}" destId="{4C97FE0C-B645-48AC-BF82-11FC8C9F1E70}" srcOrd="3" destOrd="0" presId="urn:microsoft.com/office/officeart/2005/8/layout/hProcess9"/>
    <dgm:cxn modelId="{DFD8B542-E05B-4B63-B37E-61C406A93322}" type="presParOf" srcId="{B0FD4276-62CC-4FC7-A2EF-95FD2927C0E6}" destId="{6E386522-2C9F-4126-A3C6-26C8A9562D59}" srcOrd="4" destOrd="0" presId="urn:microsoft.com/office/officeart/2005/8/layout/hProcess9"/>
    <dgm:cxn modelId="{B052C357-B69F-4709-8ECB-502D8CC11922}" type="presParOf" srcId="{B0FD4276-62CC-4FC7-A2EF-95FD2927C0E6}" destId="{26D849D3-6080-4A5D-9491-E341B82ABA12}" srcOrd="5" destOrd="0" presId="urn:microsoft.com/office/officeart/2005/8/layout/hProcess9"/>
    <dgm:cxn modelId="{686E6461-9F46-4039-9139-C6978C15BD64}" type="presParOf" srcId="{B0FD4276-62CC-4FC7-A2EF-95FD2927C0E6}" destId="{C2D76D59-1D75-4E48-91F7-15EFA5C14B3D}" srcOrd="6" destOrd="0" presId="urn:microsoft.com/office/officeart/2005/8/layout/hProcess9"/>
    <dgm:cxn modelId="{E3B79652-D1A7-4126-9D9D-4B446E151591}" type="presParOf" srcId="{B0FD4276-62CC-4FC7-A2EF-95FD2927C0E6}" destId="{17865E6C-07C4-42B5-AEAA-394D95977626}" srcOrd="7" destOrd="0" presId="urn:microsoft.com/office/officeart/2005/8/layout/hProcess9"/>
    <dgm:cxn modelId="{5FEAABAC-FBB4-4E01-9B55-E8DA3055BC95}" type="presParOf" srcId="{B0FD4276-62CC-4FC7-A2EF-95FD2927C0E6}" destId="{8464FC22-B7AA-4806-8787-663D63486F60}" srcOrd="8" destOrd="0" presId="urn:microsoft.com/office/officeart/2005/8/layout/hProcess9"/>
    <dgm:cxn modelId="{763B52B0-BF38-41E6-B0C4-9E6A36B6D367}" type="presParOf" srcId="{B0FD4276-62CC-4FC7-A2EF-95FD2927C0E6}" destId="{123216E2-CAF5-47C7-B2C3-686B58499285}" srcOrd="9" destOrd="0" presId="urn:microsoft.com/office/officeart/2005/8/layout/hProcess9"/>
    <dgm:cxn modelId="{775D180F-2565-49BF-8717-A4A2F088BCE3}" type="presParOf" srcId="{B0FD4276-62CC-4FC7-A2EF-95FD2927C0E6}" destId="{E4117646-8A13-4968-BA44-83F194E8DFEE}" srcOrd="10" destOrd="0" presId="urn:microsoft.com/office/officeart/2005/8/layout/hProcess9"/>
    <dgm:cxn modelId="{550FDDD0-880E-48ED-9A09-B00161FD35F6}" type="presParOf" srcId="{B0FD4276-62CC-4FC7-A2EF-95FD2927C0E6}" destId="{5DB9B771-D17D-4540-B47F-579E7E89995C}" srcOrd="11" destOrd="0" presId="urn:microsoft.com/office/officeart/2005/8/layout/hProcess9"/>
    <dgm:cxn modelId="{CB5DA44B-31C6-4E09-B13F-09C62AFA624A}" type="presParOf" srcId="{B0FD4276-62CC-4FC7-A2EF-95FD2927C0E6}" destId="{B5054807-503F-4B1F-B23B-768ECE5D1196}" srcOrd="12" destOrd="0" presId="urn:microsoft.com/office/officeart/2005/8/layout/hProcess9"/>
    <dgm:cxn modelId="{C6063BCD-EF13-49C8-8669-01E968599212}" type="presParOf" srcId="{B0FD4276-62CC-4FC7-A2EF-95FD2927C0E6}" destId="{58D3B9D8-7929-43E1-857F-2FACBE0F6207}" srcOrd="13" destOrd="0" presId="urn:microsoft.com/office/officeart/2005/8/layout/hProcess9"/>
    <dgm:cxn modelId="{BF01A91B-3F17-4DB7-AAE8-C80D0A9FC106}" type="presParOf" srcId="{B0FD4276-62CC-4FC7-A2EF-95FD2927C0E6}" destId="{9EAEB3A6-6F03-4703-B3A7-C67C7299BDCB}" srcOrd="14" destOrd="0" presId="urn:microsoft.com/office/officeart/2005/8/layout/hProcess9"/>
    <dgm:cxn modelId="{50BC9F38-74CE-4DF2-9F36-8A0FDCC06FE9}" type="presParOf" srcId="{B0FD4276-62CC-4FC7-A2EF-95FD2927C0E6}" destId="{2C96631D-4FAE-40CE-BF3A-CA4727FAAF93}" srcOrd="15" destOrd="0" presId="urn:microsoft.com/office/officeart/2005/8/layout/hProcess9"/>
    <dgm:cxn modelId="{A9CCCAFD-49A6-4E67-B6E4-54C5F883AD43}" type="presParOf" srcId="{B0FD4276-62CC-4FC7-A2EF-95FD2927C0E6}" destId="{9D607719-7E83-41E8-A7AA-62CF51B7D7A0}" srcOrd="16" destOrd="0" presId="urn:microsoft.com/office/officeart/2005/8/layout/hProcess9"/>
    <dgm:cxn modelId="{CEEE70D2-01DD-4862-8A2B-790BD21AEFB8}" type="presParOf" srcId="{B0FD4276-62CC-4FC7-A2EF-95FD2927C0E6}" destId="{9773BE30-81D5-408D-B506-09CDEBC8043F}" srcOrd="17" destOrd="0" presId="urn:microsoft.com/office/officeart/2005/8/layout/hProcess9"/>
    <dgm:cxn modelId="{C3BA3DD7-4C77-4AE7-81B8-58A1E54FFF7F}" type="presParOf" srcId="{B0FD4276-62CC-4FC7-A2EF-95FD2927C0E6}" destId="{3031199B-CFB5-4BF3-9A6D-09257C871CAE}" srcOrd="18" destOrd="0" presId="urn:microsoft.com/office/officeart/2005/8/layout/hProcess9"/>
    <dgm:cxn modelId="{5B17AE0B-D3F1-4FA4-84AF-564EF447876C}" type="presParOf" srcId="{B0FD4276-62CC-4FC7-A2EF-95FD2927C0E6}" destId="{F69BB6B8-7F6F-4682-A206-C7C50521C613}" srcOrd="19" destOrd="0" presId="urn:microsoft.com/office/officeart/2005/8/layout/hProcess9"/>
    <dgm:cxn modelId="{BE0D2F71-E959-456A-B253-D012C42003F6}" type="presParOf" srcId="{B0FD4276-62CC-4FC7-A2EF-95FD2927C0E6}" destId="{B1C67EBC-3167-4379-A224-39BE142E6011}" srcOrd="20" destOrd="0" presId="urn:microsoft.com/office/officeart/2005/8/layout/hProcess9"/>
    <dgm:cxn modelId="{E53F16E3-D571-48E1-BFF0-5E2BEE9567EA}" type="presParOf" srcId="{B0FD4276-62CC-4FC7-A2EF-95FD2927C0E6}" destId="{1D0231AC-151E-4772-B28E-545BFC5D3C72}" srcOrd="21" destOrd="0" presId="urn:microsoft.com/office/officeart/2005/8/layout/hProcess9"/>
    <dgm:cxn modelId="{62C27591-E16C-4CBA-81AC-B5C6F900B751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2156E6F4-D2C7-4E74-BBDD-6953BCBCA86C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 custT="1"/>
      <dgm:spPr>
        <a:solidFill>
          <a:srgbClr val="7030A0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717BB93F-4313-4D0E-90C4-F8040CA7A52D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B</a:t>
          </a:r>
          <a:endParaRPr lang="en-US" sz="1400" dirty="0">
            <a:solidFill>
              <a:schemeClr val="tx1"/>
            </a:solidFill>
          </a:endParaRPr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450B1-4D39-40FE-B7E8-5D87CA7F877F}" type="presOf" srcId="{EF3CC209-D948-4C41-93A2-C9619BD0C366}" destId="{B5054807-503F-4B1F-B23B-768ECE5D1196}" srcOrd="0" destOrd="0" presId="urn:microsoft.com/office/officeart/2005/8/layout/hProcess9"/>
    <dgm:cxn modelId="{CA8FE6F0-D7C9-41BA-9215-BB657F9C9667}" type="presOf" srcId="{717BB93F-4313-4D0E-90C4-F8040CA7A52D}" destId="{9EAEB3A6-6F03-4703-B3A7-C67C7299BDCB}" srcOrd="0" destOrd="0" presId="urn:microsoft.com/office/officeart/2005/8/layout/hProcess9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A9A19C8B-ABC4-460A-A860-B3D6419D8850}" type="presOf" srcId="{462EB0B1-1082-4FB7-A3BA-20960CA93704}" destId="{3B131DB1-3485-45DB-8AAD-4323E156B5FB}" srcOrd="0" destOrd="0" presId="urn:microsoft.com/office/officeart/2005/8/layout/hProcess9"/>
    <dgm:cxn modelId="{BCDE3A9C-AF96-4AAB-8EE7-68C675A77D0F}" type="presOf" srcId="{99780664-0B1F-42F9-A1A9-1DA327A456FE}" destId="{6E386522-2C9F-4126-A3C6-26C8A9562D59}" srcOrd="0" destOrd="0" presId="urn:microsoft.com/office/officeart/2005/8/layout/hProcess9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1C69BD94-0834-481A-8BF5-A67F553E4232}" type="presOf" srcId="{1EAA3B5F-4E2B-4EAC-89C3-69798AE8F767}" destId="{3031199B-CFB5-4BF3-9A6D-09257C871CAE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BAE384FD-4EAB-4DBB-B1CC-398C41930C70}" type="presOf" srcId="{5BC1381F-4004-4815-BF99-6B4EAE474FA5}" destId="{8464FC22-B7AA-4806-8787-663D63486F60}" srcOrd="0" destOrd="0" presId="urn:microsoft.com/office/officeart/2005/8/layout/hProcess9"/>
    <dgm:cxn modelId="{C0913DFF-A200-4A52-A2F2-1B7C36D37AF9}" type="presOf" srcId="{FBBD9B18-A357-4A3E-BBE3-CDAED1F25E21}" destId="{507C99B7-9B91-43EB-863C-41C0EEB302BF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E076EDED-F9B7-4C3E-AB33-053AA08A47F2}" type="presOf" srcId="{2156E6F4-D2C7-4E74-BBDD-6953BCBCA86C}" destId="{9D607719-7E83-41E8-A7AA-62CF51B7D7A0}" srcOrd="0" destOrd="0" presId="urn:microsoft.com/office/officeart/2005/8/layout/hProcess9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DACF1B46-51D1-4111-A741-38BCBD8E646E}" type="presOf" srcId="{D3FD76A2-BB9B-4CFA-8079-969234A49D08}" destId="{5E070B4D-A4F2-4B53-8204-EF9D9603D692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0E8B683-E0F9-4A83-BBC6-838ECCCC7CCA}" type="presOf" srcId="{4B202CA0-6308-4C52-9B81-9C481B0D7BD0}" destId="{B1C67EBC-3167-4379-A224-39BE142E6011}" srcOrd="0" destOrd="0" presId="urn:microsoft.com/office/officeart/2005/8/layout/hProcess9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AFF98B2B-4A20-4FA6-AF51-79BDE13009F3}" type="presOf" srcId="{7427C826-A2AB-4DDE-BD49-FE3C63B520A5}" destId="{C2D76D59-1D75-4E48-91F7-15EFA5C14B3D}" srcOrd="0" destOrd="0" presId="urn:microsoft.com/office/officeart/2005/8/layout/hProcess9"/>
    <dgm:cxn modelId="{4D895378-25CE-418D-93BA-A485C9F5B7F5}" type="presOf" srcId="{75217E69-B91E-48F9-BB07-F9F1C66FD302}" destId="{3CA9330D-DFD6-4318-8F3A-1E7639A82466}" srcOrd="0" destOrd="0" presId="urn:microsoft.com/office/officeart/2005/8/layout/hProcess9"/>
    <dgm:cxn modelId="{A7722D3B-D84C-48DD-A89A-818D9A920154}" type="presOf" srcId="{802C3B1C-899F-4F41-B347-53BF4AB3E55F}" destId="{E4117646-8A13-4968-BA44-83F194E8DFEE}" srcOrd="0" destOrd="0" presId="urn:microsoft.com/office/officeart/2005/8/layout/hProcess9"/>
    <dgm:cxn modelId="{3270220B-E6C9-4E5A-949D-49F9466BCE9D}" type="presParOf" srcId="{3CA9330D-DFD6-4318-8F3A-1E7639A82466}" destId="{F301877A-E6AF-4C55-ABAE-F1752F85749C}" srcOrd="0" destOrd="0" presId="urn:microsoft.com/office/officeart/2005/8/layout/hProcess9"/>
    <dgm:cxn modelId="{285A010E-B24E-4739-983D-93878ACC5B63}" type="presParOf" srcId="{3CA9330D-DFD6-4318-8F3A-1E7639A82466}" destId="{B0FD4276-62CC-4FC7-A2EF-95FD2927C0E6}" srcOrd="1" destOrd="0" presId="urn:microsoft.com/office/officeart/2005/8/layout/hProcess9"/>
    <dgm:cxn modelId="{EBC74DBD-3CA6-404E-A1A2-CDDE258393BD}" type="presParOf" srcId="{B0FD4276-62CC-4FC7-A2EF-95FD2927C0E6}" destId="{507C99B7-9B91-43EB-863C-41C0EEB302BF}" srcOrd="0" destOrd="0" presId="urn:microsoft.com/office/officeart/2005/8/layout/hProcess9"/>
    <dgm:cxn modelId="{E590C719-01A7-426C-9C37-F7C1BDE443C4}" type="presParOf" srcId="{B0FD4276-62CC-4FC7-A2EF-95FD2927C0E6}" destId="{A09867BC-3A00-4854-A118-53EEA42D9F66}" srcOrd="1" destOrd="0" presId="urn:microsoft.com/office/officeart/2005/8/layout/hProcess9"/>
    <dgm:cxn modelId="{59223137-09BE-4640-8E29-101AA45BD69F}" type="presParOf" srcId="{B0FD4276-62CC-4FC7-A2EF-95FD2927C0E6}" destId="{3B131DB1-3485-45DB-8AAD-4323E156B5FB}" srcOrd="2" destOrd="0" presId="urn:microsoft.com/office/officeart/2005/8/layout/hProcess9"/>
    <dgm:cxn modelId="{F26E499D-B74C-44A5-9DD0-BF0DE5A09AFC}" type="presParOf" srcId="{B0FD4276-62CC-4FC7-A2EF-95FD2927C0E6}" destId="{4C97FE0C-B645-48AC-BF82-11FC8C9F1E70}" srcOrd="3" destOrd="0" presId="urn:microsoft.com/office/officeart/2005/8/layout/hProcess9"/>
    <dgm:cxn modelId="{E7D03217-E6EB-4CF5-BEAC-CB1C11547D87}" type="presParOf" srcId="{B0FD4276-62CC-4FC7-A2EF-95FD2927C0E6}" destId="{6E386522-2C9F-4126-A3C6-26C8A9562D59}" srcOrd="4" destOrd="0" presId="urn:microsoft.com/office/officeart/2005/8/layout/hProcess9"/>
    <dgm:cxn modelId="{8C0BFCC9-205A-491C-A7B5-470122608F01}" type="presParOf" srcId="{B0FD4276-62CC-4FC7-A2EF-95FD2927C0E6}" destId="{26D849D3-6080-4A5D-9491-E341B82ABA12}" srcOrd="5" destOrd="0" presId="urn:microsoft.com/office/officeart/2005/8/layout/hProcess9"/>
    <dgm:cxn modelId="{37735A16-D9B8-45D2-9330-37CE767B7DF7}" type="presParOf" srcId="{B0FD4276-62CC-4FC7-A2EF-95FD2927C0E6}" destId="{C2D76D59-1D75-4E48-91F7-15EFA5C14B3D}" srcOrd="6" destOrd="0" presId="urn:microsoft.com/office/officeart/2005/8/layout/hProcess9"/>
    <dgm:cxn modelId="{7522F98E-54BE-4329-B527-809034184EF4}" type="presParOf" srcId="{B0FD4276-62CC-4FC7-A2EF-95FD2927C0E6}" destId="{17865E6C-07C4-42B5-AEAA-394D95977626}" srcOrd="7" destOrd="0" presId="urn:microsoft.com/office/officeart/2005/8/layout/hProcess9"/>
    <dgm:cxn modelId="{C4271157-BFDE-418B-927A-5BE5149B986A}" type="presParOf" srcId="{B0FD4276-62CC-4FC7-A2EF-95FD2927C0E6}" destId="{8464FC22-B7AA-4806-8787-663D63486F60}" srcOrd="8" destOrd="0" presId="urn:microsoft.com/office/officeart/2005/8/layout/hProcess9"/>
    <dgm:cxn modelId="{927D1537-8D8D-4EC1-B1AA-44C6BE1725B3}" type="presParOf" srcId="{B0FD4276-62CC-4FC7-A2EF-95FD2927C0E6}" destId="{123216E2-CAF5-47C7-B2C3-686B58499285}" srcOrd="9" destOrd="0" presId="urn:microsoft.com/office/officeart/2005/8/layout/hProcess9"/>
    <dgm:cxn modelId="{81AB8ECE-95DF-4022-8FAF-4264B64171FC}" type="presParOf" srcId="{B0FD4276-62CC-4FC7-A2EF-95FD2927C0E6}" destId="{E4117646-8A13-4968-BA44-83F194E8DFEE}" srcOrd="10" destOrd="0" presId="urn:microsoft.com/office/officeart/2005/8/layout/hProcess9"/>
    <dgm:cxn modelId="{73D872B6-4261-41C9-ACBE-AFEC78E99704}" type="presParOf" srcId="{B0FD4276-62CC-4FC7-A2EF-95FD2927C0E6}" destId="{5DB9B771-D17D-4540-B47F-579E7E89995C}" srcOrd="11" destOrd="0" presId="urn:microsoft.com/office/officeart/2005/8/layout/hProcess9"/>
    <dgm:cxn modelId="{3711D018-9A48-40DB-A154-0764CE134667}" type="presParOf" srcId="{B0FD4276-62CC-4FC7-A2EF-95FD2927C0E6}" destId="{B5054807-503F-4B1F-B23B-768ECE5D1196}" srcOrd="12" destOrd="0" presId="urn:microsoft.com/office/officeart/2005/8/layout/hProcess9"/>
    <dgm:cxn modelId="{519D9CB7-A852-40A6-8C33-9698AB9D3A50}" type="presParOf" srcId="{B0FD4276-62CC-4FC7-A2EF-95FD2927C0E6}" destId="{58D3B9D8-7929-43E1-857F-2FACBE0F6207}" srcOrd="13" destOrd="0" presId="urn:microsoft.com/office/officeart/2005/8/layout/hProcess9"/>
    <dgm:cxn modelId="{5A8A86AC-1116-4493-9545-D012EA173413}" type="presParOf" srcId="{B0FD4276-62CC-4FC7-A2EF-95FD2927C0E6}" destId="{9EAEB3A6-6F03-4703-B3A7-C67C7299BDCB}" srcOrd="14" destOrd="0" presId="urn:microsoft.com/office/officeart/2005/8/layout/hProcess9"/>
    <dgm:cxn modelId="{3A6D2D66-73D3-4EF7-9AA4-E11CCAD1B844}" type="presParOf" srcId="{B0FD4276-62CC-4FC7-A2EF-95FD2927C0E6}" destId="{2C96631D-4FAE-40CE-BF3A-CA4727FAAF93}" srcOrd="15" destOrd="0" presId="urn:microsoft.com/office/officeart/2005/8/layout/hProcess9"/>
    <dgm:cxn modelId="{000FA7F7-8221-4942-8F21-843CE478C255}" type="presParOf" srcId="{B0FD4276-62CC-4FC7-A2EF-95FD2927C0E6}" destId="{9D607719-7E83-41E8-A7AA-62CF51B7D7A0}" srcOrd="16" destOrd="0" presId="urn:microsoft.com/office/officeart/2005/8/layout/hProcess9"/>
    <dgm:cxn modelId="{9A4D7C72-DA68-4403-9537-D5D2ABD405D6}" type="presParOf" srcId="{B0FD4276-62CC-4FC7-A2EF-95FD2927C0E6}" destId="{9773BE30-81D5-408D-B506-09CDEBC8043F}" srcOrd="17" destOrd="0" presId="urn:microsoft.com/office/officeart/2005/8/layout/hProcess9"/>
    <dgm:cxn modelId="{6A7B6ADD-1ED5-476F-9A87-7616840D45C8}" type="presParOf" srcId="{B0FD4276-62CC-4FC7-A2EF-95FD2927C0E6}" destId="{3031199B-CFB5-4BF3-9A6D-09257C871CAE}" srcOrd="18" destOrd="0" presId="urn:microsoft.com/office/officeart/2005/8/layout/hProcess9"/>
    <dgm:cxn modelId="{510E7199-4206-44A2-9A33-6722054C967F}" type="presParOf" srcId="{B0FD4276-62CC-4FC7-A2EF-95FD2927C0E6}" destId="{F69BB6B8-7F6F-4682-A206-C7C50521C613}" srcOrd="19" destOrd="0" presId="urn:microsoft.com/office/officeart/2005/8/layout/hProcess9"/>
    <dgm:cxn modelId="{3B4BA35D-4576-4760-802F-2F9335E1CFF8}" type="presParOf" srcId="{B0FD4276-62CC-4FC7-A2EF-95FD2927C0E6}" destId="{B1C67EBC-3167-4379-A224-39BE142E6011}" srcOrd="20" destOrd="0" presId="urn:microsoft.com/office/officeart/2005/8/layout/hProcess9"/>
    <dgm:cxn modelId="{E5A3D229-6463-4A9B-8C70-D641DF60C28D}" type="presParOf" srcId="{B0FD4276-62CC-4FC7-A2EF-95FD2927C0E6}" destId="{1D0231AC-151E-4772-B28E-545BFC5D3C72}" srcOrd="21" destOrd="0" presId="urn:microsoft.com/office/officeart/2005/8/layout/hProcess9"/>
    <dgm:cxn modelId="{B7B27A0E-C078-41D4-8969-B932B8FEE27F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D5A445A2-B978-4559-9CB5-756C62EF56D6}" type="presOf" srcId="{ED1343D6-5505-4693-A845-F3F386C83631}" destId="{F0AD05FA-1203-4A47-9F9E-6BC02F81B4AA}" srcOrd="1" destOrd="0" presId="urn:microsoft.com/office/officeart/2005/8/layout/hierarchy2"/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3883F448-4F9B-4768-9D71-E7BD83DA3BBA}" type="presOf" srcId="{CD45B891-375A-4457-81A5-C57AF925EA51}" destId="{DA454CAF-5941-42F1-9A14-7B651415446B}" srcOrd="0" destOrd="0" presId="urn:microsoft.com/office/officeart/2005/8/layout/hierarchy2"/>
    <dgm:cxn modelId="{C4AB142C-25F6-4DFA-9CFD-951BB5392F10}" type="presOf" srcId="{004CE89A-CAEB-447F-A984-4472A1CE0635}" destId="{117A6B71-6709-439F-8B8C-925BB58C01BB}" srcOrd="1" destOrd="0" presId="urn:microsoft.com/office/officeart/2005/8/layout/hierarchy2"/>
    <dgm:cxn modelId="{B71C1E16-BBE6-436D-83F6-15DED1CC4A46}" type="presOf" srcId="{497D1501-C679-49B1-BEAE-9EE12384C7E1}" destId="{1F9D012B-2541-4F60-9936-F955E5E8143F}" srcOrd="0" destOrd="0" presId="urn:microsoft.com/office/officeart/2005/8/layout/hierarchy2"/>
    <dgm:cxn modelId="{C892566C-183C-4886-BF5E-D07C0B6F03A2}" type="presOf" srcId="{94B632C1-EF7A-4E04-BA89-9637346A635B}" destId="{E233CA3A-25BD-4D68-8257-049ECD960A95}" srcOrd="0" destOrd="0" presId="urn:microsoft.com/office/officeart/2005/8/layout/hierarchy2"/>
    <dgm:cxn modelId="{025D3498-6CAA-4901-94C4-0A214C4CD956}" type="presOf" srcId="{D1050E04-7D1A-442E-9CDF-D275DC15F955}" destId="{9D6F9A89-A642-4F4D-9F14-E66236E09919}" srcOrd="0" destOrd="0" presId="urn:microsoft.com/office/officeart/2005/8/layout/hierarchy2"/>
    <dgm:cxn modelId="{6F08284B-A7F3-49DD-87A6-34DE073E865A}" type="presOf" srcId="{90B36774-7957-488B-A4BC-4BBB82CBF080}" destId="{A9DE72D7-D64C-46AB-89B8-1DDCF95A5E23}" srcOrd="0" destOrd="0" presId="urn:microsoft.com/office/officeart/2005/8/layout/hierarchy2"/>
    <dgm:cxn modelId="{0F7A0EF3-22E6-4DCA-A9D0-73E69756970C}" type="presOf" srcId="{FA9687CE-C19F-4467-9F9B-6F0AFE7738F9}" destId="{FC1A1B9D-0AB4-4F16-822D-9F81DD54AE2F}" srcOrd="0" destOrd="0" presId="urn:microsoft.com/office/officeart/2005/8/layout/hierarchy2"/>
    <dgm:cxn modelId="{554CD76E-9A3F-4CDA-A319-31B3BB3CDCD6}" type="presOf" srcId="{FA9687CE-C19F-4467-9F9B-6F0AFE7738F9}" destId="{200523B0-9680-4EA7-939C-38A49C1A9C60}" srcOrd="1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6066F8FD-55D4-4A96-A9AE-54795A7AC290}" type="presOf" srcId="{ED1343D6-5505-4693-A845-F3F386C83631}" destId="{53BA12B1-3866-4D7B-9660-900B1EF1E0CF}" srcOrd="0" destOrd="0" presId="urn:microsoft.com/office/officeart/2005/8/layout/hierarchy2"/>
    <dgm:cxn modelId="{1639658C-BEB6-4782-9D13-993D398120A2}" type="presOf" srcId="{A89CF6AB-BB40-43E7-A5F1-81131B101A2D}" destId="{D9D200E3-86DA-41FF-97A5-11B23230B1B5}" srcOrd="0" destOrd="0" presId="urn:microsoft.com/office/officeart/2005/8/layout/hierarchy2"/>
    <dgm:cxn modelId="{EE5B647F-9843-4507-A2F8-5AE4AD1EF5AF}" type="presOf" srcId="{94B632C1-EF7A-4E04-BA89-9637346A635B}" destId="{DC880FB8-C78B-458D-BB4F-978161132DA0}" srcOrd="1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B7269520-E585-4966-A891-753E47FD4BC1}" type="presOf" srcId="{8D018822-FBA2-417A-840C-33F4A63B517E}" destId="{2EBE743E-7414-4DC3-9D94-C99B93AE7942}" srcOrd="0" destOrd="0" presId="urn:microsoft.com/office/officeart/2005/8/layout/hierarchy2"/>
    <dgm:cxn modelId="{6B69A009-8BA8-4246-B1B1-9585B1B63B6A}" type="presOf" srcId="{CD45B891-375A-4457-81A5-C57AF925EA51}" destId="{4E9BE51B-3505-4C39-A3DB-3AC7F360EFF3}" srcOrd="1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1002AD01-D60D-4936-A45A-7A9A5B9B8B4A}" type="presOf" srcId="{08193017-FF5E-440A-B2FC-7B72EFF73ECB}" destId="{096FB719-B52E-45CD-9EF7-3FCE9D171A4D}" srcOrd="0" destOrd="0" presId="urn:microsoft.com/office/officeart/2005/8/layout/hierarchy2"/>
    <dgm:cxn modelId="{586C2930-02B4-4D72-B39D-50424BEFF750}" type="presOf" srcId="{9CAACDAC-3E7F-45DA-A0A6-2124BE36A6BB}" destId="{268C0CE0-DA77-4A90-884A-273039F6AEF6}" srcOrd="0" destOrd="0" presId="urn:microsoft.com/office/officeart/2005/8/layout/hierarchy2"/>
    <dgm:cxn modelId="{89E037A3-4CF8-4A82-87CB-2C7974BAF45E}" type="presOf" srcId="{004CE89A-CAEB-447F-A984-4472A1CE0635}" destId="{5CC27A30-CBEB-411C-BC03-FBC1F2C3C77B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7BDBCFA8-8DB5-4E9E-80B2-B0F34366D363}" type="presParOf" srcId="{9D6F9A89-A642-4F4D-9F14-E66236E09919}" destId="{62D35ABA-0E92-4D65-8FAB-6A1F96AE7E2A}" srcOrd="0" destOrd="0" presId="urn:microsoft.com/office/officeart/2005/8/layout/hierarchy2"/>
    <dgm:cxn modelId="{45B92E9B-E824-461B-83C1-3AFB6623B3EE}" type="presParOf" srcId="{62D35ABA-0E92-4D65-8FAB-6A1F96AE7E2A}" destId="{2EBE743E-7414-4DC3-9D94-C99B93AE7942}" srcOrd="0" destOrd="0" presId="urn:microsoft.com/office/officeart/2005/8/layout/hierarchy2"/>
    <dgm:cxn modelId="{5D7E609E-2065-4E6F-8AA6-1B78F7ACD6A2}" type="presParOf" srcId="{62D35ABA-0E92-4D65-8FAB-6A1F96AE7E2A}" destId="{31CAEAD6-EE0E-4C41-941A-2321A6A17851}" srcOrd="1" destOrd="0" presId="urn:microsoft.com/office/officeart/2005/8/layout/hierarchy2"/>
    <dgm:cxn modelId="{70949ACB-1124-4626-AEBC-8F2616BF3130}" type="presParOf" srcId="{31CAEAD6-EE0E-4C41-941A-2321A6A17851}" destId="{53BA12B1-3866-4D7B-9660-900B1EF1E0CF}" srcOrd="0" destOrd="0" presId="urn:microsoft.com/office/officeart/2005/8/layout/hierarchy2"/>
    <dgm:cxn modelId="{4285CA02-9D49-478E-B16D-2E06531BF35F}" type="presParOf" srcId="{53BA12B1-3866-4D7B-9660-900B1EF1E0CF}" destId="{F0AD05FA-1203-4A47-9F9E-6BC02F81B4AA}" srcOrd="0" destOrd="0" presId="urn:microsoft.com/office/officeart/2005/8/layout/hierarchy2"/>
    <dgm:cxn modelId="{B6A3FAC9-9654-4551-918D-22724CBA60B7}" type="presParOf" srcId="{31CAEAD6-EE0E-4C41-941A-2321A6A17851}" destId="{C6D3C922-5E45-41BE-9D75-48AA34A4E2CA}" srcOrd="1" destOrd="0" presId="urn:microsoft.com/office/officeart/2005/8/layout/hierarchy2"/>
    <dgm:cxn modelId="{9F581D4B-A07D-4EC0-B0DD-21A2782227B6}" type="presParOf" srcId="{C6D3C922-5E45-41BE-9D75-48AA34A4E2CA}" destId="{A9DE72D7-D64C-46AB-89B8-1DDCF95A5E23}" srcOrd="0" destOrd="0" presId="urn:microsoft.com/office/officeart/2005/8/layout/hierarchy2"/>
    <dgm:cxn modelId="{991A98C3-276F-407D-8EEF-0C37AA34DAFF}" type="presParOf" srcId="{C6D3C922-5E45-41BE-9D75-48AA34A4E2CA}" destId="{73BD3260-5BEB-44BA-B290-96798F33249A}" srcOrd="1" destOrd="0" presId="urn:microsoft.com/office/officeart/2005/8/layout/hierarchy2"/>
    <dgm:cxn modelId="{A20828F0-74D6-4138-8896-B3985A303FA3}" type="presParOf" srcId="{73BD3260-5BEB-44BA-B290-96798F33249A}" destId="{E233CA3A-25BD-4D68-8257-049ECD960A95}" srcOrd="0" destOrd="0" presId="urn:microsoft.com/office/officeart/2005/8/layout/hierarchy2"/>
    <dgm:cxn modelId="{B8EC71AA-6EE5-4678-94FF-534C20139CFE}" type="presParOf" srcId="{E233CA3A-25BD-4D68-8257-049ECD960A95}" destId="{DC880FB8-C78B-458D-BB4F-978161132DA0}" srcOrd="0" destOrd="0" presId="urn:microsoft.com/office/officeart/2005/8/layout/hierarchy2"/>
    <dgm:cxn modelId="{B9169FEC-5FAA-4BE5-9EC3-BAD4E9C6B103}" type="presParOf" srcId="{73BD3260-5BEB-44BA-B290-96798F33249A}" destId="{A00C528C-2049-40C5-8AC1-1B65E6F60053}" srcOrd="1" destOrd="0" presId="urn:microsoft.com/office/officeart/2005/8/layout/hierarchy2"/>
    <dgm:cxn modelId="{AE4C731F-711C-4DE5-B0A8-921D19B7CEE0}" type="presParOf" srcId="{A00C528C-2049-40C5-8AC1-1B65E6F60053}" destId="{268C0CE0-DA77-4A90-884A-273039F6AEF6}" srcOrd="0" destOrd="0" presId="urn:microsoft.com/office/officeart/2005/8/layout/hierarchy2"/>
    <dgm:cxn modelId="{A7DD0C78-367C-4AD4-B65A-0934D41C2F55}" type="presParOf" srcId="{A00C528C-2049-40C5-8AC1-1B65E6F60053}" destId="{8FB2A1C9-F4D6-4A33-920F-98C2F4477529}" srcOrd="1" destOrd="0" presId="urn:microsoft.com/office/officeart/2005/8/layout/hierarchy2"/>
    <dgm:cxn modelId="{DF6CF600-09AE-450D-954D-FD6AED6CE3E0}" type="presParOf" srcId="{73BD3260-5BEB-44BA-B290-96798F33249A}" destId="{DA454CAF-5941-42F1-9A14-7B651415446B}" srcOrd="2" destOrd="0" presId="urn:microsoft.com/office/officeart/2005/8/layout/hierarchy2"/>
    <dgm:cxn modelId="{299CB2F8-748E-4CDC-86BD-5C7B1A585786}" type="presParOf" srcId="{DA454CAF-5941-42F1-9A14-7B651415446B}" destId="{4E9BE51B-3505-4C39-A3DB-3AC7F360EFF3}" srcOrd="0" destOrd="0" presId="urn:microsoft.com/office/officeart/2005/8/layout/hierarchy2"/>
    <dgm:cxn modelId="{FEE2DF8D-B82B-4B3A-9830-F2AADC2FD026}" type="presParOf" srcId="{73BD3260-5BEB-44BA-B290-96798F33249A}" destId="{8C67C0C5-4FB7-4AC8-B4D7-94BC740C68D0}" srcOrd="3" destOrd="0" presId="urn:microsoft.com/office/officeart/2005/8/layout/hierarchy2"/>
    <dgm:cxn modelId="{90839965-C7E2-4A9D-BCB1-763BFCEF78B6}" type="presParOf" srcId="{8C67C0C5-4FB7-4AC8-B4D7-94BC740C68D0}" destId="{1F9D012B-2541-4F60-9936-F955E5E8143F}" srcOrd="0" destOrd="0" presId="urn:microsoft.com/office/officeart/2005/8/layout/hierarchy2"/>
    <dgm:cxn modelId="{1669D8BB-90A4-46B7-90E4-2B69F59244F4}" type="presParOf" srcId="{8C67C0C5-4FB7-4AC8-B4D7-94BC740C68D0}" destId="{53C38476-47CF-4915-950B-9B2CA8F68781}" srcOrd="1" destOrd="0" presId="urn:microsoft.com/office/officeart/2005/8/layout/hierarchy2"/>
    <dgm:cxn modelId="{91818E85-CF7F-40F0-AA9B-C17CD54E336F}" type="presParOf" srcId="{31CAEAD6-EE0E-4C41-941A-2321A6A17851}" destId="{5CC27A30-CBEB-411C-BC03-FBC1F2C3C77B}" srcOrd="2" destOrd="0" presId="urn:microsoft.com/office/officeart/2005/8/layout/hierarchy2"/>
    <dgm:cxn modelId="{94DB0A26-E5E0-49DE-96C0-42C02909F8FB}" type="presParOf" srcId="{5CC27A30-CBEB-411C-BC03-FBC1F2C3C77B}" destId="{117A6B71-6709-439F-8B8C-925BB58C01BB}" srcOrd="0" destOrd="0" presId="urn:microsoft.com/office/officeart/2005/8/layout/hierarchy2"/>
    <dgm:cxn modelId="{9B9FB8F4-10DA-48D9-8867-96BA8EC3C554}" type="presParOf" srcId="{31CAEAD6-EE0E-4C41-941A-2321A6A17851}" destId="{F4021EE2-A3A9-404E-94B6-9D0FCDA8CA49}" srcOrd="3" destOrd="0" presId="urn:microsoft.com/office/officeart/2005/8/layout/hierarchy2"/>
    <dgm:cxn modelId="{695F14D5-E187-41D3-8630-6F019D536712}" type="presParOf" srcId="{F4021EE2-A3A9-404E-94B6-9D0FCDA8CA49}" destId="{096FB719-B52E-45CD-9EF7-3FCE9D171A4D}" srcOrd="0" destOrd="0" presId="urn:microsoft.com/office/officeart/2005/8/layout/hierarchy2"/>
    <dgm:cxn modelId="{0A298050-C2D8-47F5-8FC6-05BDEFD57247}" type="presParOf" srcId="{F4021EE2-A3A9-404E-94B6-9D0FCDA8CA49}" destId="{07597095-DDA0-4E37-9328-9ABBBFA5D382}" srcOrd="1" destOrd="0" presId="urn:microsoft.com/office/officeart/2005/8/layout/hierarchy2"/>
    <dgm:cxn modelId="{DDF3EE74-7774-4F6B-86BF-5420FCF674A5}" type="presParOf" srcId="{07597095-DDA0-4E37-9328-9ABBBFA5D382}" destId="{FC1A1B9D-0AB4-4F16-822D-9F81DD54AE2F}" srcOrd="0" destOrd="0" presId="urn:microsoft.com/office/officeart/2005/8/layout/hierarchy2"/>
    <dgm:cxn modelId="{794B8341-1F85-4507-B78F-7B0E91E4CEA9}" type="presParOf" srcId="{FC1A1B9D-0AB4-4F16-822D-9F81DD54AE2F}" destId="{200523B0-9680-4EA7-939C-38A49C1A9C60}" srcOrd="0" destOrd="0" presId="urn:microsoft.com/office/officeart/2005/8/layout/hierarchy2"/>
    <dgm:cxn modelId="{2B8ABD95-6352-4848-BFB9-04A5EEDAB1A0}" type="presParOf" srcId="{07597095-DDA0-4E37-9328-9ABBBFA5D382}" destId="{B7AD0592-ED99-4A2F-BDE2-D2D2C4C6428B}" srcOrd="1" destOrd="0" presId="urn:microsoft.com/office/officeart/2005/8/layout/hierarchy2"/>
    <dgm:cxn modelId="{2E1A912A-347B-446D-9062-7ECA591C7310}" type="presParOf" srcId="{B7AD0592-ED99-4A2F-BDE2-D2D2C4C6428B}" destId="{D9D200E3-86DA-41FF-97A5-11B23230B1B5}" srcOrd="0" destOrd="0" presId="urn:microsoft.com/office/officeart/2005/8/layout/hierarchy2"/>
    <dgm:cxn modelId="{E34D0D71-7EDD-479F-9DE4-097CD8B09252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462EB0B1-1082-4FB7-A3BA-20960CA93704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i="0" dirty="0" smtClean="0">
              <a:solidFill>
                <a:schemeClr val="tx1"/>
              </a:solidFill>
            </a:rPr>
            <a:t>skip</a:t>
          </a:r>
          <a:endParaRPr lang="en-US" sz="900" b="1" i="0" dirty="0">
            <a:solidFill>
              <a:schemeClr val="tx1"/>
            </a:solidFill>
          </a:endParaRPr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A</a:t>
          </a:r>
          <a:endParaRPr lang="en-US" sz="1400" dirty="0">
            <a:solidFill>
              <a:schemeClr val="tx1"/>
            </a:solidFill>
          </a:endParaRPr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2156E6F4-D2C7-4E74-BBDD-6953BCBCA86C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</a:t>
          </a:r>
          <a:endParaRPr lang="en-US" sz="1400" dirty="0">
            <a:solidFill>
              <a:schemeClr val="tx1"/>
            </a:solidFill>
          </a:endParaRPr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 custT="1"/>
      <dgm:spPr>
        <a:solidFill>
          <a:srgbClr val="7030A0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 custT="1"/>
      <dgm:spPr>
        <a:solidFill>
          <a:schemeClr val="bg1"/>
        </a:solidFill>
      </dgm:spPr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717BB93F-4313-4D0E-90C4-F8040CA7A52D}">
      <dgm:prSet custT="1"/>
      <dgm:spPr>
        <a:solidFill>
          <a:schemeClr val="bg1"/>
        </a:solidFill>
      </dgm:spPr>
      <dgm:t>
        <a:bodyPr/>
        <a:lstStyle/>
        <a:p>
          <a:r>
            <a:rPr lang="en-US" sz="900" b="1" dirty="0" smtClean="0">
              <a:solidFill>
                <a:schemeClr val="tx1"/>
              </a:solidFill>
            </a:rPr>
            <a:t>skip</a:t>
          </a:r>
          <a:endParaRPr lang="en-US" sz="900" b="1" dirty="0">
            <a:solidFill>
              <a:schemeClr val="tx1"/>
            </a:solidFill>
          </a:endParaRPr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3445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3B131DB1-3485-45DB-8AAD-4323E156B5FB}" type="pres">
      <dgm:prSet presAssocID="{462EB0B1-1082-4FB7-A3BA-20960CA93704}" presName="text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6D54D4-149F-443B-983F-4EE6D1242258}" type="presOf" srcId="{717BB93F-4313-4D0E-90C4-F8040CA7A52D}" destId="{9EAEB3A6-6F03-4703-B3A7-C67C7299BDCB}" srcOrd="0" destOrd="0" presId="urn:microsoft.com/office/officeart/2005/8/layout/hProcess9"/>
    <dgm:cxn modelId="{81B576FA-F9D7-47F2-B674-9FEF414DD61E}" srcId="{75217E69-B91E-48F9-BB07-F9F1C66FD302}" destId="{462EB0B1-1082-4FB7-A3BA-20960CA93704}" srcOrd="1" destOrd="0" parTransId="{DB7C1B77-3C43-4B98-A09B-5E13F4FBBB5C}" sibTransId="{62B99CA9-4467-45F2-9A62-C79E75F8F60F}"/>
    <dgm:cxn modelId="{9178AE50-FC9B-4790-B10D-C331B0CCDF10}" srcId="{75217E69-B91E-48F9-BB07-F9F1C66FD302}" destId="{1EAA3B5F-4E2B-4EAC-89C3-69798AE8F767}" srcOrd="9" destOrd="0" parTransId="{E5613A5B-FFBC-46B9-A03F-FD3A01D00855}" sibTransId="{D71A00B0-04F3-4457-9318-4DF49DE875F3}"/>
    <dgm:cxn modelId="{1EDDEB4A-389D-422A-9C6B-9EBDD29ADD87}" srcId="{75217E69-B91E-48F9-BB07-F9F1C66FD302}" destId="{EF3CC209-D948-4C41-93A2-C9619BD0C366}" srcOrd="6" destOrd="0" parTransId="{B88A9DEC-9A6A-40E9-BFEA-063F9C64E088}" sibTransId="{6E7F4A8F-490F-4114-B465-36F252FE3BD2}"/>
    <dgm:cxn modelId="{FE2B131D-4322-4338-8C17-05F0A7C6365B}" type="presOf" srcId="{462EB0B1-1082-4FB7-A3BA-20960CA93704}" destId="{3B131DB1-3485-45DB-8AAD-4323E156B5FB}" srcOrd="0" destOrd="0" presId="urn:microsoft.com/office/officeart/2005/8/layout/hProcess9"/>
    <dgm:cxn modelId="{3AB77133-5DD6-45CF-8422-B175B8F34160}" type="presOf" srcId="{5BC1381F-4004-4815-BF99-6B4EAE474FA5}" destId="{8464FC22-B7AA-4806-8787-663D63486F60}" srcOrd="0" destOrd="0" presId="urn:microsoft.com/office/officeart/2005/8/layout/hProcess9"/>
    <dgm:cxn modelId="{58A9DAA1-1CB6-40B0-BEE4-EAC1E987A508}" type="presOf" srcId="{2156E6F4-D2C7-4E74-BBDD-6953BCBCA86C}" destId="{9D607719-7E83-41E8-A7AA-62CF51B7D7A0}" srcOrd="0" destOrd="0" presId="urn:microsoft.com/office/officeart/2005/8/layout/hProcess9"/>
    <dgm:cxn modelId="{337F63F2-0D19-4931-A113-88636BAF02D1}" srcId="{75217E69-B91E-48F9-BB07-F9F1C66FD302}" destId="{717BB93F-4313-4D0E-90C4-F8040CA7A52D}" srcOrd="7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1" destOrd="0" parTransId="{3473A415-9C7E-4C4E-9BA5-0479466644FC}" sibTransId="{12B9871E-013E-4EC4-92A2-B3167ED7FA3E}"/>
    <dgm:cxn modelId="{A567B078-6F0F-4565-A9D4-8CAABF51FC89}" srcId="{75217E69-B91E-48F9-BB07-F9F1C66FD302}" destId="{7427C826-A2AB-4DDE-BD49-FE3C63B520A5}" srcOrd="3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4" destOrd="0" parTransId="{0367EED9-CFEA-4C65-ABCB-F69ADAF59A67}" sibTransId="{8FABCD09-4C4D-40CD-AAB7-A632A3981970}"/>
    <dgm:cxn modelId="{EC39B2B4-A0CD-45E4-A428-C0B4D7777C7D}" type="presOf" srcId="{FBBD9B18-A357-4A3E-BBE3-CDAED1F25E21}" destId="{507C99B7-9B91-43EB-863C-41C0EEB302BF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9AC44888-3427-4BD6-B6D5-D1635538237E}" type="presOf" srcId="{802C3B1C-899F-4F41-B347-53BF4AB3E55F}" destId="{E4117646-8A13-4968-BA44-83F194E8DFEE}" srcOrd="0" destOrd="0" presId="urn:microsoft.com/office/officeart/2005/8/layout/hProcess9"/>
    <dgm:cxn modelId="{7C0E267B-F43C-45EE-9686-3B3BC0457EE1}" srcId="{75217E69-B91E-48F9-BB07-F9F1C66FD302}" destId="{802C3B1C-899F-4F41-B347-53BF4AB3E55F}" srcOrd="5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0" destOrd="0" parTransId="{93B86929-959A-4992-A90C-5D3029712245}" sibTransId="{FF991964-CF80-42D3-B49D-9270B14863F0}"/>
    <dgm:cxn modelId="{5197CCFF-8419-4626-969A-2D9DEECB490F}" type="presOf" srcId="{1EAA3B5F-4E2B-4EAC-89C3-69798AE8F767}" destId="{3031199B-CFB5-4BF3-9A6D-09257C871CAE}" srcOrd="0" destOrd="0" presId="urn:microsoft.com/office/officeart/2005/8/layout/hProcess9"/>
    <dgm:cxn modelId="{3CDB78C5-FD41-40E4-8D25-96A58B3D8D14}" type="presOf" srcId="{7427C826-A2AB-4DDE-BD49-FE3C63B520A5}" destId="{C2D76D59-1D75-4E48-91F7-15EFA5C14B3D}" srcOrd="0" destOrd="0" presId="urn:microsoft.com/office/officeart/2005/8/layout/hProcess9"/>
    <dgm:cxn modelId="{9CA82919-A47C-4DD2-AED1-426088B69F3C}" type="presOf" srcId="{4B202CA0-6308-4C52-9B81-9C481B0D7BD0}" destId="{B1C67EBC-3167-4379-A224-39BE142E6011}" srcOrd="0" destOrd="0" presId="urn:microsoft.com/office/officeart/2005/8/layout/hProcess9"/>
    <dgm:cxn modelId="{C7BF4D22-2BDF-4444-BBA5-2118D189BE0A}" srcId="{75217E69-B91E-48F9-BB07-F9F1C66FD302}" destId="{2156E6F4-D2C7-4E74-BBDD-6953BCBCA86C}" srcOrd="8" destOrd="0" parTransId="{759278ED-55DE-49F3-ADFD-4D16C6332B66}" sibTransId="{C771BA51-CA18-4081-B7F9-635E92DC2CD4}"/>
    <dgm:cxn modelId="{9CEE272E-948B-4861-A9F5-3C961BFA851D}" type="presOf" srcId="{EF3CC209-D948-4C41-93A2-C9619BD0C366}" destId="{B5054807-503F-4B1F-B23B-768ECE5D1196}" srcOrd="0" destOrd="0" presId="urn:microsoft.com/office/officeart/2005/8/layout/hProcess9"/>
    <dgm:cxn modelId="{26558600-C302-4257-BA81-B60EBD02E970}" type="presOf" srcId="{D3FD76A2-BB9B-4CFA-8079-969234A49D08}" destId="{5E070B4D-A4F2-4B53-8204-EF9D9603D692}" srcOrd="0" destOrd="0" presId="urn:microsoft.com/office/officeart/2005/8/layout/hProcess9"/>
    <dgm:cxn modelId="{F0DC6A14-9044-4FEE-A436-6BAE37D91C66}" srcId="{75217E69-B91E-48F9-BB07-F9F1C66FD302}" destId="{99780664-0B1F-42F9-A1A9-1DA327A456FE}" srcOrd="2" destOrd="0" parTransId="{0709BD2B-49A0-46DB-9892-8FC2791B7AD6}" sibTransId="{C53F22F7-DE67-45C1-B804-C7AE21D7D53D}"/>
    <dgm:cxn modelId="{74C19DCB-E57F-494E-8CB4-5155E6C304B8}" type="presOf" srcId="{99780664-0B1F-42F9-A1A9-1DA327A456FE}" destId="{6E386522-2C9F-4126-A3C6-26C8A9562D59}" srcOrd="0" destOrd="0" presId="urn:microsoft.com/office/officeart/2005/8/layout/hProcess9"/>
    <dgm:cxn modelId="{B51040BC-7064-49F0-89B3-65BB2025145A}" type="presOf" srcId="{75217E69-B91E-48F9-BB07-F9F1C66FD302}" destId="{3CA9330D-DFD6-4318-8F3A-1E7639A82466}" srcOrd="0" destOrd="0" presId="urn:microsoft.com/office/officeart/2005/8/layout/hProcess9"/>
    <dgm:cxn modelId="{2182C2D3-AE80-4880-B5FA-C34E0BC1CCEB}" type="presParOf" srcId="{3CA9330D-DFD6-4318-8F3A-1E7639A82466}" destId="{F301877A-E6AF-4C55-ABAE-F1752F85749C}" srcOrd="0" destOrd="0" presId="urn:microsoft.com/office/officeart/2005/8/layout/hProcess9"/>
    <dgm:cxn modelId="{DF260321-86E7-4D03-8FEA-149F42F74143}" type="presParOf" srcId="{3CA9330D-DFD6-4318-8F3A-1E7639A82466}" destId="{B0FD4276-62CC-4FC7-A2EF-95FD2927C0E6}" srcOrd="1" destOrd="0" presId="urn:microsoft.com/office/officeart/2005/8/layout/hProcess9"/>
    <dgm:cxn modelId="{2BD3D0B1-A97E-4489-A7EA-6D110D45C66A}" type="presParOf" srcId="{B0FD4276-62CC-4FC7-A2EF-95FD2927C0E6}" destId="{507C99B7-9B91-43EB-863C-41C0EEB302BF}" srcOrd="0" destOrd="0" presId="urn:microsoft.com/office/officeart/2005/8/layout/hProcess9"/>
    <dgm:cxn modelId="{19511C33-6BDB-472D-AE1E-BBA87B918CF7}" type="presParOf" srcId="{B0FD4276-62CC-4FC7-A2EF-95FD2927C0E6}" destId="{A09867BC-3A00-4854-A118-53EEA42D9F66}" srcOrd="1" destOrd="0" presId="urn:microsoft.com/office/officeart/2005/8/layout/hProcess9"/>
    <dgm:cxn modelId="{CCD43912-FBE8-4BD9-A985-E7FE0B947EFE}" type="presParOf" srcId="{B0FD4276-62CC-4FC7-A2EF-95FD2927C0E6}" destId="{3B131DB1-3485-45DB-8AAD-4323E156B5FB}" srcOrd="2" destOrd="0" presId="urn:microsoft.com/office/officeart/2005/8/layout/hProcess9"/>
    <dgm:cxn modelId="{5859F87A-EB95-4367-8381-10C903A534C4}" type="presParOf" srcId="{B0FD4276-62CC-4FC7-A2EF-95FD2927C0E6}" destId="{4C97FE0C-B645-48AC-BF82-11FC8C9F1E70}" srcOrd="3" destOrd="0" presId="urn:microsoft.com/office/officeart/2005/8/layout/hProcess9"/>
    <dgm:cxn modelId="{5CB84349-D728-4C25-B4FD-44FF35D5D3F5}" type="presParOf" srcId="{B0FD4276-62CC-4FC7-A2EF-95FD2927C0E6}" destId="{6E386522-2C9F-4126-A3C6-26C8A9562D59}" srcOrd="4" destOrd="0" presId="urn:microsoft.com/office/officeart/2005/8/layout/hProcess9"/>
    <dgm:cxn modelId="{2464CF82-8C83-4A2E-B157-85AAD45E1833}" type="presParOf" srcId="{B0FD4276-62CC-4FC7-A2EF-95FD2927C0E6}" destId="{26D849D3-6080-4A5D-9491-E341B82ABA12}" srcOrd="5" destOrd="0" presId="urn:microsoft.com/office/officeart/2005/8/layout/hProcess9"/>
    <dgm:cxn modelId="{F6E866D5-5548-4E20-9C73-59EDA86227CC}" type="presParOf" srcId="{B0FD4276-62CC-4FC7-A2EF-95FD2927C0E6}" destId="{C2D76D59-1D75-4E48-91F7-15EFA5C14B3D}" srcOrd="6" destOrd="0" presId="urn:microsoft.com/office/officeart/2005/8/layout/hProcess9"/>
    <dgm:cxn modelId="{65A49FD8-6633-4337-880E-142D669FFDDF}" type="presParOf" srcId="{B0FD4276-62CC-4FC7-A2EF-95FD2927C0E6}" destId="{17865E6C-07C4-42B5-AEAA-394D95977626}" srcOrd="7" destOrd="0" presId="urn:microsoft.com/office/officeart/2005/8/layout/hProcess9"/>
    <dgm:cxn modelId="{9DC9AA57-DD1A-429F-ABA8-351250AA973F}" type="presParOf" srcId="{B0FD4276-62CC-4FC7-A2EF-95FD2927C0E6}" destId="{8464FC22-B7AA-4806-8787-663D63486F60}" srcOrd="8" destOrd="0" presId="urn:microsoft.com/office/officeart/2005/8/layout/hProcess9"/>
    <dgm:cxn modelId="{373F906A-88D1-4C37-998A-A6ABB9574D59}" type="presParOf" srcId="{B0FD4276-62CC-4FC7-A2EF-95FD2927C0E6}" destId="{123216E2-CAF5-47C7-B2C3-686B58499285}" srcOrd="9" destOrd="0" presId="urn:microsoft.com/office/officeart/2005/8/layout/hProcess9"/>
    <dgm:cxn modelId="{38724F91-677B-48E6-910F-8F8530EEAB01}" type="presParOf" srcId="{B0FD4276-62CC-4FC7-A2EF-95FD2927C0E6}" destId="{E4117646-8A13-4968-BA44-83F194E8DFEE}" srcOrd="10" destOrd="0" presId="urn:microsoft.com/office/officeart/2005/8/layout/hProcess9"/>
    <dgm:cxn modelId="{CF760261-0468-4C38-81FA-26AE2DEBD6B9}" type="presParOf" srcId="{B0FD4276-62CC-4FC7-A2EF-95FD2927C0E6}" destId="{5DB9B771-D17D-4540-B47F-579E7E89995C}" srcOrd="11" destOrd="0" presId="urn:microsoft.com/office/officeart/2005/8/layout/hProcess9"/>
    <dgm:cxn modelId="{F0BB8E30-8307-4ED6-BE76-6421130D0726}" type="presParOf" srcId="{B0FD4276-62CC-4FC7-A2EF-95FD2927C0E6}" destId="{B5054807-503F-4B1F-B23B-768ECE5D1196}" srcOrd="12" destOrd="0" presId="urn:microsoft.com/office/officeart/2005/8/layout/hProcess9"/>
    <dgm:cxn modelId="{CF128EB6-4036-4104-8B7F-5AB6115069F4}" type="presParOf" srcId="{B0FD4276-62CC-4FC7-A2EF-95FD2927C0E6}" destId="{58D3B9D8-7929-43E1-857F-2FACBE0F6207}" srcOrd="13" destOrd="0" presId="urn:microsoft.com/office/officeart/2005/8/layout/hProcess9"/>
    <dgm:cxn modelId="{3DBE2DDE-2B2C-4DD1-802E-3F654DF89091}" type="presParOf" srcId="{B0FD4276-62CC-4FC7-A2EF-95FD2927C0E6}" destId="{9EAEB3A6-6F03-4703-B3A7-C67C7299BDCB}" srcOrd="14" destOrd="0" presId="urn:microsoft.com/office/officeart/2005/8/layout/hProcess9"/>
    <dgm:cxn modelId="{AEB36191-C47C-40F7-B8E6-5CEB8C57AEF1}" type="presParOf" srcId="{B0FD4276-62CC-4FC7-A2EF-95FD2927C0E6}" destId="{2C96631D-4FAE-40CE-BF3A-CA4727FAAF93}" srcOrd="15" destOrd="0" presId="urn:microsoft.com/office/officeart/2005/8/layout/hProcess9"/>
    <dgm:cxn modelId="{11C4490B-C3C3-4DA1-BC47-6845A268C09B}" type="presParOf" srcId="{B0FD4276-62CC-4FC7-A2EF-95FD2927C0E6}" destId="{9D607719-7E83-41E8-A7AA-62CF51B7D7A0}" srcOrd="16" destOrd="0" presId="urn:microsoft.com/office/officeart/2005/8/layout/hProcess9"/>
    <dgm:cxn modelId="{FCE87E70-4387-46F4-8288-411D2D77762A}" type="presParOf" srcId="{B0FD4276-62CC-4FC7-A2EF-95FD2927C0E6}" destId="{9773BE30-81D5-408D-B506-09CDEBC8043F}" srcOrd="17" destOrd="0" presId="urn:microsoft.com/office/officeart/2005/8/layout/hProcess9"/>
    <dgm:cxn modelId="{ECBA91DE-995A-450C-9801-9C5921603922}" type="presParOf" srcId="{B0FD4276-62CC-4FC7-A2EF-95FD2927C0E6}" destId="{3031199B-CFB5-4BF3-9A6D-09257C871CAE}" srcOrd="18" destOrd="0" presId="urn:microsoft.com/office/officeart/2005/8/layout/hProcess9"/>
    <dgm:cxn modelId="{CEFAFA75-D80D-45D6-986F-7F90B9593C7A}" type="presParOf" srcId="{B0FD4276-62CC-4FC7-A2EF-95FD2927C0E6}" destId="{F69BB6B8-7F6F-4682-A206-C7C50521C613}" srcOrd="19" destOrd="0" presId="urn:microsoft.com/office/officeart/2005/8/layout/hProcess9"/>
    <dgm:cxn modelId="{D4E3596E-EC8B-43EA-BFE6-2D103D8F63AE}" type="presParOf" srcId="{B0FD4276-62CC-4FC7-A2EF-95FD2927C0E6}" destId="{B1C67EBC-3167-4379-A224-39BE142E6011}" srcOrd="20" destOrd="0" presId="urn:microsoft.com/office/officeart/2005/8/layout/hProcess9"/>
    <dgm:cxn modelId="{5CC42659-D989-423C-B630-C1B47C829F97}" type="presParOf" srcId="{B0FD4276-62CC-4FC7-A2EF-95FD2927C0E6}" destId="{1D0231AC-151E-4772-B28E-545BFC5D3C72}" srcOrd="21" destOrd="0" presId="urn:microsoft.com/office/officeart/2005/8/layout/hProcess9"/>
    <dgm:cxn modelId="{5A751BB3-B75D-478E-AB1E-35C4B03EE0A0}" type="presParOf" srcId="{B0FD4276-62CC-4FC7-A2EF-95FD2927C0E6}" destId="{5E070B4D-A4F2-4B53-8204-EF9D9603D692}" srcOrd="2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 C</a:t>
          </a:r>
          <a:endParaRPr lang="en-US" sz="1400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9E2C303-68E6-4304-B10D-3604E379D2F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 C</a:t>
          </a:r>
          <a:endParaRPr lang="en-US" sz="1400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C121B7E-3A39-4FBA-A53B-6F254D5D80E8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 C</a:t>
          </a:r>
          <a:endParaRPr lang="en-US" sz="1400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84E661-A886-451C-A661-5DA05CD963F4}" type="presOf" srcId="{5E2A3ADB-130C-4119-BE89-0D3AD5AAE92C}" destId="{BBF9AF06-A2E7-4352-B380-33F21654B18D}" srcOrd="1" destOrd="0" presId="urn:microsoft.com/office/officeart/2005/8/layout/process1"/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28C84BF4-094A-4519-B1E7-2093ADE17FAF}" type="presOf" srcId="{8C121B7E-3A39-4FBA-A53B-6F254D5D80E8}" destId="{6988BEAB-449D-462E-B5B8-E34E61A811A3}" srcOrd="0" destOrd="0" presId="urn:microsoft.com/office/officeart/2005/8/layout/process1"/>
    <dgm:cxn modelId="{5E2B649F-033F-4953-A212-DFD3A7C4201A}" type="presOf" srcId="{5E2A3ADB-130C-4119-BE89-0D3AD5AAE92C}" destId="{6E352F3C-3FF7-476E-AEAC-34BC88D9CF18}" srcOrd="0" destOrd="0" presId="urn:microsoft.com/office/officeart/2005/8/layout/process1"/>
    <dgm:cxn modelId="{3D9A289E-8A00-4B5B-8F33-6FC6CEF333D6}" type="presOf" srcId="{09E2C303-68E6-4304-B10D-3604E379D2F5}" destId="{F2AB1812-8AFB-4DC3-AD4D-58FE61BF9973}" srcOrd="0" destOrd="0" presId="urn:microsoft.com/office/officeart/2005/8/layout/process1"/>
    <dgm:cxn modelId="{F5EAE231-CE1A-4331-9E16-5147E8890890}" type="presOf" srcId="{AE939722-D989-438B-916E-08C1A31B12AA}" destId="{AD3E7DA1-05EA-4849-A1E6-D600652D07FD}" srcOrd="0" destOrd="0" presId="urn:microsoft.com/office/officeart/2005/8/layout/process1"/>
    <dgm:cxn modelId="{4743E540-E756-4880-B29D-1BC8578647C0}" type="presOf" srcId="{5571B0A3-C54A-4A81-8153-96D5BCA0D702}" destId="{AEFF2E9F-3BDA-4408-A3E8-57C72778A521}" srcOrd="0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6E293F6B-4621-4B1C-94C2-26512E13E98C}" type="presOf" srcId="{C5B7D2FF-64E1-4460-AFAD-637AC7A48C14}" destId="{26ED2760-4299-4DE7-AA9E-8C4D801C7E69}" srcOrd="0" destOrd="0" presId="urn:microsoft.com/office/officeart/2005/8/layout/process1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CCF8D348-5139-4515-A56F-9B3E4A1E39D0}" type="presOf" srcId="{C5B7D2FF-64E1-4460-AFAD-637AC7A48C14}" destId="{F5C27C0C-C46A-4CF4-B6C8-FA13431D3FE5}" srcOrd="1" destOrd="0" presId="urn:microsoft.com/office/officeart/2005/8/layout/process1"/>
    <dgm:cxn modelId="{02390AD6-40B0-4653-850E-2CA827F8EEC8}" type="presParOf" srcId="{AD3E7DA1-05EA-4849-A1E6-D600652D07FD}" destId="{AEFF2E9F-3BDA-4408-A3E8-57C72778A521}" srcOrd="0" destOrd="0" presId="urn:microsoft.com/office/officeart/2005/8/layout/process1"/>
    <dgm:cxn modelId="{58992B29-7717-4DB7-90A9-FDB86C060B2F}" type="presParOf" srcId="{AD3E7DA1-05EA-4849-A1E6-D600652D07FD}" destId="{26ED2760-4299-4DE7-AA9E-8C4D801C7E69}" srcOrd="1" destOrd="0" presId="urn:microsoft.com/office/officeart/2005/8/layout/process1"/>
    <dgm:cxn modelId="{452116A1-2F7B-4587-BB5E-CD381504A846}" type="presParOf" srcId="{26ED2760-4299-4DE7-AA9E-8C4D801C7E69}" destId="{F5C27C0C-C46A-4CF4-B6C8-FA13431D3FE5}" srcOrd="0" destOrd="0" presId="urn:microsoft.com/office/officeart/2005/8/layout/process1"/>
    <dgm:cxn modelId="{D86DC7B3-5DB6-42A6-9759-573C981F8A7C}" type="presParOf" srcId="{AD3E7DA1-05EA-4849-A1E6-D600652D07FD}" destId="{F2AB1812-8AFB-4DC3-AD4D-58FE61BF9973}" srcOrd="2" destOrd="0" presId="urn:microsoft.com/office/officeart/2005/8/layout/process1"/>
    <dgm:cxn modelId="{CBDA54BD-5FC4-4149-8813-AE1223DD21D4}" type="presParOf" srcId="{AD3E7DA1-05EA-4849-A1E6-D600652D07FD}" destId="{6E352F3C-3FF7-476E-AEAC-34BC88D9CF18}" srcOrd="3" destOrd="0" presId="urn:microsoft.com/office/officeart/2005/8/layout/process1"/>
    <dgm:cxn modelId="{C346663B-A39E-46F1-9BC6-839A81869CAD}" type="presParOf" srcId="{6E352F3C-3FF7-476E-AEAC-34BC88D9CF18}" destId="{BBF9AF06-A2E7-4352-B380-33F21654B18D}" srcOrd="0" destOrd="0" presId="urn:microsoft.com/office/officeart/2005/8/layout/process1"/>
    <dgm:cxn modelId="{31E9D9D7-0530-4AD7-BAB7-6488D598C8FF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 C</a:t>
          </a:r>
          <a:endParaRPr lang="en-US" sz="1400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9E2C303-68E6-4304-B10D-3604E379D2F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 C</a:t>
          </a:r>
          <a:endParaRPr lang="en-US" sz="1400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C121B7E-3A39-4FBA-A53B-6F254D5D80E8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400" dirty="0" smtClean="0"/>
            <a:t> C</a:t>
          </a:r>
          <a:endParaRPr lang="en-US" sz="1400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741E4B-837D-4B91-B050-4428DC3DB20C}" type="presOf" srcId="{09E2C303-68E6-4304-B10D-3604E379D2F5}" destId="{F2AB1812-8AFB-4DC3-AD4D-58FE61BF9973}" srcOrd="0" destOrd="0" presId="urn:microsoft.com/office/officeart/2005/8/layout/process1"/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0DE3D15F-BE2A-4320-80B5-42320C6747F0}" type="presOf" srcId="{8C121B7E-3A39-4FBA-A53B-6F254D5D80E8}" destId="{6988BEAB-449D-462E-B5B8-E34E61A811A3}" srcOrd="0" destOrd="0" presId="urn:microsoft.com/office/officeart/2005/8/layout/process1"/>
    <dgm:cxn modelId="{120CF67C-1053-4DB7-93C7-E9BFFD81C22B}" type="presOf" srcId="{C5B7D2FF-64E1-4460-AFAD-637AC7A48C14}" destId="{F5C27C0C-C46A-4CF4-B6C8-FA13431D3FE5}" srcOrd="1" destOrd="0" presId="urn:microsoft.com/office/officeart/2005/8/layout/process1"/>
    <dgm:cxn modelId="{4EFB83C3-1D0B-40D4-B7EE-D9F0EFD0E48A}" type="presOf" srcId="{C5B7D2FF-64E1-4460-AFAD-637AC7A48C14}" destId="{26ED2760-4299-4DE7-AA9E-8C4D801C7E69}" srcOrd="0" destOrd="0" presId="urn:microsoft.com/office/officeart/2005/8/layout/process1"/>
    <dgm:cxn modelId="{464C95B6-2078-4AE4-923E-5B68B9EE7AB8}" type="presOf" srcId="{5571B0A3-C54A-4A81-8153-96D5BCA0D702}" destId="{AEFF2E9F-3BDA-4408-A3E8-57C72778A521}" srcOrd="0" destOrd="0" presId="urn:microsoft.com/office/officeart/2005/8/layout/process1"/>
    <dgm:cxn modelId="{2C054C4B-AA81-4522-AC0F-CCBD487DA5C2}" type="presOf" srcId="{5E2A3ADB-130C-4119-BE89-0D3AD5AAE92C}" destId="{6E352F3C-3FF7-476E-AEAC-34BC88D9CF18}" srcOrd="0" destOrd="0" presId="urn:microsoft.com/office/officeart/2005/8/layout/process1"/>
    <dgm:cxn modelId="{1B505557-7E0F-449E-A163-227A4D80FACF}" type="presOf" srcId="{AE939722-D989-438B-916E-08C1A31B12AA}" destId="{AD3E7DA1-05EA-4849-A1E6-D600652D07FD}" srcOrd="0" destOrd="0" presId="urn:microsoft.com/office/officeart/2005/8/layout/process1"/>
    <dgm:cxn modelId="{3A5628E4-7056-4C53-8C9E-D55607F5309A}" type="presOf" srcId="{5E2A3ADB-130C-4119-BE89-0D3AD5AAE92C}" destId="{BBF9AF06-A2E7-4352-B380-33F21654B18D}" srcOrd="1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3CFC3DEF-4E0E-495F-9A6A-80EF0A5AFB59}" type="presParOf" srcId="{AD3E7DA1-05EA-4849-A1E6-D600652D07FD}" destId="{AEFF2E9F-3BDA-4408-A3E8-57C72778A521}" srcOrd="0" destOrd="0" presId="urn:microsoft.com/office/officeart/2005/8/layout/process1"/>
    <dgm:cxn modelId="{4EA837E0-CB28-4E56-8BF2-41AB4E12D107}" type="presParOf" srcId="{AD3E7DA1-05EA-4849-A1E6-D600652D07FD}" destId="{26ED2760-4299-4DE7-AA9E-8C4D801C7E69}" srcOrd="1" destOrd="0" presId="urn:microsoft.com/office/officeart/2005/8/layout/process1"/>
    <dgm:cxn modelId="{60AB9649-F08C-4099-9566-D1BB0B61649D}" type="presParOf" srcId="{26ED2760-4299-4DE7-AA9E-8C4D801C7E69}" destId="{F5C27C0C-C46A-4CF4-B6C8-FA13431D3FE5}" srcOrd="0" destOrd="0" presId="urn:microsoft.com/office/officeart/2005/8/layout/process1"/>
    <dgm:cxn modelId="{11AA29EA-BE11-4C53-BE4A-659CB1682458}" type="presParOf" srcId="{AD3E7DA1-05EA-4849-A1E6-D600652D07FD}" destId="{F2AB1812-8AFB-4DC3-AD4D-58FE61BF9973}" srcOrd="2" destOrd="0" presId="urn:microsoft.com/office/officeart/2005/8/layout/process1"/>
    <dgm:cxn modelId="{6483E131-6965-4B8A-8203-2006E8001F02}" type="presParOf" srcId="{AD3E7DA1-05EA-4849-A1E6-D600652D07FD}" destId="{6E352F3C-3FF7-476E-AEAC-34BC88D9CF18}" srcOrd="3" destOrd="0" presId="urn:microsoft.com/office/officeart/2005/8/layout/process1"/>
    <dgm:cxn modelId="{904CB3E4-4F54-4924-961E-193BCA30C000}" type="presParOf" srcId="{6E352F3C-3FF7-476E-AEAC-34BC88D9CF18}" destId="{BBF9AF06-A2E7-4352-B380-33F21654B18D}" srcOrd="0" destOrd="0" presId="urn:microsoft.com/office/officeart/2005/8/layout/process1"/>
    <dgm:cxn modelId="{EB0B3F7A-AEF6-41F0-8E11-2B0622A25063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2D0D1FF-CB00-4B3C-B5B2-4758590A9EA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A4BF8-76D3-4C68-AC5A-772D43CE5D5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1A9E5314-9B8A-4B02-9835-640F9131CE37}" type="parTrans" cxnId="{5CC84A90-2A50-4722-9CB4-099E48CCFFE3}">
      <dgm:prSet/>
      <dgm:spPr/>
      <dgm:t>
        <a:bodyPr/>
        <a:lstStyle/>
        <a:p>
          <a:endParaRPr lang="en-US"/>
        </a:p>
      </dgm:t>
    </dgm:pt>
    <dgm:pt modelId="{F0094B86-429C-497D-A2FA-DF844D6BE5D8}" type="sibTrans" cxnId="{5CC84A90-2A50-4722-9CB4-099E48CCFFE3}">
      <dgm:prSet/>
      <dgm:spPr/>
      <dgm:t>
        <a:bodyPr/>
        <a:lstStyle/>
        <a:p>
          <a:endParaRPr lang="en-US"/>
        </a:p>
      </dgm:t>
    </dgm:pt>
    <dgm:pt modelId="{ACA6C48E-5DC9-4685-B26B-2AD7EC23BE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7C13CB1D-82DE-4628-AD87-5FB3F1E48B3C}" type="parTrans" cxnId="{A15BFC3C-67B6-4F27-BFC9-299823118894}">
      <dgm:prSet/>
      <dgm:spPr/>
      <dgm:t>
        <a:bodyPr/>
        <a:lstStyle/>
        <a:p>
          <a:endParaRPr lang="en-US"/>
        </a:p>
      </dgm:t>
    </dgm:pt>
    <dgm:pt modelId="{6E4C069F-606B-495F-9E3D-C68C6995C4C8}" type="sibTrans" cxnId="{A15BFC3C-67B6-4F27-BFC9-299823118894}">
      <dgm:prSet/>
      <dgm:spPr/>
      <dgm:t>
        <a:bodyPr/>
        <a:lstStyle/>
        <a:p>
          <a:endParaRPr lang="en-US"/>
        </a:p>
      </dgm:t>
    </dgm:pt>
    <dgm:pt modelId="{9C144A11-277E-478E-BBFB-7B804964893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7676359A-D6AB-4E83-ACF9-EF5B3AFC13D9}" type="parTrans" cxnId="{8A0EC0E7-7B44-40ED-9E89-6C8B188DAEB6}">
      <dgm:prSet/>
      <dgm:spPr/>
      <dgm:t>
        <a:bodyPr/>
        <a:lstStyle/>
        <a:p>
          <a:endParaRPr lang="en-US"/>
        </a:p>
      </dgm:t>
    </dgm:pt>
    <dgm:pt modelId="{C75686AB-77C9-4AFC-B474-1C06B66D2A19}" type="sibTrans" cxnId="{8A0EC0E7-7B44-40ED-9E89-6C8B188DAEB6}">
      <dgm:prSet/>
      <dgm:spPr/>
      <dgm:t>
        <a:bodyPr/>
        <a:lstStyle/>
        <a:p>
          <a:endParaRPr lang="en-US"/>
        </a:p>
      </dgm:t>
    </dgm:pt>
    <dgm:pt modelId="{F9E068FC-D4B2-4546-9F24-EE0DCD25435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DB961577-D57F-4628-B97F-C44A6F8E4DA7}" type="parTrans" cxnId="{DEE9344E-375E-4119-B3DF-E8F7234FBB4C}">
      <dgm:prSet/>
      <dgm:spPr/>
      <dgm:t>
        <a:bodyPr/>
        <a:lstStyle/>
        <a:p>
          <a:endParaRPr lang="en-US"/>
        </a:p>
      </dgm:t>
    </dgm:pt>
    <dgm:pt modelId="{DBF351F8-2258-4B35-936D-C0AADB97DF76}" type="sibTrans" cxnId="{DEE9344E-375E-4119-B3DF-E8F7234FBB4C}">
      <dgm:prSet/>
      <dgm:spPr/>
      <dgm:t>
        <a:bodyPr/>
        <a:lstStyle/>
        <a:p>
          <a:endParaRPr lang="en-US"/>
        </a:p>
      </dgm:t>
    </dgm:pt>
    <dgm:pt modelId="{E35ED06D-F03A-4CD9-9E30-10FC3AB9513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C1B7CB5A-0DFB-44F4-A38C-E67106D20824}" type="parTrans" cxnId="{9FC7D337-2375-4D7D-9464-6FC2E204E9B5}">
      <dgm:prSet/>
      <dgm:spPr/>
      <dgm:t>
        <a:bodyPr/>
        <a:lstStyle/>
        <a:p>
          <a:endParaRPr lang="en-US"/>
        </a:p>
      </dgm:t>
    </dgm:pt>
    <dgm:pt modelId="{6CDADBA7-4F68-4259-868A-AA7715E876F5}" type="sibTrans" cxnId="{9FC7D337-2375-4D7D-9464-6FC2E204E9B5}">
      <dgm:prSet/>
      <dgm:spPr/>
      <dgm:t>
        <a:bodyPr/>
        <a:lstStyle/>
        <a:p>
          <a:endParaRPr lang="en-US"/>
        </a:p>
      </dgm:t>
    </dgm:pt>
    <dgm:pt modelId="{DC5E9711-F311-4F3C-8A77-9330486D960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 anchor="ctr"/>
        <a:lstStyle/>
        <a:p>
          <a:r>
            <a:rPr lang="en-US" dirty="0" smtClean="0">
              <a:solidFill>
                <a:schemeClr val="tx1"/>
              </a:solidFill>
            </a:rPr>
            <a:t>B</a:t>
          </a:r>
          <a:endParaRPr lang="en-US" dirty="0">
            <a:solidFill>
              <a:schemeClr val="tx1"/>
            </a:solidFill>
          </a:endParaRPr>
        </a:p>
      </dgm:t>
    </dgm:pt>
    <dgm:pt modelId="{9FF95361-4495-4D97-861F-1CC56BC4DD86}" type="sibTrans" cxnId="{A42D7240-E7A4-4D9D-8AB0-B146F3B642CA}">
      <dgm:prSet/>
      <dgm:spPr/>
      <dgm:t>
        <a:bodyPr/>
        <a:lstStyle/>
        <a:p>
          <a:endParaRPr lang="en-US"/>
        </a:p>
      </dgm:t>
    </dgm:pt>
    <dgm:pt modelId="{3B0E2F54-EEBB-47E1-AB08-A02BD01F503B}" type="parTrans" cxnId="{A42D7240-E7A4-4D9D-8AB0-B146F3B642CA}">
      <dgm:prSet/>
      <dgm:spPr/>
      <dgm:t>
        <a:bodyPr/>
        <a:lstStyle/>
        <a:p>
          <a:endParaRPr lang="en-US"/>
        </a:p>
      </dgm:t>
    </dgm:pt>
    <dgm:pt modelId="{61014E41-CB3E-4C07-847F-C33D0B5037FE}" type="pres">
      <dgm:prSet presAssocID="{52D0D1FF-CB00-4B3C-B5B2-4758590A9E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45976-E092-430D-BCFC-460B937B18BC}" type="pres">
      <dgm:prSet presAssocID="{E50A4BF8-76D3-4C68-AC5A-772D43CE5D5B}" presName="node" presStyleLbl="node1" presStyleIdx="0" presStyleCnt="6" custLinFactNeighborX="2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0715A-52B9-456B-8B2B-372A1C1898DC}" type="pres">
      <dgm:prSet presAssocID="{F0094B86-429C-497D-A2FA-DF844D6BE5D8}" presName="sibTrans" presStyleCnt="0"/>
      <dgm:spPr/>
    </dgm:pt>
    <dgm:pt modelId="{395676F4-24A7-4B8C-84DC-EA86972644F1}" type="pres">
      <dgm:prSet presAssocID="{ACA6C48E-5DC9-4685-B26B-2AD7EC23BE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B237-9EFE-4FF2-8D80-D01218748719}" type="pres">
      <dgm:prSet presAssocID="{6E4C069F-606B-495F-9E3D-C68C6995C4C8}" presName="sibTrans" presStyleCnt="0"/>
      <dgm:spPr/>
    </dgm:pt>
    <dgm:pt modelId="{D41C02A3-A4DB-4F50-A3F1-4D881B1192C9}" type="pres">
      <dgm:prSet presAssocID="{9C144A11-277E-478E-BBFB-7B80496489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80FA-87F2-4240-833F-0A66A75C273C}" type="pres">
      <dgm:prSet presAssocID="{C75686AB-77C9-4AFC-B474-1C06B66D2A19}" presName="sibTrans" presStyleCnt="0"/>
      <dgm:spPr/>
    </dgm:pt>
    <dgm:pt modelId="{9560B028-FF05-4945-A45E-3B7D0C2912CE}" type="pres">
      <dgm:prSet presAssocID="{F9E068FC-D4B2-4546-9F24-EE0DCD25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70EC2-B4AD-45F4-9FA6-6DBE291D8F9F}" type="pres">
      <dgm:prSet presAssocID="{DBF351F8-2258-4B35-936D-C0AADB97DF76}" presName="sibTrans" presStyleCnt="0"/>
      <dgm:spPr/>
    </dgm:pt>
    <dgm:pt modelId="{CFE2AE05-82D3-4455-AD31-ED6B710A7A02}" type="pres">
      <dgm:prSet presAssocID="{DC5E9711-F311-4F3C-8A77-9330486D96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6CBE2-B3CD-4C5D-963C-9B4E348E8E33}" type="pres">
      <dgm:prSet presAssocID="{9FF95361-4495-4D97-861F-1CC56BC4DD86}" presName="sibTrans" presStyleCnt="0"/>
      <dgm:spPr/>
    </dgm:pt>
    <dgm:pt modelId="{15CBA8DB-E0BE-4FCA-AAEA-A9A0848D3E7F}" type="pres">
      <dgm:prSet presAssocID="{E35ED06D-F03A-4CD9-9E30-10FC3AB951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28ED92-2191-41A5-B14D-84D32ABA8655}" type="presOf" srcId="{9C144A11-277E-478E-BBFB-7B8049648935}" destId="{D41C02A3-A4DB-4F50-A3F1-4D881B1192C9}" srcOrd="0" destOrd="0" presId="urn:microsoft.com/office/officeart/2005/8/layout/default"/>
    <dgm:cxn modelId="{8A0EC0E7-7B44-40ED-9E89-6C8B188DAEB6}" srcId="{52D0D1FF-CB00-4B3C-B5B2-4758590A9EA5}" destId="{9C144A11-277E-478E-BBFB-7B8049648935}" srcOrd="2" destOrd="0" parTransId="{7676359A-D6AB-4E83-ACF9-EF5B3AFC13D9}" sibTransId="{C75686AB-77C9-4AFC-B474-1C06B66D2A19}"/>
    <dgm:cxn modelId="{A15BFC3C-67B6-4F27-BFC9-299823118894}" srcId="{52D0D1FF-CB00-4B3C-B5B2-4758590A9EA5}" destId="{ACA6C48E-5DC9-4685-B26B-2AD7EC23BE54}" srcOrd="1" destOrd="0" parTransId="{7C13CB1D-82DE-4628-AD87-5FB3F1E48B3C}" sibTransId="{6E4C069F-606B-495F-9E3D-C68C6995C4C8}"/>
    <dgm:cxn modelId="{5CC84A90-2A50-4722-9CB4-099E48CCFFE3}" srcId="{52D0D1FF-CB00-4B3C-B5B2-4758590A9EA5}" destId="{E50A4BF8-76D3-4C68-AC5A-772D43CE5D5B}" srcOrd="0" destOrd="0" parTransId="{1A9E5314-9B8A-4B02-9835-640F9131CE37}" sibTransId="{F0094B86-429C-497D-A2FA-DF844D6BE5D8}"/>
    <dgm:cxn modelId="{9FC7D337-2375-4D7D-9464-6FC2E204E9B5}" srcId="{52D0D1FF-CB00-4B3C-B5B2-4758590A9EA5}" destId="{E35ED06D-F03A-4CD9-9E30-10FC3AB9513C}" srcOrd="5" destOrd="0" parTransId="{C1B7CB5A-0DFB-44F4-A38C-E67106D20824}" sibTransId="{6CDADBA7-4F68-4259-868A-AA7715E876F5}"/>
    <dgm:cxn modelId="{A5B6B570-4DFD-4852-A1F4-EF7EEA2188EC}" type="presOf" srcId="{E35ED06D-F03A-4CD9-9E30-10FC3AB9513C}" destId="{15CBA8DB-E0BE-4FCA-AAEA-A9A0848D3E7F}" srcOrd="0" destOrd="0" presId="urn:microsoft.com/office/officeart/2005/8/layout/default"/>
    <dgm:cxn modelId="{ECDF6107-AD86-4E91-993E-2EF858613617}" type="presOf" srcId="{DC5E9711-F311-4F3C-8A77-9330486D960A}" destId="{CFE2AE05-82D3-4455-AD31-ED6B710A7A02}" srcOrd="0" destOrd="0" presId="urn:microsoft.com/office/officeart/2005/8/layout/default"/>
    <dgm:cxn modelId="{E981B3B9-14FD-4FC4-98DF-AB36DFE8C694}" type="presOf" srcId="{ACA6C48E-5DC9-4685-B26B-2AD7EC23BE54}" destId="{395676F4-24A7-4B8C-84DC-EA86972644F1}" srcOrd="0" destOrd="0" presId="urn:microsoft.com/office/officeart/2005/8/layout/default"/>
    <dgm:cxn modelId="{DEE9344E-375E-4119-B3DF-E8F7234FBB4C}" srcId="{52D0D1FF-CB00-4B3C-B5B2-4758590A9EA5}" destId="{F9E068FC-D4B2-4546-9F24-EE0DCD254350}" srcOrd="3" destOrd="0" parTransId="{DB961577-D57F-4628-B97F-C44A6F8E4DA7}" sibTransId="{DBF351F8-2258-4B35-936D-C0AADB97DF76}"/>
    <dgm:cxn modelId="{C4AE606E-8FCA-44EE-85B7-AB1DB4014AA1}" type="presOf" srcId="{52D0D1FF-CB00-4B3C-B5B2-4758590A9EA5}" destId="{61014E41-CB3E-4C07-847F-C33D0B5037FE}" srcOrd="0" destOrd="0" presId="urn:microsoft.com/office/officeart/2005/8/layout/default"/>
    <dgm:cxn modelId="{A42D7240-E7A4-4D9D-8AB0-B146F3B642CA}" srcId="{52D0D1FF-CB00-4B3C-B5B2-4758590A9EA5}" destId="{DC5E9711-F311-4F3C-8A77-9330486D960A}" srcOrd="4" destOrd="0" parTransId="{3B0E2F54-EEBB-47E1-AB08-A02BD01F503B}" sibTransId="{9FF95361-4495-4D97-861F-1CC56BC4DD86}"/>
    <dgm:cxn modelId="{AD027E4B-67BE-4297-862A-E5C8C1BBD1F2}" type="presOf" srcId="{E50A4BF8-76D3-4C68-AC5A-772D43CE5D5B}" destId="{7D545976-E092-430D-BCFC-460B937B18BC}" srcOrd="0" destOrd="0" presId="urn:microsoft.com/office/officeart/2005/8/layout/default"/>
    <dgm:cxn modelId="{753D6041-E3C0-446D-AEF0-F8C4E7CAC932}" type="presOf" srcId="{F9E068FC-D4B2-4546-9F24-EE0DCD254350}" destId="{9560B028-FF05-4945-A45E-3B7D0C2912CE}" srcOrd="0" destOrd="0" presId="urn:microsoft.com/office/officeart/2005/8/layout/default"/>
    <dgm:cxn modelId="{35B91C11-D658-46B4-96BE-2C8B6D927866}" type="presParOf" srcId="{61014E41-CB3E-4C07-847F-C33D0B5037FE}" destId="{7D545976-E092-430D-BCFC-460B937B18BC}" srcOrd="0" destOrd="0" presId="urn:microsoft.com/office/officeart/2005/8/layout/default"/>
    <dgm:cxn modelId="{29507FD0-346F-416B-8BBE-5A3D6BDF4D9B}" type="presParOf" srcId="{61014E41-CB3E-4C07-847F-C33D0B5037FE}" destId="{2A10715A-52B9-456B-8B2B-372A1C1898DC}" srcOrd="1" destOrd="0" presId="urn:microsoft.com/office/officeart/2005/8/layout/default"/>
    <dgm:cxn modelId="{B6FC8568-0911-4B4E-B50D-FF0873343DBC}" type="presParOf" srcId="{61014E41-CB3E-4C07-847F-C33D0B5037FE}" destId="{395676F4-24A7-4B8C-84DC-EA86972644F1}" srcOrd="2" destOrd="0" presId="urn:microsoft.com/office/officeart/2005/8/layout/default"/>
    <dgm:cxn modelId="{95474329-F04C-406E-8816-E91E283286C2}" type="presParOf" srcId="{61014E41-CB3E-4C07-847F-C33D0B5037FE}" destId="{5462B237-9EFE-4FF2-8D80-D01218748719}" srcOrd="3" destOrd="0" presId="urn:microsoft.com/office/officeart/2005/8/layout/default"/>
    <dgm:cxn modelId="{FE60EE64-5989-4698-A338-1F23C142BC04}" type="presParOf" srcId="{61014E41-CB3E-4C07-847F-C33D0B5037FE}" destId="{D41C02A3-A4DB-4F50-A3F1-4D881B1192C9}" srcOrd="4" destOrd="0" presId="urn:microsoft.com/office/officeart/2005/8/layout/default"/>
    <dgm:cxn modelId="{DD9EE84E-333F-4854-B4E4-4063E61A08BB}" type="presParOf" srcId="{61014E41-CB3E-4C07-847F-C33D0B5037FE}" destId="{065F80FA-87F2-4240-833F-0A66A75C273C}" srcOrd="5" destOrd="0" presId="urn:microsoft.com/office/officeart/2005/8/layout/default"/>
    <dgm:cxn modelId="{155734B7-EE35-4C7D-98B5-4AC803C6E222}" type="presParOf" srcId="{61014E41-CB3E-4C07-847F-C33D0B5037FE}" destId="{9560B028-FF05-4945-A45E-3B7D0C2912CE}" srcOrd="6" destOrd="0" presId="urn:microsoft.com/office/officeart/2005/8/layout/default"/>
    <dgm:cxn modelId="{63176E2C-A1A4-4C78-8E00-81D2FB3B5559}" type="presParOf" srcId="{61014E41-CB3E-4C07-847F-C33D0B5037FE}" destId="{54770EC2-B4AD-45F4-9FA6-6DBE291D8F9F}" srcOrd="7" destOrd="0" presId="urn:microsoft.com/office/officeart/2005/8/layout/default"/>
    <dgm:cxn modelId="{14B45275-D6F0-4AD9-B391-8F5CCC296BA0}" type="presParOf" srcId="{61014E41-CB3E-4C07-847F-C33D0B5037FE}" destId="{CFE2AE05-82D3-4455-AD31-ED6B710A7A02}" srcOrd="8" destOrd="0" presId="urn:microsoft.com/office/officeart/2005/8/layout/default"/>
    <dgm:cxn modelId="{E8EE7CEE-2ABD-4A02-BB98-F7EC78FC3B0C}" type="presParOf" srcId="{61014E41-CB3E-4C07-847F-C33D0B5037FE}" destId="{B186CBE2-B3CD-4C5D-963C-9B4E348E8E33}" srcOrd="9" destOrd="0" presId="urn:microsoft.com/office/officeart/2005/8/layout/default"/>
    <dgm:cxn modelId="{0A78EC77-28E1-45F6-B0E1-1793BD415B80}" type="presParOf" srcId="{61014E41-CB3E-4C07-847F-C33D0B5037FE}" destId="{15CBA8DB-E0BE-4FCA-AAEA-A9A0848D3E7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  A</a:t>
          </a:r>
          <a:endParaRPr lang="en-US" dirty="0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  A</a:t>
          </a:r>
          <a:endParaRPr lang="en-US" dirty="0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  A</a:t>
          </a:r>
          <a:endParaRPr lang="en-US" dirty="0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  A</a:t>
          </a:r>
          <a:endParaRPr lang="en-US" dirty="0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/>
            <a:t> A</a:t>
          </a:r>
          <a:endParaRPr lang="en-US" dirty="0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C789BDEB-697E-4928-B1FF-55DE1343FB07}" type="presOf" srcId="{94B632C1-EF7A-4E04-BA89-9637346A635B}" destId="{E233CA3A-25BD-4D68-8257-049ECD960A95}" srcOrd="0" destOrd="0" presId="urn:microsoft.com/office/officeart/2005/8/layout/hierarchy2"/>
    <dgm:cxn modelId="{26785AFE-780C-4A4B-8834-885299A0A129}" type="presOf" srcId="{004CE89A-CAEB-447F-A984-4472A1CE0635}" destId="{117A6B71-6709-439F-8B8C-925BB58C01BB}" srcOrd="1" destOrd="0" presId="urn:microsoft.com/office/officeart/2005/8/layout/hierarchy2"/>
    <dgm:cxn modelId="{73D82CB4-5EB0-47A5-9260-80829B70B017}" type="presOf" srcId="{94B632C1-EF7A-4E04-BA89-9637346A635B}" destId="{DC880FB8-C78B-458D-BB4F-978161132DA0}" srcOrd="1" destOrd="0" presId="urn:microsoft.com/office/officeart/2005/8/layout/hierarchy2"/>
    <dgm:cxn modelId="{C04A58DD-53CB-4195-93DA-5D7BA4F5D20A}" type="presOf" srcId="{9CAACDAC-3E7F-45DA-A0A6-2124BE36A6BB}" destId="{268C0CE0-DA77-4A90-884A-273039F6AEF6}" srcOrd="0" destOrd="0" presId="urn:microsoft.com/office/officeart/2005/8/layout/hierarchy2"/>
    <dgm:cxn modelId="{3033CCF7-DB7F-4D28-98DF-48DA4491B739}" type="presOf" srcId="{497D1501-C679-49B1-BEAE-9EE12384C7E1}" destId="{1F9D012B-2541-4F60-9936-F955E5E8143F}" srcOrd="0" destOrd="0" presId="urn:microsoft.com/office/officeart/2005/8/layout/hierarchy2"/>
    <dgm:cxn modelId="{C20DCFD6-8E53-429F-88B9-4DBAC26D2A26}" type="presOf" srcId="{ED1343D6-5505-4693-A845-F3F386C83631}" destId="{53BA12B1-3866-4D7B-9660-900B1EF1E0CF}" srcOrd="0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D5502CFA-8ACF-404E-937E-EE322AEC1E21}" type="presOf" srcId="{ED1343D6-5505-4693-A845-F3F386C83631}" destId="{F0AD05FA-1203-4A47-9F9E-6BC02F81B4AA}" srcOrd="1" destOrd="0" presId="urn:microsoft.com/office/officeart/2005/8/layout/hierarchy2"/>
    <dgm:cxn modelId="{41D48500-91CB-4FD3-A636-35D7D317E265}" type="presOf" srcId="{08193017-FF5E-440A-B2FC-7B72EFF73ECB}" destId="{096FB719-B52E-45CD-9EF7-3FCE9D171A4D}" srcOrd="0" destOrd="0" presId="urn:microsoft.com/office/officeart/2005/8/layout/hierarchy2"/>
    <dgm:cxn modelId="{8746916F-98CF-482B-868D-2795B25CDFC0}" type="presOf" srcId="{CD45B891-375A-4457-81A5-C57AF925EA51}" destId="{DA454CAF-5941-42F1-9A14-7B651415446B}" srcOrd="0" destOrd="0" presId="urn:microsoft.com/office/officeart/2005/8/layout/hierarchy2"/>
    <dgm:cxn modelId="{1D2426F1-A381-4CAD-88FF-9BCDA8058C0D}" type="presOf" srcId="{D1050E04-7D1A-442E-9CDF-D275DC15F955}" destId="{9D6F9A89-A642-4F4D-9F14-E66236E09919}" srcOrd="0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E6532657-83EC-4B0F-A57A-62DC8984AD01}" type="presOf" srcId="{FA9687CE-C19F-4467-9F9B-6F0AFE7738F9}" destId="{FC1A1B9D-0AB4-4F16-822D-9F81DD54AE2F}" srcOrd="0" destOrd="0" presId="urn:microsoft.com/office/officeart/2005/8/layout/hierarchy2"/>
    <dgm:cxn modelId="{29E81EE3-A5B6-4787-A469-F21D72CF7C1D}" type="presOf" srcId="{A89CF6AB-BB40-43E7-A5F1-81131B101A2D}" destId="{D9D200E3-86DA-41FF-97A5-11B23230B1B5}" srcOrd="0" destOrd="0" presId="urn:microsoft.com/office/officeart/2005/8/layout/hierarchy2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FC15F2F0-69EA-4F09-9CB1-7F043E532733}" type="presOf" srcId="{FA9687CE-C19F-4467-9F9B-6F0AFE7738F9}" destId="{200523B0-9680-4EA7-939C-38A49C1A9C60}" srcOrd="1" destOrd="0" presId="urn:microsoft.com/office/officeart/2005/8/layout/hierarchy2"/>
    <dgm:cxn modelId="{FDE0E920-4543-4ABF-A883-9AB4195BA9FD}" type="presOf" srcId="{8D018822-FBA2-417A-840C-33F4A63B517E}" destId="{2EBE743E-7414-4DC3-9D94-C99B93AE7942}" srcOrd="0" destOrd="0" presId="urn:microsoft.com/office/officeart/2005/8/layout/hierarchy2"/>
    <dgm:cxn modelId="{76FD4BA3-1958-4756-BB3F-12EA34A7CB48}" type="presOf" srcId="{CD45B891-375A-4457-81A5-C57AF925EA51}" destId="{4E9BE51B-3505-4C39-A3DB-3AC7F360EFF3}" srcOrd="1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7CD20DD0-5C35-4A44-9A05-31B1374ACA13}" type="presOf" srcId="{90B36774-7957-488B-A4BC-4BBB82CBF080}" destId="{A9DE72D7-D64C-46AB-89B8-1DDCF95A5E23}" srcOrd="0" destOrd="0" presId="urn:microsoft.com/office/officeart/2005/8/layout/hierarchy2"/>
    <dgm:cxn modelId="{76306DFC-3A8D-4633-9EF1-AD667BD47493}" type="presOf" srcId="{004CE89A-CAEB-447F-A984-4472A1CE0635}" destId="{5CC27A30-CBEB-411C-BC03-FBC1F2C3C77B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03119AE4-31AE-490A-BC8A-277C1C63F83D}" type="presParOf" srcId="{9D6F9A89-A642-4F4D-9F14-E66236E09919}" destId="{62D35ABA-0E92-4D65-8FAB-6A1F96AE7E2A}" srcOrd="0" destOrd="0" presId="urn:microsoft.com/office/officeart/2005/8/layout/hierarchy2"/>
    <dgm:cxn modelId="{7F27B599-4B3B-45E3-BB90-46070EE62222}" type="presParOf" srcId="{62D35ABA-0E92-4D65-8FAB-6A1F96AE7E2A}" destId="{2EBE743E-7414-4DC3-9D94-C99B93AE7942}" srcOrd="0" destOrd="0" presId="urn:microsoft.com/office/officeart/2005/8/layout/hierarchy2"/>
    <dgm:cxn modelId="{08596B45-1C0B-46F0-9601-B6617632B83F}" type="presParOf" srcId="{62D35ABA-0E92-4D65-8FAB-6A1F96AE7E2A}" destId="{31CAEAD6-EE0E-4C41-941A-2321A6A17851}" srcOrd="1" destOrd="0" presId="urn:microsoft.com/office/officeart/2005/8/layout/hierarchy2"/>
    <dgm:cxn modelId="{4B3D87B7-668E-4C65-B4B9-590BDD1D28E9}" type="presParOf" srcId="{31CAEAD6-EE0E-4C41-941A-2321A6A17851}" destId="{53BA12B1-3866-4D7B-9660-900B1EF1E0CF}" srcOrd="0" destOrd="0" presId="urn:microsoft.com/office/officeart/2005/8/layout/hierarchy2"/>
    <dgm:cxn modelId="{C03004C0-7C1F-41F9-AA11-8EE07785C2AE}" type="presParOf" srcId="{53BA12B1-3866-4D7B-9660-900B1EF1E0CF}" destId="{F0AD05FA-1203-4A47-9F9E-6BC02F81B4AA}" srcOrd="0" destOrd="0" presId="urn:microsoft.com/office/officeart/2005/8/layout/hierarchy2"/>
    <dgm:cxn modelId="{DD61AC8D-557B-42A9-8594-146871BA6E8F}" type="presParOf" srcId="{31CAEAD6-EE0E-4C41-941A-2321A6A17851}" destId="{C6D3C922-5E45-41BE-9D75-48AA34A4E2CA}" srcOrd="1" destOrd="0" presId="urn:microsoft.com/office/officeart/2005/8/layout/hierarchy2"/>
    <dgm:cxn modelId="{162CDA00-09F9-4C52-95A8-571A12B873B0}" type="presParOf" srcId="{C6D3C922-5E45-41BE-9D75-48AA34A4E2CA}" destId="{A9DE72D7-D64C-46AB-89B8-1DDCF95A5E23}" srcOrd="0" destOrd="0" presId="urn:microsoft.com/office/officeart/2005/8/layout/hierarchy2"/>
    <dgm:cxn modelId="{94E819B3-76B6-4E74-8E0F-FF04BA35EDAC}" type="presParOf" srcId="{C6D3C922-5E45-41BE-9D75-48AA34A4E2CA}" destId="{73BD3260-5BEB-44BA-B290-96798F33249A}" srcOrd="1" destOrd="0" presId="urn:microsoft.com/office/officeart/2005/8/layout/hierarchy2"/>
    <dgm:cxn modelId="{4C3E3759-82B5-47E4-934C-EDC66E100268}" type="presParOf" srcId="{73BD3260-5BEB-44BA-B290-96798F33249A}" destId="{E233CA3A-25BD-4D68-8257-049ECD960A95}" srcOrd="0" destOrd="0" presId="urn:microsoft.com/office/officeart/2005/8/layout/hierarchy2"/>
    <dgm:cxn modelId="{D135146A-8D18-4FE9-A775-37C523433C96}" type="presParOf" srcId="{E233CA3A-25BD-4D68-8257-049ECD960A95}" destId="{DC880FB8-C78B-458D-BB4F-978161132DA0}" srcOrd="0" destOrd="0" presId="urn:microsoft.com/office/officeart/2005/8/layout/hierarchy2"/>
    <dgm:cxn modelId="{9FB6B392-F1C4-4316-A13D-0E69E8A979ED}" type="presParOf" srcId="{73BD3260-5BEB-44BA-B290-96798F33249A}" destId="{A00C528C-2049-40C5-8AC1-1B65E6F60053}" srcOrd="1" destOrd="0" presId="urn:microsoft.com/office/officeart/2005/8/layout/hierarchy2"/>
    <dgm:cxn modelId="{D71BF429-A505-4572-8C7F-06A4AA4EE8F4}" type="presParOf" srcId="{A00C528C-2049-40C5-8AC1-1B65E6F60053}" destId="{268C0CE0-DA77-4A90-884A-273039F6AEF6}" srcOrd="0" destOrd="0" presId="urn:microsoft.com/office/officeart/2005/8/layout/hierarchy2"/>
    <dgm:cxn modelId="{77AD90C0-C02A-4D01-B37B-230BFC53022C}" type="presParOf" srcId="{A00C528C-2049-40C5-8AC1-1B65E6F60053}" destId="{8FB2A1C9-F4D6-4A33-920F-98C2F4477529}" srcOrd="1" destOrd="0" presId="urn:microsoft.com/office/officeart/2005/8/layout/hierarchy2"/>
    <dgm:cxn modelId="{CEF06A54-BC1B-447D-9C1A-32260C01A3F9}" type="presParOf" srcId="{73BD3260-5BEB-44BA-B290-96798F33249A}" destId="{DA454CAF-5941-42F1-9A14-7B651415446B}" srcOrd="2" destOrd="0" presId="urn:microsoft.com/office/officeart/2005/8/layout/hierarchy2"/>
    <dgm:cxn modelId="{DC4D66BF-DCDA-47BF-ADD5-724E43C0FD21}" type="presParOf" srcId="{DA454CAF-5941-42F1-9A14-7B651415446B}" destId="{4E9BE51B-3505-4C39-A3DB-3AC7F360EFF3}" srcOrd="0" destOrd="0" presId="urn:microsoft.com/office/officeart/2005/8/layout/hierarchy2"/>
    <dgm:cxn modelId="{CA42E308-0C43-43AE-9FA7-D47AEBFF97BA}" type="presParOf" srcId="{73BD3260-5BEB-44BA-B290-96798F33249A}" destId="{8C67C0C5-4FB7-4AC8-B4D7-94BC740C68D0}" srcOrd="3" destOrd="0" presId="urn:microsoft.com/office/officeart/2005/8/layout/hierarchy2"/>
    <dgm:cxn modelId="{26A7A1C7-0D7E-4521-B989-E8D9C17910B8}" type="presParOf" srcId="{8C67C0C5-4FB7-4AC8-B4D7-94BC740C68D0}" destId="{1F9D012B-2541-4F60-9936-F955E5E8143F}" srcOrd="0" destOrd="0" presId="urn:microsoft.com/office/officeart/2005/8/layout/hierarchy2"/>
    <dgm:cxn modelId="{BE6969FB-EA86-409A-A01B-D7BC01CB410A}" type="presParOf" srcId="{8C67C0C5-4FB7-4AC8-B4D7-94BC740C68D0}" destId="{53C38476-47CF-4915-950B-9B2CA8F68781}" srcOrd="1" destOrd="0" presId="urn:microsoft.com/office/officeart/2005/8/layout/hierarchy2"/>
    <dgm:cxn modelId="{01F5C960-42FC-4765-9722-954A927E14AC}" type="presParOf" srcId="{31CAEAD6-EE0E-4C41-941A-2321A6A17851}" destId="{5CC27A30-CBEB-411C-BC03-FBC1F2C3C77B}" srcOrd="2" destOrd="0" presId="urn:microsoft.com/office/officeart/2005/8/layout/hierarchy2"/>
    <dgm:cxn modelId="{0C2EF44C-43CA-4D84-803A-8753EAD45911}" type="presParOf" srcId="{5CC27A30-CBEB-411C-BC03-FBC1F2C3C77B}" destId="{117A6B71-6709-439F-8B8C-925BB58C01BB}" srcOrd="0" destOrd="0" presId="urn:microsoft.com/office/officeart/2005/8/layout/hierarchy2"/>
    <dgm:cxn modelId="{C0E46E16-A5D5-43D4-8EB9-92349BB7E32F}" type="presParOf" srcId="{31CAEAD6-EE0E-4C41-941A-2321A6A17851}" destId="{F4021EE2-A3A9-404E-94B6-9D0FCDA8CA49}" srcOrd="3" destOrd="0" presId="urn:microsoft.com/office/officeart/2005/8/layout/hierarchy2"/>
    <dgm:cxn modelId="{4CA9B15A-6AF7-4841-8DD8-291FFA81787B}" type="presParOf" srcId="{F4021EE2-A3A9-404E-94B6-9D0FCDA8CA49}" destId="{096FB719-B52E-45CD-9EF7-3FCE9D171A4D}" srcOrd="0" destOrd="0" presId="urn:microsoft.com/office/officeart/2005/8/layout/hierarchy2"/>
    <dgm:cxn modelId="{EFDD5BEF-FF4B-42ED-A5A1-05DADD84D124}" type="presParOf" srcId="{F4021EE2-A3A9-404E-94B6-9D0FCDA8CA49}" destId="{07597095-DDA0-4E37-9328-9ABBBFA5D382}" srcOrd="1" destOrd="0" presId="urn:microsoft.com/office/officeart/2005/8/layout/hierarchy2"/>
    <dgm:cxn modelId="{A62F23E7-96CE-4040-889B-55C0DB25A046}" type="presParOf" srcId="{07597095-DDA0-4E37-9328-9ABBBFA5D382}" destId="{FC1A1B9D-0AB4-4F16-822D-9F81DD54AE2F}" srcOrd="0" destOrd="0" presId="urn:microsoft.com/office/officeart/2005/8/layout/hierarchy2"/>
    <dgm:cxn modelId="{C59B8171-AD4F-4F23-B626-F02C3E89CE9B}" type="presParOf" srcId="{FC1A1B9D-0AB4-4F16-822D-9F81DD54AE2F}" destId="{200523B0-9680-4EA7-939C-38A49C1A9C60}" srcOrd="0" destOrd="0" presId="urn:microsoft.com/office/officeart/2005/8/layout/hierarchy2"/>
    <dgm:cxn modelId="{95BD2DC9-D085-43D9-AB97-4EA37D1084A7}" type="presParOf" srcId="{07597095-DDA0-4E37-9328-9ABBBFA5D382}" destId="{B7AD0592-ED99-4A2F-BDE2-D2D2C4C6428B}" srcOrd="1" destOrd="0" presId="urn:microsoft.com/office/officeart/2005/8/layout/hierarchy2"/>
    <dgm:cxn modelId="{F9CD16BA-4415-44CC-A349-56708D1E8FBD}" type="presParOf" srcId="{B7AD0592-ED99-4A2F-BDE2-D2D2C4C6428B}" destId="{D9D200E3-86DA-41FF-97A5-11B23230B1B5}" srcOrd="0" destOrd="0" presId="urn:microsoft.com/office/officeart/2005/8/layout/hierarchy2"/>
    <dgm:cxn modelId="{4A99852E-29B4-44BD-AA42-1A308D7AAB89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9E2C303-68E6-4304-B10D-3604E379D2F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C121B7E-3A39-4FBA-A53B-6F254D5D80E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 custLinFactX="151537" custLinFactY="172983" custLinFactNeighborX="200000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71F37B3A-6562-4F99-8FE9-9EC626C95D92}" type="presOf" srcId="{8C121B7E-3A39-4FBA-A53B-6F254D5D80E8}" destId="{6988BEAB-449D-462E-B5B8-E34E61A811A3}" srcOrd="0" destOrd="0" presId="urn:microsoft.com/office/officeart/2005/8/layout/process1"/>
    <dgm:cxn modelId="{B09F5B6E-A8AD-430A-A33D-9F2FC89F50D7}" type="presOf" srcId="{5E2A3ADB-130C-4119-BE89-0D3AD5AAE92C}" destId="{BBF9AF06-A2E7-4352-B380-33F21654B18D}" srcOrd="1" destOrd="0" presId="urn:microsoft.com/office/officeart/2005/8/layout/process1"/>
    <dgm:cxn modelId="{75C417B5-7DB7-41A5-93F8-4C372650FC89}" type="presOf" srcId="{5E2A3ADB-130C-4119-BE89-0D3AD5AAE92C}" destId="{6E352F3C-3FF7-476E-AEAC-34BC88D9CF18}" srcOrd="0" destOrd="0" presId="urn:microsoft.com/office/officeart/2005/8/layout/process1"/>
    <dgm:cxn modelId="{5337EF5A-9311-4C82-BAC7-8BB3D867C41A}" type="presOf" srcId="{C5B7D2FF-64E1-4460-AFAD-637AC7A48C14}" destId="{26ED2760-4299-4DE7-AA9E-8C4D801C7E69}" srcOrd="0" destOrd="0" presId="urn:microsoft.com/office/officeart/2005/8/layout/process1"/>
    <dgm:cxn modelId="{25BF9578-9061-48A6-A921-C1F34EB8A33C}" type="presOf" srcId="{09E2C303-68E6-4304-B10D-3604E379D2F5}" destId="{F2AB1812-8AFB-4DC3-AD4D-58FE61BF9973}" srcOrd="0" destOrd="0" presId="urn:microsoft.com/office/officeart/2005/8/layout/process1"/>
    <dgm:cxn modelId="{C4B81F42-9964-4E6A-AFDB-375CA0E53D38}" type="presOf" srcId="{C5B7D2FF-64E1-4460-AFAD-637AC7A48C14}" destId="{F5C27C0C-C46A-4CF4-B6C8-FA13431D3FE5}" srcOrd="1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7B7708DB-7FE9-4A66-A056-52E17057A55D}" type="presOf" srcId="{5571B0A3-C54A-4A81-8153-96D5BCA0D702}" destId="{AEFF2E9F-3BDA-4408-A3E8-57C72778A521}" srcOrd="0" destOrd="0" presId="urn:microsoft.com/office/officeart/2005/8/layout/process1"/>
    <dgm:cxn modelId="{310AB2BC-547E-495A-85A9-4811AFE862F6}" type="presOf" srcId="{AE939722-D989-438B-916E-08C1A31B12AA}" destId="{AD3E7DA1-05EA-4849-A1E6-D600652D07FD}" srcOrd="0" destOrd="0" presId="urn:microsoft.com/office/officeart/2005/8/layout/process1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F3528DC7-1E04-40D6-9D6A-B32C700AA4FE}" type="presParOf" srcId="{AD3E7DA1-05EA-4849-A1E6-D600652D07FD}" destId="{AEFF2E9F-3BDA-4408-A3E8-57C72778A521}" srcOrd="0" destOrd="0" presId="urn:microsoft.com/office/officeart/2005/8/layout/process1"/>
    <dgm:cxn modelId="{AC609ED3-34F3-4393-ADCC-2BA3BD070604}" type="presParOf" srcId="{AD3E7DA1-05EA-4849-A1E6-D600652D07FD}" destId="{26ED2760-4299-4DE7-AA9E-8C4D801C7E69}" srcOrd="1" destOrd="0" presId="urn:microsoft.com/office/officeart/2005/8/layout/process1"/>
    <dgm:cxn modelId="{EFDD64E4-28C3-4BC8-B74C-8AF34B9930AE}" type="presParOf" srcId="{26ED2760-4299-4DE7-AA9E-8C4D801C7E69}" destId="{F5C27C0C-C46A-4CF4-B6C8-FA13431D3FE5}" srcOrd="0" destOrd="0" presId="urn:microsoft.com/office/officeart/2005/8/layout/process1"/>
    <dgm:cxn modelId="{69FDBFB9-5483-44C8-884E-2DD8DC665578}" type="presParOf" srcId="{AD3E7DA1-05EA-4849-A1E6-D600652D07FD}" destId="{F2AB1812-8AFB-4DC3-AD4D-58FE61BF9973}" srcOrd="2" destOrd="0" presId="urn:microsoft.com/office/officeart/2005/8/layout/process1"/>
    <dgm:cxn modelId="{860B1F62-F966-495A-9FB8-A23BAB6C55F4}" type="presParOf" srcId="{AD3E7DA1-05EA-4849-A1E6-D600652D07FD}" destId="{6E352F3C-3FF7-476E-AEAC-34BC88D9CF18}" srcOrd="3" destOrd="0" presId="urn:microsoft.com/office/officeart/2005/8/layout/process1"/>
    <dgm:cxn modelId="{B3BB2979-D868-40B6-8B44-CD0D024F5ABE}" type="presParOf" srcId="{6E352F3C-3FF7-476E-AEAC-34BC88D9CF18}" destId="{BBF9AF06-A2E7-4352-B380-33F21654B18D}" srcOrd="0" destOrd="0" presId="urn:microsoft.com/office/officeart/2005/8/layout/process1"/>
    <dgm:cxn modelId="{3E46AF6D-0134-4A21-BBBE-3068C89D8F3E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D0D1FF-CB00-4B3C-B5B2-4758590A9EA5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0A4BF8-76D3-4C68-AC5A-772D43CE5D5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1A9E5314-9B8A-4B02-9835-640F9131CE37}" type="parTrans" cxnId="{5CC84A90-2A50-4722-9CB4-099E48CCFFE3}">
      <dgm:prSet/>
      <dgm:spPr/>
      <dgm:t>
        <a:bodyPr/>
        <a:lstStyle/>
        <a:p>
          <a:endParaRPr lang="en-US"/>
        </a:p>
      </dgm:t>
    </dgm:pt>
    <dgm:pt modelId="{F0094B86-429C-497D-A2FA-DF844D6BE5D8}" type="sibTrans" cxnId="{5CC84A90-2A50-4722-9CB4-099E48CCFFE3}">
      <dgm:prSet/>
      <dgm:spPr/>
      <dgm:t>
        <a:bodyPr/>
        <a:lstStyle/>
        <a:p>
          <a:endParaRPr lang="en-US"/>
        </a:p>
      </dgm:t>
    </dgm:pt>
    <dgm:pt modelId="{ACA6C48E-5DC9-4685-B26B-2AD7EC23BE5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C13CB1D-82DE-4628-AD87-5FB3F1E48B3C}" type="parTrans" cxnId="{A15BFC3C-67B6-4F27-BFC9-299823118894}">
      <dgm:prSet/>
      <dgm:spPr/>
      <dgm:t>
        <a:bodyPr/>
        <a:lstStyle/>
        <a:p>
          <a:endParaRPr lang="en-US"/>
        </a:p>
      </dgm:t>
    </dgm:pt>
    <dgm:pt modelId="{6E4C069F-606B-495F-9E3D-C68C6995C4C8}" type="sibTrans" cxnId="{A15BFC3C-67B6-4F27-BFC9-299823118894}">
      <dgm:prSet/>
      <dgm:spPr/>
      <dgm:t>
        <a:bodyPr/>
        <a:lstStyle/>
        <a:p>
          <a:endParaRPr lang="en-US"/>
        </a:p>
      </dgm:t>
    </dgm:pt>
    <dgm:pt modelId="{9C144A11-277E-478E-BBFB-7B804964893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676359A-D6AB-4E83-ACF9-EF5B3AFC13D9}" type="parTrans" cxnId="{8A0EC0E7-7B44-40ED-9E89-6C8B188DAEB6}">
      <dgm:prSet/>
      <dgm:spPr/>
      <dgm:t>
        <a:bodyPr/>
        <a:lstStyle/>
        <a:p>
          <a:endParaRPr lang="en-US"/>
        </a:p>
      </dgm:t>
    </dgm:pt>
    <dgm:pt modelId="{C75686AB-77C9-4AFC-B474-1C06B66D2A19}" type="sibTrans" cxnId="{8A0EC0E7-7B44-40ED-9E89-6C8B188DAEB6}">
      <dgm:prSet/>
      <dgm:spPr/>
      <dgm:t>
        <a:bodyPr/>
        <a:lstStyle/>
        <a:p>
          <a:endParaRPr lang="en-US"/>
        </a:p>
      </dgm:t>
    </dgm:pt>
    <dgm:pt modelId="{F9E068FC-D4B2-4546-9F24-EE0DCD25435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DB961577-D57F-4628-B97F-C44A6F8E4DA7}" type="parTrans" cxnId="{DEE9344E-375E-4119-B3DF-E8F7234FBB4C}">
      <dgm:prSet/>
      <dgm:spPr/>
      <dgm:t>
        <a:bodyPr/>
        <a:lstStyle/>
        <a:p>
          <a:endParaRPr lang="en-US"/>
        </a:p>
      </dgm:t>
    </dgm:pt>
    <dgm:pt modelId="{DBF351F8-2258-4B35-936D-C0AADB97DF76}" type="sibTrans" cxnId="{DEE9344E-375E-4119-B3DF-E8F7234FBB4C}">
      <dgm:prSet/>
      <dgm:spPr/>
      <dgm:t>
        <a:bodyPr/>
        <a:lstStyle/>
        <a:p>
          <a:endParaRPr lang="en-US"/>
        </a:p>
      </dgm:t>
    </dgm:pt>
    <dgm:pt modelId="{DC5E9711-F311-4F3C-8A77-9330486D960A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3B0E2F54-EEBB-47E1-AB08-A02BD01F503B}" type="parTrans" cxnId="{A42D7240-E7A4-4D9D-8AB0-B146F3B642CA}">
      <dgm:prSet/>
      <dgm:spPr/>
      <dgm:t>
        <a:bodyPr/>
        <a:lstStyle/>
        <a:p>
          <a:endParaRPr lang="en-US"/>
        </a:p>
      </dgm:t>
    </dgm:pt>
    <dgm:pt modelId="{9FF95361-4495-4D97-861F-1CC56BC4DD86}" type="sibTrans" cxnId="{A42D7240-E7A4-4D9D-8AB0-B146F3B642CA}">
      <dgm:prSet/>
      <dgm:spPr/>
      <dgm:t>
        <a:bodyPr/>
        <a:lstStyle/>
        <a:p>
          <a:endParaRPr lang="en-US"/>
        </a:p>
      </dgm:t>
    </dgm:pt>
    <dgm:pt modelId="{E35ED06D-F03A-4CD9-9E30-10FC3AB9513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1B7CB5A-0DFB-44F4-A38C-E67106D20824}" type="parTrans" cxnId="{9FC7D337-2375-4D7D-9464-6FC2E204E9B5}">
      <dgm:prSet/>
      <dgm:spPr/>
      <dgm:t>
        <a:bodyPr/>
        <a:lstStyle/>
        <a:p>
          <a:endParaRPr lang="en-US"/>
        </a:p>
      </dgm:t>
    </dgm:pt>
    <dgm:pt modelId="{6CDADBA7-4F68-4259-868A-AA7715E876F5}" type="sibTrans" cxnId="{9FC7D337-2375-4D7D-9464-6FC2E204E9B5}">
      <dgm:prSet/>
      <dgm:spPr/>
      <dgm:t>
        <a:bodyPr/>
        <a:lstStyle/>
        <a:p>
          <a:endParaRPr lang="en-US"/>
        </a:p>
      </dgm:t>
    </dgm:pt>
    <dgm:pt modelId="{61014E41-CB3E-4C07-847F-C33D0B5037FE}" type="pres">
      <dgm:prSet presAssocID="{52D0D1FF-CB00-4B3C-B5B2-4758590A9E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545976-E092-430D-BCFC-460B937B18BC}" type="pres">
      <dgm:prSet presAssocID="{E50A4BF8-76D3-4C68-AC5A-772D43CE5D5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0715A-52B9-456B-8B2B-372A1C1898DC}" type="pres">
      <dgm:prSet presAssocID="{F0094B86-429C-497D-A2FA-DF844D6BE5D8}" presName="sibTrans" presStyleCnt="0"/>
      <dgm:spPr/>
    </dgm:pt>
    <dgm:pt modelId="{395676F4-24A7-4B8C-84DC-EA86972644F1}" type="pres">
      <dgm:prSet presAssocID="{ACA6C48E-5DC9-4685-B26B-2AD7EC23BE5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2B237-9EFE-4FF2-8D80-D01218748719}" type="pres">
      <dgm:prSet presAssocID="{6E4C069F-606B-495F-9E3D-C68C6995C4C8}" presName="sibTrans" presStyleCnt="0"/>
      <dgm:spPr/>
    </dgm:pt>
    <dgm:pt modelId="{D41C02A3-A4DB-4F50-A3F1-4D881B1192C9}" type="pres">
      <dgm:prSet presAssocID="{9C144A11-277E-478E-BBFB-7B80496489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5F80FA-87F2-4240-833F-0A66A75C273C}" type="pres">
      <dgm:prSet presAssocID="{C75686AB-77C9-4AFC-B474-1C06B66D2A19}" presName="sibTrans" presStyleCnt="0"/>
      <dgm:spPr/>
    </dgm:pt>
    <dgm:pt modelId="{9560B028-FF05-4945-A45E-3B7D0C2912CE}" type="pres">
      <dgm:prSet presAssocID="{F9E068FC-D4B2-4546-9F24-EE0DCD25435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70EC2-B4AD-45F4-9FA6-6DBE291D8F9F}" type="pres">
      <dgm:prSet presAssocID="{DBF351F8-2258-4B35-936D-C0AADB97DF76}" presName="sibTrans" presStyleCnt="0"/>
      <dgm:spPr/>
    </dgm:pt>
    <dgm:pt modelId="{CFE2AE05-82D3-4455-AD31-ED6B710A7A02}" type="pres">
      <dgm:prSet presAssocID="{DC5E9711-F311-4F3C-8A77-9330486D960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6CBE2-B3CD-4C5D-963C-9B4E348E8E33}" type="pres">
      <dgm:prSet presAssocID="{9FF95361-4495-4D97-861F-1CC56BC4DD86}" presName="sibTrans" presStyleCnt="0"/>
      <dgm:spPr/>
    </dgm:pt>
    <dgm:pt modelId="{15CBA8DB-E0BE-4FCA-AAEA-A9A0848D3E7F}" type="pres">
      <dgm:prSet presAssocID="{E35ED06D-F03A-4CD9-9E30-10FC3AB951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49CB42-945E-4677-8F7D-A04346C0A2AE}" type="presOf" srcId="{E50A4BF8-76D3-4C68-AC5A-772D43CE5D5B}" destId="{7D545976-E092-430D-BCFC-460B937B18BC}" srcOrd="0" destOrd="0" presId="urn:microsoft.com/office/officeart/2005/8/layout/default"/>
    <dgm:cxn modelId="{768AC50E-8D47-4E69-AAFC-1BCB9EB34460}" type="presOf" srcId="{F9E068FC-D4B2-4546-9F24-EE0DCD254350}" destId="{9560B028-FF05-4945-A45E-3B7D0C2912CE}" srcOrd="0" destOrd="0" presId="urn:microsoft.com/office/officeart/2005/8/layout/default"/>
    <dgm:cxn modelId="{8A0EC0E7-7B44-40ED-9E89-6C8B188DAEB6}" srcId="{52D0D1FF-CB00-4B3C-B5B2-4758590A9EA5}" destId="{9C144A11-277E-478E-BBFB-7B8049648935}" srcOrd="2" destOrd="0" parTransId="{7676359A-D6AB-4E83-ACF9-EF5B3AFC13D9}" sibTransId="{C75686AB-77C9-4AFC-B474-1C06B66D2A19}"/>
    <dgm:cxn modelId="{7828FFEE-308E-4E88-9E0F-2AE3E40DF01F}" type="presOf" srcId="{DC5E9711-F311-4F3C-8A77-9330486D960A}" destId="{CFE2AE05-82D3-4455-AD31-ED6B710A7A02}" srcOrd="0" destOrd="0" presId="urn:microsoft.com/office/officeart/2005/8/layout/default"/>
    <dgm:cxn modelId="{A15BFC3C-67B6-4F27-BFC9-299823118894}" srcId="{52D0D1FF-CB00-4B3C-B5B2-4758590A9EA5}" destId="{ACA6C48E-5DC9-4685-B26B-2AD7EC23BE54}" srcOrd="1" destOrd="0" parTransId="{7C13CB1D-82DE-4628-AD87-5FB3F1E48B3C}" sibTransId="{6E4C069F-606B-495F-9E3D-C68C6995C4C8}"/>
    <dgm:cxn modelId="{28029D4B-B9AA-41B1-8F5B-BA86F065FC6E}" type="presOf" srcId="{52D0D1FF-CB00-4B3C-B5B2-4758590A9EA5}" destId="{61014E41-CB3E-4C07-847F-C33D0B5037FE}" srcOrd="0" destOrd="0" presId="urn:microsoft.com/office/officeart/2005/8/layout/default"/>
    <dgm:cxn modelId="{5CC84A90-2A50-4722-9CB4-099E48CCFFE3}" srcId="{52D0D1FF-CB00-4B3C-B5B2-4758590A9EA5}" destId="{E50A4BF8-76D3-4C68-AC5A-772D43CE5D5B}" srcOrd="0" destOrd="0" parTransId="{1A9E5314-9B8A-4B02-9835-640F9131CE37}" sibTransId="{F0094B86-429C-497D-A2FA-DF844D6BE5D8}"/>
    <dgm:cxn modelId="{9FC7D337-2375-4D7D-9464-6FC2E204E9B5}" srcId="{52D0D1FF-CB00-4B3C-B5B2-4758590A9EA5}" destId="{E35ED06D-F03A-4CD9-9E30-10FC3AB9513C}" srcOrd="5" destOrd="0" parTransId="{C1B7CB5A-0DFB-44F4-A38C-E67106D20824}" sibTransId="{6CDADBA7-4F68-4259-868A-AA7715E876F5}"/>
    <dgm:cxn modelId="{3B7AF1E5-BBD7-4439-8B8C-FD2DC1E450A9}" type="presOf" srcId="{E35ED06D-F03A-4CD9-9E30-10FC3AB9513C}" destId="{15CBA8DB-E0BE-4FCA-AAEA-A9A0848D3E7F}" srcOrd="0" destOrd="0" presId="urn:microsoft.com/office/officeart/2005/8/layout/default"/>
    <dgm:cxn modelId="{1DEC37F2-6352-4E17-BE51-D157DAC2CAB5}" type="presOf" srcId="{9C144A11-277E-478E-BBFB-7B8049648935}" destId="{D41C02A3-A4DB-4F50-A3F1-4D881B1192C9}" srcOrd="0" destOrd="0" presId="urn:microsoft.com/office/officeart/2005/8/layout/default"/>
    <dgm:cxn modelId="{DEE9344E-375E-4119-B3DF-E8F7234FBB4C}" srcId="{52D0D1FF-CB00-4B3C-B5B2-4758590A9EA5}" destId="{F9E068FC-D4B2-4546-9F24-EE0DCD254350}" srcOrd="3" destOrd="0" parTransId="{DB961577-D57F-4628-B97F-C44A6F8E4DA7}" sibTransId="{DBF351F8-2258-4B35-936D-C0AADB97DF76}"/>
    <dgm:cxn modelId="{395E3966-0AB7-4A7E-B96B-8473B2D8D979}" type="presOf" srcId="{ACA6C48E-5DC9-4685-B26B-2AD7EC23BE54}" destId="{395676F4-24A7-4B8C-84DC-EA86972644F1}" srcOrd="0" destOrd="0" presId="urn:microsoft.com/office/officeart/2005/8/layout/default"/>
    <dgm:cxn modelId="{A42D7240-E7A4-4D9D-8AB0-B146F3B642CA}" srcId="{52D0D1FF-CB00-4B3C-B5B2-4758590A9EA5}" destId="{DC5E9711-F311-4F3C-8A77-9330486D960A}" srcOrd="4" destOrd="0" parTransId="{3B0E2F54-EEBB-47E1-AB08-A02BD01F503B}" sibTransId="{9FF95361-4495-4D97-861F-1CC56BC4DD86}"/>
    <dgm:cxn modelId="{E31D2A4D-2333-48B3-A88C-2D88E267A841}" type="presParOf" srcId="{61014E41-CB3E-4C07-847F-C33D0B5037FE}" destId="{7D545976-E092-430D-BCFC-460B937B18BC}" srcOrd="0" destOrd="0" presId="urn:microsoft.com/office/officeart/2005/8/layout/default"/>
    <dgm:cxn modelId="{35E68BFC-0E9C-472D-BE97-E34BD2E8EA12}" type="presParOf" srcId="{61014E41-CB3E-4C07-847F-C33D0B5037FE}" destId="{2A10715A-52B9-456B-8B2B-372A1C1898DC}" srcOrd="1" destOrd="0" presId="urn:microsoft.com/office/officeart/2005/8/layout/default"/>
    <dgm:cxn modelId="{97A2190C-9932-48E1-9A9F-B7BCB52F7337}" type="presParOf" srcId="{61014E41-CB3E-4C07-847F-C33D0B5037FE}" destId="{395676F4-24A7-4B8C-84DC-EA86972644F1}" srcOrd="2" destOrd="0" presId="urn:microsoft.com/office/officeart/2005/8/layout/default"/>
    <dgm:cxn modelId="{24046B54-A5C9-4BFE-8817-1C3F13B57073}" type="presParOf" srcId="{61014E41-CB3E-4C07-847F-C33D0B5037FE}" destId="{5462B237-9EFE-4FF2-8D80-D01218748719}" srcOrd="3" destOrd="0" presId="urn:microsoft.com/office/officeart/2005/8/layout/default"/>
    <dgm:cxn modelId="{71D3719D-1CFA-4328-AA54-5C6B0DC6CE46}" type="presParOf" srcId="{61014E41-CB3E-4C07-847F-C33D0B5037FE}" destId="{D41C02A3-A4DB-4F50-A3F1-4D881B1192C9}" srcOrd="4" destOrd="0" presId="urn:microsoft.com/office/officeart/2005/8/layout/default"/>
    <dgm:cxn modelId="{16E4FBAA-252E-4716-B878-F63878EDF26C}" type="presParOf" srcId="{61014E41-CB3E-4C07-847F-C33D0B5037FE}" destId="{065F80FA-87F2-4240-833F-0A66A75C273C}" srcOrd="5" destOrd="0" presId="urn:microsoft.com/office/officeart/2005/8/layout/default"/>
    <dgm:cxn modelId="{DE7BB1BD-DB2E-4BC5-BFEC-1167FD239CB0}" type="presParOf" srcId="{61014E41-CB3E-4C07-847F-C33D0B5037FE}" destId="{9560B028-FF05-4945-A45E-3B7D0C2912CE}" srcOrd="6" destOrd="0" presId="urn:microsoft.com/office/officeart/2005/8/layout/default"/>
    <dgm:cxn modelId="{DA6C14E4-4C75-48B3-AA22-939700C9A795}" type="presParOf" srcId="{61014E41-CB3E-4C07-847F-C33D0B5037FE}" destId="{54770EC2-B4AD-45F4-9FA6-6DBE291D8F9F}" srcOrd="7" destOrd="0" presId="urn:microsoft.com/office/officeart/2005/8/layout/default"/>
    <dgm:cxn modelId="{73F91354-4829-4C38-A18F-80F6FF4EDF5D}" type="presParOf" srcId="{61014E41-CB3E-4C07-847F-C33D0B5037FE}" destId="{CFE2AE05-82D3-4455-AD31-ED6B710A7A02}" srcOrd="8" destOrd="0" presId="urn:microsoft.com/office/officeart/2005/8/layout/default"/>
    <dgm:cxn modelId="{8BED2B7C-266F-492D-A5A3-59E0E61DDC19}" type="presParOf" srcId="{61014E41-CB3E-4C07-847F-C33D0B5037FE}" destId="{B186CBE2-B3CD-4C5D-963C-9B4E348E8E33}" srcOrd="9" destOrd="0" presId="urn:microsoft.com/office/officeart/2005/8/layout/default"/>
    <dgm:cxn modelId="{1F0B7731-2340-4DF8-840E-1FFCC2474C0D}" type="presParOf" srcId="{61014E41-CB3E-4C07-847F-C33D0B5037FE}" destId="{15CBA8DB-E0BE-4FCA-AAEA-A9A0848D3E7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939722-D989-438B-916E-08C1A31B12A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71B0A3-C54A-4A81-8153-96D5BCA0D70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3D7C6D6-718E-4ABE-83C8-E853E1338DC8}" type="parTrans" cxnId="{7D9F72F4-1F08-4B54-856A-15B6EEB1FB46}">
      <dgm:prSet/>
      <dgm:spPr/>
      <dgm:t>
        <a:bodyPr/>
        <a:lstStyle/>
        <a:p>
          <a:endParaRPr lang="en-US"/>
        </a:p>
      </dgm:t>
    </dgm:pt>
    <dgm:pt modelId="{C5B7D2FF-64E1-4460-AFAD-637AC7A48C14}" type="sibTrans" cxnId="{7D9F72F4-1F08-4B54-856A-15B6EEB1FB4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09E2C303-68E6-4304-B10D-3604E379D2F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20C1356-63FE-478F-9491-397AA7B97E94}" type="parTrans" cxnId="{CD93D232-D1A1-4179-A333-037B3EAFE351}">
      <dgm:prSet/>
      <dgm:spPr/>
      <dgm:t>
        <a:bodyPr/>
        <a:lstStyle/>
        <a:p>
          <a:endParaRPr lang="en-US"/>
        </a:p>
      </dgm:t>
    </dgm:pt>
    <dgm:pt modelId="{5E2A3ADB-130C-4119-BE89-0D3AD5AAE92C}" type="sibTrans" cxnId="{CD93D232-D1A1-4179-A333-037B3EAFE35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8C121B7E-3A39-4FBA-A53B-6F254D5D80E8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C6853DE-91AD-47B5-8DAF-EF165CF8B353}" type="parTrans" cxnId="{AC98297D-B14D-4323-9CD2-D1C5D62ED2D4}">
      <dgm:prSet/>
      <dgm:spPr/>
      <dgm:t>
        <a:bodyPr/>
        <a:lstStyle/>
        <a:p>
          <a:endParaRPr lang="en-US"/>
        </a:p>
      </dgm:t>
    </dgm:pt>
    <dgm:pt modelId="{8EFB4B50-7E5E-4F94-AA9A-8DA1E9E21D45}" type="sibTrans" cxnId="{AC98297D-B14D-4323-9CD2-D1C5D62ED2D4}">
      <dgm:prSet/>
      <dgm:spPr/>
      <dgm:t>
        <a:bodyPr/>
        <a:lstStyle/>
        <a:p>
          <a:endParaRPr lang="en-US"/>
        </a:p>
      </dgm:t>
    </dgm:pt>
    <dgm:pt modelId="{AD3E7DA1-05EA-4849-A1E6-D600652D07FD}" type="pres">
      <dgm:prSet presAssocID="{AE939722-D989-438B-916E-08C1A31B12AA}" presName="Name0" presStyleCnt="0">
        <dgm:presLayoutVars>
          <dgm:dir/>
          <dgm:resizeHandles val="exact"/>
        </dgm:presLayoutVars>
      </dgm:prSet>
      <dgm:spPr/>
    </dgm:pt>
    <dgm:pt modelId="{AEFF2E9F-3BDA-4408-A3E8-57C72778A521}" type="pres">
      <dgm:prSet presAssocID="{5571B0A3-C54A-4A81-8153-96D5BCA0D70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D2760-4299-4DE7-AA9E-8C4D801C7E69}" type="pres">
      <dgm:prSet presAssocID="{C5B7D2FF-64E1-4460-AFAD-637AC7A48C1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C27C0C-C46A-4CF4-B6C8-FA13431D3FE5}" type="pres">
      <dgm:prSet presAssocID="{C5B7D2FF-64E1-4460-AFAD-637AC7A48C14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F2AB1812-8AFB-4DC3-AD4D-58FE61BF9973}" type="pres">
      <dgm:prSet presAssocID="{09E2C303-68E6-4304-B10D-3604E379D2F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52F3C-3FF7-476E-AEAC-34BC88D9CF18}" type="pres">
      <dgm:prSet presAssocID="{5E2A3ADB-130C-4119-BE89-0D3AD5AAE92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F9AF06-A2E7-4352-B380-33F21654B18D}" type="pres">
      <dgm:prSet presAssocID="{5E2A3ADB-130C-4119-BE89-0D3AD5AAE92C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988BEAB-449D-462E-B5B8-E34E61A811A3}" type="pres">
      <dgm:prSet presAssocID="{8C121B7E-3A39-4FBA-A53B-6F254D5D80E8}" presName="node" presStyleLbl="node1" presStyleIdx="2" presStyleCnt="3" custLinFactX="151537" custLinFactY="172983" custLinFactNeighborX="200000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6220EE-6B01-41AF-9714-3170C407D42F}" type="presOf" srcId="{8C121B7E-3A39-4FBA-A53B-6F254D5D80E8}" destId="{6988BEAB-449D-462E-B5B8-E34E61A811A3}" srcOrd="0" destOrd="0" presId="urn:microsoft.com/office/officeart/2005/8/layout/process1"/>
    <dgm:cxn modelId="{7D9F72F4-1F08-4B54-856A-15B6EEB1FB46}" srcId="{AE939722-D989-438B-916E-08C1A31B12AA}" destId="{5571B0A3-C54A-4A81-8153-96D5BCA0D702}" srcOrd="0" destOrd="0" parTransId="{E3D7C6D6-718E-4ABE-83C8-E853E1338DC8}" sibTransId="{C5B7D2FF-64E1-4460-AFAD-637AC7A48C14}"/>
    <dgm:cxn modelId="{DD3EA68D-A23B-4FF3-B0EE-55C2E655702D}" type="presOf" srcId="{C5B7D2FF-64E1-4460-AFAD-637AC7A48C14}" destId="{F5C27C0C-C46A-4CF4-B6C8-FA13431D3FE5}" srcOrd="1" destOrd="0" presId="urn:microsoft.com/office/officeart/2005/8/layout/process1"/>
    <dgm:cxn modelId="{F4034215-A4DF-4787-8656-9C9FA6DA3D4B}" type="presOf" srcId="{5E2A3ADB-130C-4119-BE89-0D3AD5AAE92C}" destId="{6E352F3C-3FF7-476E-AEAC-34BC88D9CF18}" srcOrd="0" destOrd="0" presId="urn:microsoft.com/office/officeart/2005/8/layout/process1"/>
    <dgm:cxn modelId="{C913C4D5-668D-4364-93FB-D54ADD5AC071}" type="presOf" srcId="{09E2C303-68E6-4304-B10D-3604E379D2F5}" destId="{F2AB1812-8AFB-4DC3-AD4D-58FE61BF9973}" srcOrd="0" destOrd="0" presId="urn:microsoft.com/office/officeart/2005/8/layout/process1"/>
    <dgm:cxn modelId="{0DC1F940-4067-4D8F-9251-A7052F9E1262}" type="presOf" srcId="{5571B0A3-C54A-4A81-8153-96D5BCA0D702}" destId="{AEFF2E9F-3BDA-4408-A3E8-57C72778A521}" srcOrd="0" destOrd="0" presId="urn:microsoft.com/office/officeart/2005/8/layout/process1"/>
    <dgm:cxn modelId="{CD93D232-D1A1-4179-A333-037B3EAFE351}" srcId="{AE939722-D989-438B-916E-08C1A31B12AA}" destId="{09E2C303-68E6-4304-B10D-3604E379D2F5}" srcOrd="1" destOrd="0" parTransId="{620C1356-63FE-478F-9491-397AA7B97E94}" sibTransId="{5E2A3ADB-130C-4119-BE89-0D3AD5AAE92C}"/>
    <dgm:cxn modelId="{1D2C64CB-F972-4E55-8F9D-033AF10E2DDA}" type="presOf" srcId="{AE939722-D989-438B-916E-08C1A31B12AA}" destId="{AD3E7DA1-05EA-4849-A1E6-D600652D07FD}" srcOrd="0" destOrd="0" presId="urn:microsoft.com/office/officeart/2005/8/layout/process1"/>
    <dgm:cxn modelId="{6785B215-5D84-4BB9-984D-BB82763E5BCC}" type="presOf" srcId="{5E2A3ADB-130C-4119-BE89-0D3AD5AAE92C}" destId="{BBF9AF06-A2E7-4352-B380-33F21654B18D}" srcOrd="1" destOrd="0" presId="urn:microsoft.com/office/officeart/2005/8/layout/process1"/>
    <dgm:cxn modelId="{6E0E07AE-B701-42C3-B637-90A182F51D0C}" type="presOf" srcId="{C5B7D2FF-64E1-4460-AFAD-637AC7A48C14}" destId="{26ED2760-4299-4DE7-AA9E-8C4D801C7E69}" srcOrd="0" destOrd="0" presId="urn:microsoft.com/office/officeart/2005/8/layout/process1"/>
    <dgm:cxn modelId="{AC98297D-B14D-4323-9CD2-D1C5D62ED2D4}" srcId="{AE939722-D989-438B-916E-08C1A31B12AA}" destId="{8C121B7E-3A39-4FBA-A53B-6F254D5D80E8}" srcOrd="2" destOrd="0" parTransId="{4C6853DE-91AD-47B5-8DAF-EF165CF8B353}" sibTransId="{8EFB4B50-7E5E-4F94-AA9A-8DA1E9E21D45}"/>
    <dgm:cxn modelId="{42031244-9693-45AF-8930-6D03993CE7D7}" type="presParOf" srcId="{AD3E7DA1-05EA-4849-A1E6-D600652D07FD}" destId="{AEFF2E9F-3BDA-4408-A3E8-57C72778A521}" srcOrd="0" destOrd="0" presId="urn:microsoft.com/office/officeart/2005/8/layout/process1"/>
    <dgm:cxn modelId="{AC943010-E6F1-43BF-A132-A377ABD87BFB}" type="presParOf" srcId="{AD3E7DA1-05EA-4849-A1E6-D600652D07FD}" destId="{26ED2760-4299-4DE7-AA9E-8C4D801C7E69}" srcOrd="1" destOrd="0" presId="urn:microsoft.com/office/officeart/2005/8/layout/process1"/>
    <dgm:cxn modelId="{17DA4FA7-69AB-4FF1-9109-C9C23D90AABB}" type="presParOf" srcId="{26ED2760-4299-4DE7-AA9E-8C4D801C7E69}" destId="{F5C27C0C-C46A-4CF4-B6C8-FA13431D3FE5}" srcOrd="0" destOrd="0" presId="urn:microsoft.com/office/officeart/2005/8/layout/process1"/>
    <dgm:cxn modelId="{5155D19D-A20D-4643-BFB3-F230F45271DB}" type="presParOf" srcId="{AD3E7DA1-05EA-4849-A1E6-D600652D07FD}" destId="{F2AB1812-8AFB-4DC3-AD4D-58FE61BF9973}" srcOrd="2" destOrd="0" presId="urn:microsoft.com/office/officeart/2005/8/layout/process1"/>
    <dgm:cxn modelId="{610BFE9E-9A8F-48D2-A3E5-EDDEC349497A}" type="presParOf" srcId="{AD3E7DA1-05EA-4849-A1E6-D600652D07FD}" destId="{6E352F3C-3FF7-476E-AEAC-34BC88D9CF18}" srcOrd="3" destOrd="0" presId="urn:microsoft.com/office/officeart/2005/8/layout/process1"/>
    <dgm:cxn modelId="{20820F6F-3329-42F5-881B-6AE4AD6F4D4B}" type="presParOf" srcId="{6E352F3C-3FF7-476E-AEAC-34BC88D9CF18}" destId="{BBF9AF06-A2E7-4352-B380-33F21654B18D}" srcOrd="0" destOrd="0" presId="urn:microsoft.com/office/officeart/2005/8/layout/process1"/>
    <dgm:cxn modelId="{C38C724A-9BD3-4419-A67F-0A9A23AC9F0B}" type="presParOf" srcId="{AD3E7DA1-05EA-4849-A1E6-D600652D07FD}" destId="{6988BEAB-449D-462E-B5B8-E34E61A811A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9C0DB8F3-A21B-4260-B607-D0126581F2B3}" type="presOf" srcId="{90B36774-7957-488B-A4BC-4BBB82CBF080}" destId="{A9DE72D7-D64C-46AB-89B8-1DDCF95A5E23}" srcOrd="0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0985D6C4-B465-42C0-89BD-67E167980444}" type="presOf" srcId="{004CE89A-CAEB-447F-A984-4472A1CE0635}" destId="{5CC27A30-CBEB-411C-BC03-FBC1F2C3C77B}" srcOrd="0" destOrd="0" presId="urn:microsoft.com/office/officeart/2005/8/layout/hierarchy2"/>
    <dgm:cxn modelId="{F59144CD-05C2-4AED-9FA8-995E409F6D3E}" type="presOf" srcId="{8D018822-FBA2-417A-840C-33F4A63B517E}" destId="{2EBE743E-7414-4DC3-9D94-C99B93AE7942}" srcOrd="0" destOrd="0" presId="urn:microsoft.com/office/officeart/2005/8/layout/hierarchy2"/>
    <dgm:cxn modelId="{CE655585-401A-470F-A163-4C66FCB744E0}" type="presOf" srcId="{A89CF6AB-BB40-43E7-A5F1-81131B101A2D}" destId="{D9D200E3-86DA-41FF-97A5-11B23230B1B5}" srcOrd="0" destOrd="0" presId="urn:microsoft.com/office/officeart/2005/8/layout/hierarchy2"/>
    <dgm:cxn modelId="{1D47C2B0-B2B1-497B-B2D5-6B6ECDC0C966}" type="presOf" srcId="{004CE89A-CAEB-447F-A984-4472A1CE0635}" destId="{117A6B71-6709-439F-8B8C-925BB58C01BB}" srcOrd="1" destOrd="0" presId="urn:microsoft.com/office/officeart/2005/8/layout/hierarchy2"/>
    <dgm:cxn modelId="{6479E689-4DF6-4973-ADFF-67C6DDE21FD5}" type="presOf" srcId="{497D1501-C679-49B1-BEAE-9EE12384C7E1}" destId="{1F9D012B-2541-4F60-9936-F955E5E8143F}" srcOrd="0" destOrd="0" presId="urn:microsoft.com/office/officeart/2005/8/layout/hierarchy2"/>
    <dgm:cxn modelId="{1775A63D-63BE-4C21-AACD-FD626C1DCC5B}" type="presOf" srcId="{D1050E04-7D1A-442E-9CDF-D275DC15F955}" destId="{9D6F9A89-A642-4F4D-9F14-E66236E09919}" srcOrd="0" destOrd="0" presId="urn:microsoft.com/office/officeart/2005/8/layout/hierarchy2"/>
    <dgm:cxn modelId="{90757B7B-F71A-4167-9AA1-F7A12C5E8EBF}" type="presOf" srcId="{CD45B891-375A-4457-81A5-C57AF925EA51}" destId="{DA454CAF-5941-42F1-9A14-7B651415446B}" srcOrd="0" destOrd="0" presId="urn:microsoft.com/office/officeart/2005/8/layout/hierarchy2"/>
    <dgm:cxn modelId="{EE8C3B7A-D2D0-4139-8E38-7234786097CD}" type="presOf" srcId="{08193017-FF5E-440A-B2FC-7B72EFF73ECB}" destId="{096FB719-B52E-45CD-9EF7-3FCE9D171A4D}" srcOrd="0" destOrd="0" presId="urn:microsoft.com/office/officeart/2005/8/layout/hierarchy2"/>
    <dgm:cxn modelId="{80906099-90D9-4C6F-96EB-D43013283511}" type="presOf" srcId="{ED1343D6-5505-4693-A845-F3F386C83631}" destId="{53BA12B1-3866-4D7B-9660-900B1EF1E0CF}" srcOrd="0" destOrd="0" presId="urn:microsoft.com/office/officeart/2005/8/layout/hierarchy2"/>
    <dgm:cxn modelId="{288DAFAC-AC78-44A1-8BDB-8C912D86AF9D}" type="presOf" srcId="{94B632C1-EF7A-4E04-BA89-9637346A635B}" destId="{DC880FB8-C78B-458D-BB4F-978161132DA0}" srcOrd="1" destOrd="0" presId="urn:microsoft.com/office/officeart/2005/8/layout/hierarchy2"/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EAFD684A-8FB4-43DE-8ED6-567F794E8BA1}" type="presOf" srcId="{FA9687CE-C19F-4467-9F9B-6F0AFE7738F9}" destId="{200523B0-9680-4EA7-939C-38A49C1A9C60}" srcOrd="1" destOrd="0" presId="urn:microsoft.com/office/officeart/2005/8/layout/hierarchy2"/>
    <dgm:cxn modelId="{037CDC34-4EE7-40A1-A55F-5F92A7DD321E}" type="presOf" srcId="{ED1343D6-5505-4693-A845-F3F386C83631}" destId="{F0AD05FA-1203-4A47-9F9E-6BC02F81B4AA}" srcOrd="1" destOrd="0" presId="urn:microsoft.com/office/officeart/2005/8/layout/hierarchy2"/>
    <dgm:cxn modelId="{A641B97E-216F-432D-B22C-AE780028E28D}" type="presOf" srcId="{CD45B891-375A-4457-81A5-C57AF925EA51}" destId="{4E9BE51B-3505-4C39-A3DB-3AC7F360EFF3}" srcOrd="1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042EE517-BE6B-4C9C-A274-70697B0A815B}" type="presOf" srcId="{9CAACDAC-3E7F-45DA-A0A6-2124BE36A6BB}" destId="{268C0CE0-DA77-4A90-884A-273039F6AEF6}" srcOrd="0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8A442450-0108-4FE2-A82D-C3B3CD2EF5E3}" type="presOf" srcId="{94B632C1-EF7A-4E04-BA89-9637346A635B}" destId="{E233CA3A-25BD-4D68-8257-049ECD960A95}" srcOrd="0" destOrd="0" presId="urn:microsoft.com/office/officeart/2005/8/layout/hierarchy2"/>
    <dgm:cxn modelId="{EA201EED-472B-4092-B82D-4BB47E94E884}" type="presOf" srcId="{FA9687CE-C19F-4467-9F9B-6F0AFE7738F9}" destId="{FC1A1B9D-0AB4-4F16-822D-9F81DD54AE2F}" srcOrd="0" destOrd="0" presId="urn:microsoft.com/office/officeart/2005/8/layout/hierarchy2"/>
    <dgm:cxn modelId="{26AFC377-074A-40A0-9F25-7B3CBB75A4D8}" type="presParOf" srcId="{9D6F9A89-A642-4F4D-9F14-E66236E09919}" destId="{62D35ABA-0E92-4D65-8FAB-6A1F96AE7E2A}" srcOrd="0" destOrd="0" presId="urn:microsoft.com/office/officeart/2005/8/layout/hierarchy2"/>
    <dgm:cxn modelId="{83F6B7FF-2BD2-4BAB-B57E-4F9F99F04367}" type="presParOf" srcId="{62D35ABA-0E92-4D65-8FAB-6A1F96AE7E2A}" destId="{2EBE743E-7414-4DC3-9D94-C99B93AE7942}" srcOrd="0" destOrd="0" presId="urn:microsoft.com/office/officeart/2005/8/layout/hierarchy2"/>
    <dgm:cxn modelId="{06DC94B2-94BC-4057-9A8F-899AB48F36B1}" type="presParOf" srcId="{62D35ABA-0E92-4D65-8FAB-6A1F96AE7E2A}" destId="{31CAEAD6-EE0E-4C41-941A-2321A6A17851}" srcOrd="1" destOrd="0" presId="urn:microsoft.com/office/officeart/2005/8/layout/hierarchy2"/>
    <dgm:cxn modelId="{DBA3596F-2D79-4AFB-A4EC-AA156251D8ED}" type="presParOf" srcId="{31CAEAD6-EE0E-4C41-941A-2321A6A17851}" destId="{53BA12B1-3866-4D7B-9660-900B1EF1E0CF}" srcOrd="0" destOrd="0" presId="urn:microsoft.com/office/officeart/2005/8/layout/hierarchy2"/>
    <dgm:cxn modelId="{B8BC9A31-FC45-45D5-A036-5669C82709F0}" type="presParOf" srcId="{53BA12B1-3866-4D7B-9660-900B1EF1E0CF}" destId="{F0AD05FA-1203-4A47-9F9E-6BC02F81B4AA}" srcOrd="0" destOrd="0" presId="urn:microsoft.com/office/officeart/2005/8/layout/hierarchy2"/>
    <dgm:cxn modelId="{38CF3AA7-9251-4F60-BC17-C459A0EAAB68}" type="presParOf" srcId="{31CAEAD6-EE0E-4C41-941A-2321A6A17851}" destId="{C6D3C922-5E45-41BE-9D75-48AA34A4E2CA}" srcOrd="1" destOrd="0" presId="urn:microsoft.com/office/officeart/2005/8/layout/hierarchy2"/>
    <dgm:cxn modelId="{AFF112AA-C2D4-461E-9D37-252207F436CD}" type="presParOf" srcId="{C6D3C922-5E45-41BE-9D75-48AA34A4E2CA}" destId="{A9DE72D7-D64C-46AB-89B8-1DDCF95A5E23}" srcOrd="0" destOrd="0" presId="urn:microsoft.com/office/officeart/2005/8/layout/hierarchy2"/>
    <dgm:cxn modelId="{0473A754-0288-4B46-8734-6783932F7317}" type="presParOf" srcId="{C6D3C922-5E45-41BE-9D75-48AA34A4E2CA}" destId="{73BD3260-5BEB-44BA-B290-96798F33249A}" srcOrd="1" destOrd="0" presId="urn:microsoft.com/office/officeart/2005/8/layout/hierarchy2"/>
    <dgm:cxn modelId="{ED170AF1-77F5-4A18-8234-1C0B288346D5}" type="presParOf" srcId="{73BD3260-5BEB-44BA-B290-96798F33249A}" destId="{E233CA3A-25BD-4D68-8257-049ECD960A95}" srcOrd="0" destOrd="0" presId="urn:microsoft.com/office/officeart/2005/8/layout/hierarchy2"/>
    <dgm:cxn modelId="{316F614B-AB46-4E93-B6BB-11545508F551}" type="presParOf" srcId="{E233CA3A-25BD-4D68-8257-049ECD960A95}" destId="{DC880FB8-C78B-458D-BB4F-978161132DA0}" srcOrd="0" destOrd="0" presId="urn:microsoft.com/office/officeart/2005/8/layout/hierarchy2"/>
    <dgm:cxn modelId="{7005911C-E6B2-44D4-BA36-8D58FB880E50}" type="presParOf" srcId="{73BD3260-5BEB-44BA-B290-96798F33249A}" destId="{A00C528C-2049-40C5-8AC1-1B65E6F60053}" srcOrd="1" destOrd="0" presId="urn:microsoft.com/office/officeart/2005/8/layout/hierarchy2"/>
    <dgm:cxn modelId="{A99D75AB-E549-4DFE-A270-F52681AC08D2}" type="presParOf" srcId="{A00C528C-2049-40C5-8AC1-1B65E6F60053}" destId="{268C0CE0-DA77-4A90-884A-273039F6AEF6}" srcOrd="0" destOrd="0" presId="urn:microsoft.com/office/officeart/2005/8/layout/hierarchy2"/>
    <dgm:cxn modelId="{927A584D-B129-4CBF-9A67-FA06F741936B}" type="presParOf" srcId="{A00C528C-2049-40C5-8AC1-1B65E6F60053}" destId="{8FB2A1C9-F4D6-4A33-920F-98C2F4477529}" srcOrd="1" destOrd="0" presId="urn:microsoft.com/office/officeart/2005/8/layout/hierarchy2"/>
    <dgm:cxn modelId="{BC2B1D9F-9A03-4123-9F86-A510E1CBEAFE}" type="presParOf" srcId="{73BD3260-5BEB-44BA-B290-96798F33249A}" destId="{DA454CAF-5941-42F1-9A14-7B651415446B}" srcOrd="2" destOrd="0" presId="urn:microsoft.com/office/officeart/2005/8/layout/hierarchy2"/>
    <dgm:cxn modelId="{E04E260F-3170-4164-9407-E83CB01BFC67}" type="presParOf" srcId="{DA454CAF-5941-42F1-9A14-7B651415446B}" destId="{4E9BE51B-3505-4C39-A3DB-3AC7F360EFF3}" srcOrd="0" destOrd="0" presId="urn:microsoft.com/office/officeart/2005/8/layout/hierarchy2"/>
    <dgm:cxn modelId="{A0C285CF-FB1B-4A9E-9415-B14979FCE835}" type="presParOf" srcId="{73BD3260-5BEB-44BA-B290-96798F33249A}" destId="{8C67C0C5-4FB7-4AC8-B4D7-94BC740C68D0}" srcOrd="3" destOrd="0" presId="urn:microsoft.com/office/officeart/2005/8/layout/hierarchy2"/>
    <dgm:cxn modelId="{8BB6428A-22EA-42F7-8E6C-E7DD05DEA9C4}" type="presParOf" srcId="{8C67C0C5-4FB7-4AC8-B4D7-94BC740C68D0}" destId="{1F9D012B-2541-4F60-9936-F955E5E8143F}" srcOrd="0" destOrd="0" presId="urn:microsoft.com/office/officeart/2005/8/layout/hierarchy2"/>
    <dgm:cxn modelId="{2FEA0B18-A36F-4105-AC49-BA3B4D1908E7}" type="presParOf" srcId="{8C67C0C5-4FB7-4AC8-B4D7-94BC740C68D0}" destId="{53C38476-47CF-4915-950B-9B2CA8F68781}" srcOrd="1" destOrd="0" presId="urn:microsoft.com/office/officeart/2005/8/layout/hierarchy2"/>
    <dgm:cxn modelId="{D4F917D1-E7CD-4A67-93A0-27F02A71C64D}" type="presParOf" srcId="{31CAEAD6-EE0E-4C41-941A-2321A6A17851}" destId="{5CC27A30-CBEB-411C-BC03-FBC1F2C3C77B}" srcOrd="2" destOrd="0" presId="urn:microsoft.com/office/officeart/2005/8/layout/hierarchy2"/>
    <dgm:cxn modelId="{AB15557A-2F60-4243-BC2A-45F5DC611297}" type="presParOf" srcId="{5CC27A30-CBEB-411C-BC03-FBC1F2C3C77B}" destId="{117A6B71-6709-439F-8B8C-925BB58C01BB}" srcOrd="0" destOrd="0" presId="urn:microsoft.com/office/officeart/2005/8/layout/hierarchy2"/>
    <dgm:cxn modelId="{1F499F7F-D5AA-4E6C-AD3A-C48B586C4141}" type="presParOf" srcId="{31CAEAD6-EE0E-4C41-941A-2321A6A17851}" destId="{F4021EE2-A3A9-404E-94B6-9D0FCDA8CA49}" srcOrd="3" destOrd="0" presId="urn:microsoft.com/office/officeart/2005/8/layout/hierarchy2"/>
    <dgm:cxn modelId="{C800256E-0906-4A50-A107-FC9065B3ECDC}" type="presParOf" srcId="{F4021EE2-A3A9-404E-94B6-9D0FCDA8CA49}" destId="{096FB719-B52E-45CD-9EF7-3FCE9D171A4D}" srcOrd="0" destOrd="0" presId="urn:microsoft.com/office/officeart/2005/8/layout/hierarchy2"/>
    <dgm:cxn modelId="{A1798088-4798-4D5B-93AB-3AF8991BA83C}" type="presParOf" srcId="{F4021EE2-A3A9-404E-94B6-9D0FCDA8CA49}" destId="{07597095-DDA0-4E37-9328-9ABBBFA5D382}" srcOrd="1" destOrd="0" presId="urn:microsoft.com/office/officeart/2005/8/layout/hierarchy2"/>
    <dgm:cxn modelId="{BB363CFA-F14F-40F5-AC00-353D59B6CD43}" type="presParOf" srcId="{07597095-DDA0-4E37-9328-9ABBBFA5D382}" destId="{FC1A1B9D-0AB4-4F16-822D-9F81DD54AE2F}" srcOrd="0" destOrd="0" presId="urn:microsoft.com/office/officeart/2005/8/layout/hierarchy2"/>
    <dgm:cxn modelId="{D6B63EB8-00AE-40A9-8669-3BD2697A26DC}" type="presParOf" srcId="{FC1A1B9D-0AB4-4F16-822D-9F81DD54AE2F}" destId="{200523B0-9680-4EA7-939C-38A49C1A9C60}" srcOrd="0" destOrd="0" presId="urn:microsoft.com/office/officeart/2005/8/layout/hierarchy2"/>
    <dgm:cxn modelId="{EA50D854-58FD-4DB6-B476-78C09B538EAC}" type="presParOf" srcId="{07597095-DDA0-4E37-9328-9ABBBFA5D382}" destId="{B7AD0592-ED99-4A2F-BDE2-D2D2C4C6428B}" srcOrd="1" destOrd="0" presId="urn:microsoft.com/office/officeart/2005/8/layout/hierarchy2"/>
    <dgm:cxn modelId="{1D0BBDAE-7AFC-4678-9CE1-06503EAB811E}" type="presParOf" srcId="{B7AD0592-ED99-4A2F-BDE2-D2D2C4C6428B}" destId="{D9D200E3-86DA-41FF-97A5-11B23230B1B5}" srcOrd="0" destOrd="0" presId="urn:microsoft.com/office/officeart/2005/8/layout/hierarchy2"/>
    <dgm:cxn modelId="{1811E5A4-ED21-464C-9880-ADEF0314D4BE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3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25555727-2223-4D86-B059-A85435F02886}" type="presOf" srcId="{D1050E04-7D1A-442E-9CDF-D275DC15F955}" destId="{9D6F9A89-A642-4F4D-9F14-E66236E09919}" srcOrd="0" destOrd="0" presId="urn:microsoft.com/office/officeart/2005/8/layout/hierarchy2"/>
    <dgm:cxn modelId="{B7C117FB-3969-4DD8-A139-CAF40D0350E5}" type="presOf" srcId="{A89CF6AB-BB40-43E7-A5F1-81131B101A2D}" destId="{D9D200E3-86DA-41FF-97A5-11B23230B1B5}" srcOrd="0" destOrd="0" presId="urn:microsoft.com/office/officeart/2005/8/layout/hierarchy2"/>
    <dgm:cxn modelId="{EA113BFC-F047-435D-A6D5-4B9661D2CE51}" type="presOf" srcId="{004CE89A-CAEB-447F-A984-4472A1CE0635}" destId="{5CC27A30-CBEB-411C-BC03-FBC1F2C3C77B}" srcOrd="0" destOrd="0" presId="urn:microsoft.com/office/officeart/2005/8/layout/hierarchy2"/>
    <dgm:cxn modelId="{749E881C-FF33-4B09-B0B2-B5760BC7C856}" type="presOf" srcId="{CD45B891-375A-4457-81A5-C57AF925EA51}" destId="{4E9BE51B-3505-4C39-A3DB-3AC7F360EFF3}" srcOrd="1" destOrd="0" presId="urn:microsoft.com/office/officeart/2005/8/layout/hierarchy2"/>
    <dgm:cxn modelId="{FAF0777F-3D4D-409D-A2B1-348FA23BB6DE}" type="presOf" srcId="{FA9687CE-C19F-4467-9F9B-6F0AFE7738F9}" destId="{200523B0-9680-4EA7-939C-38A49C1A9C60}" srcOrd="1" destOrd="0" presId="urn:microsoft.com/office/officeart/2005/8/layout/hierarchy2"/>
    <dgm:cxn modelId="{B83AA643-37EB-4AAB-951D-ACCB566AAF88}" type="presOf" srcId="{FA9687CE-C19F-4467-9F9B-6F0AFE7738F9}" destId="{FC1A1B9D-0AB4-4F16-822D-9F81DD54AE2F}" srcOrd="0" destOrd="0" presId="urn:microsoft.com/office/officeart/2005/8/layout/hierarchy2"/>
    <dgm:cxn modelId="{A8771680-80CE-47E0-8F70-747560D3BA0D}" type="presOf" srcId="{8D018822-FBA2-417A-840C-33F4A63B517E}" destId="{2EBE743E-7414-4DC3-9D94-C99B93AE7942}" srcOrd="0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E219CCE5-1461-4FD6-A68B-5DC46EC4A986}" type="presOf" srcId="{94B632C1-EF7A-4E04-BA89-9637346A635B}" destId="{DC880FB8-C78B-458D-BB4F-978161132DA0}" srcOrd="1" destOrd="0" presId="urn:microsoft.com/office/officeart/2005/8/layout/hierarchy2"/>
    <dgm:cxn modelId="{E43E9E40-A2D4-4AAC-A996-3A5A9AB926C3}" type="presOf" srcId="{9CAACDAC-3E7F-45DA-A0A6-2124BE36A6BB}" destId="{268C0CE0-DA77-4A90-884A-273039F6AEF6}" srcOrd="0" destOrd="0" presId="urn:microsoft.com/office/officeart/2005/8/layout/hierarchy2"/>
    <dgm:cxn modelId="{90B02DDF-DA49-4143-A289-B4C40A23DA69}" type="presOf" srcId="{CD45B891-375A-4457-81A5-C57AF925EA51}" destId="{DA454CAF-5941-42F1-9A14-7B651415446B}" srcOrd="0" destOrd="0" presId="urn:microsoft.com/office/officeart/2005/8/layout/hierarchy2"/>
    <dgm:cxn modelId="{C15A65CE-91C7-439E-B3E4-CCE50D55BA63}" type="presOf" srcId="{08193017-FF5E-440A-B2FC-7B72EFF73ECB}" destId="{096FB719-B52E-45CD-9EF7-3FCE9D171A4D}" srcOrd="0" destOrd="0" presId="urn:microsoft.com/office/officeart/2005/8/layout/hierarchy2"/>
    <dgm:cxn modelId="{06DABD00-F176-4BB4-8477-E29BF9DF530A}" type="presOf" srcId="{ED1343D6-5505-4693-A845-F3F386C83631}" destId="{F0AD05FA-1203-4A47-9F9E-6BC02F81B4AA}" srcOrd="1" destOrd="0" presId="urn:microsoft.com/office/officeart/2005/8/layout/hierarchy2"/>
    <dgm:cxn modelId="{0DBD3ACC-AB93-48CB-BD49-0728F2C0BD10}" type="presOf" srcId="{94B632C1-EF7A-4E04-BA89-9637346A635B}" destId="{E233CA3A-25BD-4D68-8257-049ECD960A95}" srcOrd="0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7D6FE8F5-FD13-4BCC-8AE1-BED589D1715B}" type="presOf" srcId="{497D1501-C679-49B1-BEAE-9EE12384C7E1}" destId="{1F9D012B-2541-4F60-9936-F955E5E8143F}" srcOrd="0" destOrd="0" presId="urn:microsoft.com/office/officeart/2005/8/layout/hierarchy2"/>
    <dgm:cxn modelId="{69CAE770-E35D-482A-9ACB-297683FA63C2}" type="presOf" srcId="{004CE89A-CAEB-447F-A984-4472A1CE0635}" destId="{117A6B71-6709-439F-8B8C-925BB58C01BB}" srcOrd="1" destOrd="0" presId="urn:microsoft.com/office/officeart/2005/8/layout/hierarchy2"/>
    <dgm:cxn modelId="{5081EC95-89C4-4B71-AEB9-88B84C110645}" type="presOf" srcId="{90B36774-7957-488B-A4BC-4BBB82CBF080}" destId="{A9DE72D7-D64C-46AB-89B8-1DDCF95A5E23}" srcOrd="0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E787AF26-5ABD-4617-A184-B313D470D985}" type="presOf" srcId="{ED1343D6-5505-4693-A845-F3F386C83631}" destId="{53BA12B1-3866-4D7B-9660-900B1EF1E0CF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3F14A75E-9E88-455F-834F-8B6EDB60F3FD}" type="presParOf" srcId="{9D6F9A89-A642-4F4D-9F14-E66236E09919}" destId="{62D35ABA-0E92-4D65-8FAB-6A1F96AE7E2A}" srcOrd="0" destOrd="0" presId="urn:microsoft.com/office/officeart/2005/8/layout/hierarchy2"/>
    <dgm:cxn modelId="{FE065F73-26E0-4B85-8766-6A0772D1DA1B}" type="presParOf" srcId="{62D35ABA-0E92-4D65-8FAB-6A1F96AE7E2A}" destId="{2EBE743E-7414-4DC3-9D94-C99B93AE7942}" srcOrd="0" destOrd="0" presId="urn:microsoft.com/office/officeart/2005/8/layout/hierarchy2"/>
    <dgm:cxn modelId="{ACE58087-9694-4CDE-AE3E-2EDBF211FA9B}" type="presParOf" srcId="{62D35ABA-0E92-4D65-8FAB-6A1F96AE7E2A}" destId="{31CAEAD6-EE0E-4C41-941A-2321A6A17851}" srcOrd="1" destOrd="0" presId="urn:microsoft.com/office/officeart/2005/8/layout/hierarchy2"/>
    <dgm:cxn modelId="{31866D5C-1505-4FB4-B7C5-7DC41E3CBE01}" type="presParOf" srcId="{31CAEAD6-EE0E-4C41-941A-2321A6A17851}" destId="{53BA12B1-3866-4D7B-9660-900B1EF1E0CF}" srcOrd="0" destOrd="0" presId="urn:microsoft.com/office/officeart/2005/8/layout/hierarchy2"/>
    <dgm:cxn modelId="{A48A5B56-3D39-4FFB-BD1E-D7541F22FBD2}" type="presParOf" srcId="{53BA12B1-3866-4D7B-9660-900B1EF1E0CF}" destId="{F0AD05FA-1203-4A47-9F9E-6BC02F81B4AA}" srcOrd="0" destOrd="0" presId="urn:microsoft.com/office/officeart/2005/8/layout/hierarchy2"/>
    <dgm:cxn modelId="{409D1DE7-9E2E-4860-8D22-44DFEA7E6991}" type="presParOf" srcId="{31CAEAD6-EE0E-4C41-941A-2321A6A17851}" destId="{C6D3C922-5E45-41BE-9D75-48AA34A4E2CA}" srcOrd="1" destOrd="0" presId="urn:microsoft.com/office/officeart/2005/8/layout/hierarchy2"/>
    <dgm:cxn modelId="{32C642DE-FA76-4ACC-BE3C-161E97F728C8}" type="presParOf" srcId="{C6D3C922-5E45-41BE-9D75-48AA34A4E2CA}" destId="{A9DE72D7-D64C-46AB-89B8-1DDCF95A5E23}" srcOrd="0" destOrd="0" presId="urn:microsoft.com/office/officeart/2005/8/layout/hierarchy2"/>
    <dgm:cxn modelId="{AE984AA6-6FF0-45DA-B9C5-29E5FEB13D3A}" type="presParOf" srcId="{C6D3C922-5E45-41BE-9D75-48AA34A4E2CA}" destId="{73BD3260-5BEB-44BA-B290-96798F33249A}" srcOrd="1" destOrd="0" presId="urn:microsoft.com/office/officeart/2005/8/layout/hierarchy2"/>
    <dgm:cxn modelId="{89DC5814-CA77-41FB-8530-60E8F04FCF31}" type="presParOf" srcId="{73BD3260-5BEB-44BA-B290-96798F33249A}" destId="{E233CA3A-25BD-4D68-8257-049ECD960A95}" srcOrd="0" destOrd="0" presId="urn:microsoft.com/office/officeart/2005/8/layout/hierarchy2"/>
    <dgm:cxn modelId="{B73463D1-11FA-4BAF-BFC7-14B2C1B8183A}" type="presParOf" srcId="{E233CA3A-25BD-4D68-8257-049ECD960A95}" destId="{DC880FB8-C78B-458D-BB4F-978161132DA0}" srcOrd="0" destOrd="0" presId="urn:microsoft.com/office/officeart/2005/8/layout/hierarchy2"/>
    <dgm:cxn modelId="{8BFA9C0D-126C-42A3-BB74-547EE13350CB}" type="presParOf" srcId="{73BD3260-5BEB-44BA-B290-96798F33249A}" destId="{A00C528C-2049-40C5-8AC1-1B65E6F60053}" srcOrd="1" destOrd="0" presId="urn:microsoft.com/office/officeart/2005/8/layout/hierarchy2"/>
    <dgm:cxn modelId="{2D72070D-A2EB-4E29-B177-10C17339A09D}" type="presParOf" srcId="{A00C528C-2049-40C5-8AC1-1B65E6F60053}" destId="{268C0CE0-DA77-4A90-884A-273039F6AEF6}" srcOrd="0" destOrd="0" presId="urn:microsoft.com/office/officeart/2005/8/layout/hierarchy2"/>
    <dgm:cxn modelId="{48B1F732-53BB-4255-BD19-D0AAAA83232E}" type="presParOf" srcId="{A00C528C-2049-40C5-8AC1-1B65E6F60053}" destId="{8FB2A1C9-F4D6-4A33-920F-98C2F4477529}" srcOrd="1" destOrd="0" presId="urn:microsoft.com/office/officeart/2005/8/layout/hierarchy2"/>
    <dgm:cxn modelId="{6663DADD-F96C-40F0-99B5-E9E6AD083B94}" type="presParOf" srcId="{73BD3260-5BEB-44BA-B290-96798F33249A}" destId="{DA454CAF-5941-42F1-9A14-7B651415446B}" srcOrd="2" destOrd="0" presId="urn:microsoft.com/office/officeart/2005/8/layout/hierarchy2"/>
    <dgm:cxn modelId="{169A5EFF-4394-4C52-A870-7E6281A22344}" type="presParOf" srcId="{DA454CAF-5941-42F1-9A14-7B651415446B}" destId="{4E9BE51B-3505-4C39-A3DB-3AC7F360EFF3}" srcOrd="0" destOrd="0" presId="urn:microsoft.com/office/officeart/2005/8/layout/hierarchy2"/>
    <dgm:cxn modelId="{A4AE949D-F1D6-449B-B790-0473E39405EC}" type="presParOf" srcId="{73BD3260-5BEB-44BA-B290-96798F33249A}" destId="{8C67C0C5-4FB7-4AC8-B4D7-94BC740C68D0}" srcOrd="3" destOrd="0" presId="urn:microsoft.com/office/officeart/2005/8/layout/hierarchy2"/>
    <dgm:cxn modelId="{36FFE667-058C-4735-822C-68D0989EFB45}" type="presParOf" srcId="{8C67C0C5-4FB7-4AC8-B4D7-94BC740C68D0}" destId="{1F9D012B-2541-4F60-9936-F955E5E8143F}" srcOrd="0" destOrd="0" presId="urn:microsoft.com/office/officeart/2005/8/layout/hierarchy2"/>
    <dgm:cxn modelId="{29472D2D-54C6-4228-BA58-9829F1DA4779}" type="presParOf" srcId="{8C67C0C5-4FB7-4AC8-B4D7-94BC740C68D0}" destId="{53C38476-47CF-4915-950B-9B2CA8F68781}" srcOrd="1" destOrd="0" presId="urn:microsoft.com/office/officeart/2005/8/layout/hierarchy2"/>
    <dgm:cxn modelId="{72FFD5EF-69DC-4463-B924-537D1323E043}" type="presParOf" srcId="{31CAEAD6-EE0E-4C41-941A-2321A6A17851}" destId="{5CC27A30-CBEB-411C-BC03-FBC1F2C3C77B}" srcOrd="2" destOrd="0" presId="urn:microsoft.com/office/officeart/2005/8/layout/hierarchy2"/>
    <dgm:cxn modelId="{64E5E6D2-66B7-4721-A29F-A837064ED231}" type="presParOf" srcId="{5CC27A30-CBEB-411C-BC03-FBC1F2C3C77B}" destId="{117A6B71-6709-439F-8B8C-925BB58C01BB}" srcOrd="0" destOrd="0" presId="urn:microsoft.com/office/officeart/2005/8/layout/hierarchy2"/>
    <dgm:cxn modelId="{F734504E-1D0F-4567-A484-BE5BB29F2C46}" type="presParOf" srcId="{31CAEAD6-EE0E-4C41-941A-2321A6A17851}" destId="{F4021EE2-A3A9-404E-94B6-9D0FCDA8CA49}" srcOrd="3" destOrd="0" presId="urn:microsoft.com/office/officeart/2005/8/layout/hierarchy2"/>
    <dgm:cxn modelId="{5EEF1F85-7DC3-48D7-911C-186DE13DA653}" type="presParOf" srcId="{F4021EE2-A3A9-404E-94B6-9D0FCDA8CA49}" destId="{096FB719-B52E-45CD-9EF7-3FCE9D171A4D}" srcOrd="0" destOrd="0" presId="urn:microsoft.com/office/officeart/2005/8/layout/hierarchy2"/>
    <dgm:cxn modelId="{877ADE4A-74A9-4D39-8889-EAA510895A6C}" type="presParOf" srcId="{F4021EE2-A3A9-404E-94B6-9D0FCDA8CA49}" destId="{07597095-DDA0-4E37-9328-9ABBBFA5D382}" srcOrd="1" destOrd="0" presId="urn:microsoft.com/office/officeart/2005/8/layout/hierarchy2"/>
    <dgm:cxn modelId="{A0EA5377-19BA-4656-9A7B-760516E8F0A4}" type="presParOf" srcId="{07597095-DDA0-4E37-9328-9ABBBFA5D382}" destId="{FC1A1B9D-0AB4-4F16-822D-9F81DD54AE2F}" srcOrd="0" destOrd="0" presId="urn:microsoft.com/office/officeart/2005/8/layout/hierarchy2"/>
    <dgm:cxn modelId="{6A8BDA8B-D788-4A2D-BF90-20FFF70F9024}" type="presParOf" srcId="{FC1A1B9D-0AB4-4F16-822D-9F81DD54AE2F}" destId="{200523B0-9680-4EA7-939C-38A49C1A9C60}" srcOrd="0" destOrd="0" presId="urn:microsoft.com/office/officeart/2005/8/layout/hierarchy2"/>
    <dgm:cxn modelId="{EA5B3423-AEE3-49B2-9779-7B281017A521}" type="presParOf" srcId="{07597095-DDA0-4E37-9328-9ABBBFA5D382}" destId="{B7AD0592-ED99-4A2F-BDE2-D2D2C4C6428B}" srcOrd="1" destOrd="0" presId="urn:microsoft.com/office/officeart/2005/8/layout/hierarchy2"/>
    <dgm:cxn modelId="{ECEF2422-55CE-413B-B352-B0EA9B8919E5}" type="presParOf" srcId="{B7AD0592-ED99-4A2F-BDE2-D2D2C4C6428B}" destId="{D9D200E3-86DA-41FF-97A5-11B23230B1B5}" srcOrd="0" destOrd="0" presId="urn:microsoft.com/office/officeart/2005/8/layout/hierarchy2"/>
    <dgm:cxn modelId="{9EA165BB-AC9C-4DD2-A50D-B37736E04443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4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050E04-7D1A-442E-9CDF-D275DC15F9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018822-FBA2-417A-840C-33F4A63B517E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5C9F745-1E52-4747-B3C2-3922587EA5F1}" type="parTrans" cxnId="{94474418-AF3E-48EA-A695-2F2722820CCE}">
      <dgm:prSet/>
      <dgm:spPr/>
      <dgm:t>
        <a:bodyPr/>
        <a:lstStyle/>
        <a:p>
          <a:endParaRPr lang="en-US"/>
        </a:p>
      </dgm:t>
    </dgm:pt>
    <dgm:pt modelId="{68B93A2D-E9BA-4031-914F-06433B5B487D}" type="sibTrans" cxnId="{94474418-AF3E-48EA-A695-2F2722820CCE}">
      <dgm:prSet/>
      <dgm:spPr/>
      <dgm:t>
        <a:bodyPr/>
        <a:lstStyle/>
        <a:p>
          <a:endParaRPr lang="en-US"/>
        </a:p>
      </dgm:t>
    </dgm:pt>
    <dgm:pt modelId="{90B36774-7957-488B-A4BC-4BBB82CBF08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D1343D6-5505-4693-A845-F3F386C83631}" type="parTrans" cxnId="{EB176ACE-D70F-4487-82DD-D328A43DBE04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36FDF34-BC71-4082-823A-740783DD3918}" type="sibTrans" cxnId="{EB176ACE-D70F-4487-82DD-D328A43DBE04}">
      <dgm:prSet/>
      <dgm:spPr/>
      <dgm:t>
        <a:bodyPr/>
        <a:lstStyle/>
        <a:p>
          <a:endParaRPr lang="en-US"/>
        </a:p>
      </dgm:t>
    </dgm:pt>
    <dgm:pt modelId="{9CAACDAC-3E7F-45DA-A0A6-2124BE36A6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94B632C1-EF7A-4E04-BA89-9637346A635B}" type="parTrans" cxnId="{427E35A6-B367-45CC-AD72-19C716C7D87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A3FFF725-E832-4A8B-8C0C-9717EF6683F7}" type="sibTrans" cxnId="{427E35A6-B367-45CC-AD72-19C716C7D876}">
      <dgm:prSet/>
      <dgm:spPr/>
      <dgm:t>
        <a:bodyPr/>
        <a:lstStyle/>
        <a:p>
          <a:endParaRPr lang="en-US"/>
        </a:p>
      </dgm:t>
    </dgm:pt>
    <dgm:pt modelId="{497D1501-C679-49B1-BEAE-9EE12384C7E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CD45B891-375A-4457-81A5-C57AF925EA51}" type="parTrans" cxnId="{5366CE96-BF93-4958-AAAB-E6732AAF9F6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5F4A2CC-8469-4703-B5E7-A39DD906DAB3}" type="sibTrans" cxnId="{5366CE96-BF93-4958-AAAB-E6732AAF9F6E}">
      <dgm:prSet/>
      <dgm:spPr/>
      <dgm:t>
        <a:bodyPr/>
        <a:lstStyle/>
        <a:p>
          <a:endParaRPr lang="en-US"/>
        </a:p>
      </dgm:t>
    </dgm:pt>
    <dgm:pt modelId="{08193017-FF5E-440A-B2FC-7B72EFF73EC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004CE89A-CAEB-447F-A984-4472A1CE0635}" type="parTrans" cxnId="{1FAEDFE1-8D68-4CB2-9121-2BE0A144D40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B4C535E-F365-4449-A448-CCFC4D325CBC}" type="sibTrans" cxnId="{1FAEDFE1-8D68-4CB2-9121-2BE0A144D406}">
      <dgm:prSet/>
      <dgm:spPr/>
      <dgm:t>
        <a:bodyPr/>
        <a:lstStyle/>
        <a:p>
          <a:endParaRPr lang="en-US"/>
        </a:p>
      </dgm:t>
    </dgm:pt>
    <dgm:pt modelId="{A89CF6AB-BB40-43E7-A5F1-81131B101A2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FA9687CE-C19F-4467-9F9B-6F0AFE7738F9}" type="parTrans" cxnId="{F68888B5-9804-4B4C-B297-274C8F7419F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531519E8-13EC-4094-84D4-E41422ACE2E6}" type="sibTrans" cxnId="{F68888B5-9804-4B4C-B297-274C8F7419FE}">
      <dgm:prSet/>
      <dgm:spPr/>
      <dgm:t>
        <a:bodyPr/>
        <a:lstStyle/>
        <a:p>
          <a:endParaRPr lang="en-US"/>
        </a:p>
      </dgm:t>
    </dgm:pt>
    <dgm:pt modelId="{9D6F9A89-A642-4F4D-9F14-E66236E09919}" type="pres">
      <dgm:prSet presAssocID="{D1050E04-7D1A-442E-9CDF-D275DC15F9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35ABA-0E92-4D65-8FAB-6A1F96AE7E2A}" type="pres">
      <dgm:prSet presAssocID="{8D018822-FBA2-417A-840C-33F4A63B517E}" presName="root1" presStyleCnt="0"/>
      <dgm:spPr/>
    </dgm:pt>
    <dgm:pt modelId="{2EBE743E-7414-4DC3-9D94-C99B93AE7942}" type="pres">
      <dgm:prSet presAssocID="{8D018822-FBA2-417A-840C-33F4A63B5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AEAD6-EE0E-4C41-941A-2321A6A17851}" type="pres">
      <dgm:prSet presAssocID="{8D018822-FBA2-417A-840C-33F4A63B517E}" presName="level2hierChild" presStyleCnt="0"/>
      <dgm:spPr/>
    </dgm:pt>
    <dgm:pt modelId="{53BA12B1-3866-4D7B-9660-900B1EF1E0CF}" type="pres">
      <dgm:prSet presAssocID="{ED1343D6-5505-4693-A845-F3F386C83631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0AD05FA-1203-4A47-9F9E-6BC02F81B4AA}" type="pres">
      <dgm:prSet presAssocID="{ED1343D6-5505-4693-A845-F3F386C83631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6D3C922-5E45-41BE-9D75-48AA34A4E2CA}" type="pres">
      <dgm:prSet presAssocID="{90B36774-7957-488B-A4BC-4BBB82CBF080}" presName="root2" presStyleCnt="0"/>
      <dgm:spPr/>
    </dgm:pt>
    <dgm:pt modelId="{A9DE72D7-D64C-46AB-89B8-1DDCF95A5E23}" type="pres">
      <dgm:prSet presAssocID="{90B36774-7957-488B-A4BC-4BBB82CBF0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BD3260-5BEB-44BA-B290-96798F33249A}" type="pres">
      <dgm:prSet presAssocID="{90B36774-7957-488B-A4BC-4BBB82CBF080}" presName="level3hierChild" presStyleCnt="0"/>
      <dgm:spPr/>
    </dgm:pt>
    <dgm:pt modelId="{E233CA3A-25BD-4D68-8257-049ECD960A95}" type="pres">
      <dgm:prSet presAssocID="{94B632C1-EF7A-4E04-BA89-9637346A635B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C880FB8-C78B-458D-BB4F-978161132DA0}" type="pres">
      <dgm:prSet presAssocID="{94B632C1-EF7A-4E04-BA89-9637346A635B}" presName="connTx" presStyleLbl="parChTrans1D3" presStyleIdx="0" presStyleCnt="3"/>
      <dgm:spPr/>
      <dgm:t>
        <a:bodyPr/>
        <a:lstStyle/>
        <a:p>
          <a:endParaRPr lang="en-US"/>
        </a:p>
      </dgm:t>
    </dgm:pt>
    <dgm:pt modelId="{A00C528C-2049-40C5-8AC1-1B65E6F60053}" type="pres">
      <dgm:prSet presAssocID="{9CAACDAC-3E7F-45DA-A0A6-2124BE36A6BB}" presName="root2" presStyleCnt="0"/>
      <dgm:spPr/>
    </dgm:pt>
    <dgm:pt modelId="{268C0CE0-DA77-4A90-884A-273039F6AEF6}" type="pres">
      <dgm:prSet presAssocID="{9CAACDAC-3E7F-45DA-A0A6-2124BE36A6BB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2A1C9-F4D6-4A33-920F-98C2F4477529}" type="pres">
      <dgm:prSet presAssocID="{9CAACDAC-3E7F-45DA-A0A6-2124BE36A6BB}" presName="level3hierChild" presStyleCnt="0"/>
      <dgm:spPr/>
    </dgm:pt>
    <dgm:pt modelId="{DA454CAF-5941-42F1-9A14-7B651415446B}" type="pres">
      <dgm:prSet presAssocID="{CD45B891-375A-4457-81A5-C57AF925EA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4E9BE51B-3505-4C39-A3DB-3AC7F360EFF3}" type="pres">
      <dgm:prSet presAssocID="{CD45B891-375A-4457-81A5-C57AF925EA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8C67C0C5-4FB7-4AC8-B4D7-94BC740C68D0}" type="pres">
      <dgm:prSet presAssocID="{497D1501-C679-49B1-BEAE-9EE12384C7E1}" presName="root2" presStyleCnt="0"/>
      <dgm:spPr/>
    </dgm:pt>
    <dgm:pt modelId="{1F9D012B-2541-4F60-9936-F955E5E8143F}" type="pres">
      <dgm:prSet presAssocID="{497D1501-C679-49B1-BEAE-9EE12384C7E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C38476-47CF-4915-950B-9B2CA8F68781}" type="pres">
      <dgm:prSet presAssocID="{497D1501-C679-49B1-BEAE-9EE12384C7E1}" presName="level3hierChild" presStyleCnt="0"/>
      <dgm:spPr/>
    </dgm:pt>
    <dgm:pt modelId="{5CC27A30-CBEB-411C-BC03-FBC1F2C3C77B}" type="pres">
      <dgm:prSet presAssocID="{004CE89A-CAEB-447F-A984-4472A1CE063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17A6B71-6709-439F-8B8C-925BB58C01BB}" type="pres">
      <dgm:prSet presAssocID="{004CE89A-CAEB-447F-A984-4472A1CE063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4021EE2-A3A9-404E-94B6-9D0FCDA8CA49}" type="pres">
      <dgm:prSet presAssocID="{08193017-FF5E-440A-B2FC-7B72EFF73ECB}" presName="root2" presStyleCnt="0"/>
      <dgm:spPr/>
    </dgm:pt>
    <dgm:pt modelId="{096FB719-B52E-45CD-9EF7-3FCE9D171A4D}" type="pres">
      <dgm:prSet presAssocID="{08193017-FF5E-440A-B2FC-7B72EFF73EC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97095-DDA0-4E37-9328-9ABBBFA5D382}" type="pres">
      <dgm:prSet presAssocID="{08193017-FF5E-440A-B2FC-7B72EFF73ECB}" presName="level3hierChild" presStyleCnt="0"/>
      <dgm:spPr/>
    </dgm:pt>
    <dgm:pt modelId="{FC1A1B9D-0AB4-4F16-822D-9F81DD54AE2F}" type="pres">
      <dgm:prSet presAssocID="{FA9687CE-C19F-4467-9F9B-6F0AFE7738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200523B0-9680-4EA7-939C-38A49C1A9C60}" type="pres">
      <dgm:prSet presAssocID="{FA9687CE-C19F-4467-9F9B-6F0AFE7738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B7AD0592-ED99-4A2F-BDE2-D2D2C4C6428B}" type="pres">
      <dgm:prSet presAssocID="{A89CF6AB-BB40-43E7-A5F1-81131B101A2D}" presName="root2" presStyleCnt="0"/>
      <dgm:spPr/>
    </dgm:pt>
    <dgm:pt modelId="{D9D200E3-86DA-41FF-97A5-11B23230B1B5}" type="pres">
      <dgm:prSet presAssocID="{A89CF6AB-BB40-43E7-A5F1-81131B101A2D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0B0046-C359-439A-8D70-3B146A81C43C}" type="pres">
      <dgm:prSet presAssocID="{A89CF6AB-BB40-43E7-A5F1-81131B101A2D}" presName="level3hierChild" presStyleCnt="0"/>
      <dgm:spPr/>
    </dgm:pt>
  </dgm:ptLst>
  <dgm:cxnLst>
    <dgm:cxn modelId="{EB176ACE-D70F-4487-82DD-D328A43DBE04}" srcId="{8D018822-FBA2-417A-840C-33F4A63B517E}" destId="{90B36774-7957-488B-A4BC-4BBB82CBF080}" srcOrd="0" destOrd="0" parTransId="{ED1343D6-5505-4693-A845-F3F386C83631}" sibTransId="{936FDF34-BC71-4082-823A-740783DD3918}"/>
    <dgm:cxn modelId="{2F87A73C-413E-4B7B-A26D-4103F6BDB2FD}" type="presOf" srcId="{8D018822-FBA2-417A-840C-33F4A63B517E}" destId="{2EBE743E-7414-4DC3-9D94-C99B93AE7942}" srcOrd="0" destOrd="0" presId="urn:microsoft.com/office/officeart/2005/8/layout/hierarchy2"/>
    <dgm:cxn modelId="{03E9708F-92F2-4E30-A966-60D14EA9847D}" type="presOf" srcId="{90B36774-7957-488B-A4BC-4BBB82CBF080}" destId="{A9DE72D7-D64C-46AB-89B8-1DDCF95A5E23}" srcOrd="0" destOrd="0" presId="urn:microsoft.com/office/officeart/2005/8/layout/hierarchy2"/>
    <dgm:cxn modelId="{BCD8DAF7-0850-4845-AC4E-52A130DC04C5}" type="presOf" srcId="{CD45B891-375A-4457-81A5-C57AF925EA51}" destId="{DA454CAF-5941-42F1-9A14-7B651415446B}" srcOrd="0" destOrd="0" presId="urn:microsoft.com/office/officeart/2005/8/layout/hierarchy2"/>
    <dgm:cxn modelId="{8EF9D419-6BC3-470B-B874-F5073249A443}" type="presOf" srcId="{A89CF6AB-BB40-43E7-A5F1-81131B101A2D}" destId="{D9D200E3-86DA-41FF-97A5-11B23230B1B5}" srcOrd="0" destOrd="0" presId="urn:microsoft.com/office/officeart/2005/8/layout/hierarchy2"/>
    <dgm:cxn modelId="{AFF3E17E-140A-48A8-8711-F2BCE728F390}" type="presOf" srcId="{004CE89A-CAEB-447F-A984-4472A1CE0635}" destId="{117A6B71-6709-439F-8B8C-925BB58C01BB}" srcOrd="1" destOrd="0" presId="urn:microsoft.com/office/officeart/2005/8/layout/hierarchy2"/>
    <dgm:cxn modelId="{393E5A77-5894-4743-918F-C5AF0FD52FCA}" type="presOf" srcId="{D1050E04-7D1A-442E-9CDF-D275DC15F955}" destId="{9D6F9A89-A642-4F4D-9F14-E66236E09919}" srcOrd="0" destOrd="0" presId="urn:microsoft.com/office/officeart/2005/8/layout/hierarchy2"/>
    <dgm:cxn modelId="{88F82870-0B64-401C-8E2A-8D47BD83EB2C}" type="presOf" srcId="{CD45B891-375A-4457-81A5-C57AF925EA51}" destId="{4E9BE51B-3505-4C39-A3DB-3AC7F360EFF3}" srcOrd="1" destOrd="0" presId="urn:microsoft.com/office/officeart/2005/8/layout/hierarchy2"/>
    <dgm:cxn modelId="{A71EB317-3795-45F8-B57A-9C3555E4E6B5}" type="presOf" srcId="{004CE89A-CAEB-447F-A984-4472A1CE0635}" destId="{5CC27A30-CBEB-411C-BC03-FBC1F2C3C77B}" srcOrd="0" destOrd="0" presId="urn:microsoft.com/office/officeart/2005/8/layout/hierarchy2"/>
    <dgm:cxn modelId="{94474418-AF3E-48EA-A695-2F2722820CCE}" srcId="{D1050E04-7D1A-442E-9CDF-D275DC15F955}" destId="{8D018822-FBA2-417A-840C-33F4A63B517E}" srcOrd="0" destOrd="0" parTransId="{75C9F745-1E52-4747-B3C2-3922587EA5F1}" sibTransId="{68B93A2D-E9BA-4031-914F-06433B5B487D}"/>
    <dgm:cxn modelId="{54E5A294-8548-4A94-996D-CCEAA0603F9E}" type="presOf" srcId="{ED1343D6-5505-4693-A845-F3F386C83631}" destId="{F0AD05FA-1203-4A47-9F9E-6BC02F81B4AA}" srcOrd="1" destOrd="0" presId="urn:microsoft.com/office/officeart/2005/8/layout/hierarchy2"/>
    <dgm:cxn modelId="{C660B50A-19A3-4402-A5E5-6990B7A61688}" type="presOf" srcId="{ED1343D6-5505-4693-A845-F3F386C83631}" destId="{53BA12B1-3866-4D7B-9660-900B1EF1E0CF}" srcOrd="0" destOrd="0" presId="urn:microsoft.com/office/officeart/2005/8/layout/hierarchy2"/>
    <dgm:cxn modelId="{428EAC6D-448D-48EB-8C44-4ECF36C75E4B}" type="presOf" srcId="{94B632C1-EF7A-4E04-BA89-9637346A635B}" destId="{E233CA3A-25BD-4D68-8257-049ECD960A95}" srcOrd="0" destOrd="0" presId="urn:microsoft.com/office/officeart/2005/8/layout/hierarchy2"/>
    <dgm:cxn modelId="{F68888B5-9804-4B4C-B297-274C8F7419FE}" srcId="{08193017-FF5E-440A-B2FC-7B72EFF73ECB}" destId="{A89CF6AB-BB40-43E7-A5F1-81131B101A2D}" srcOrd="0" destOrd="0" parTransId="{FA9687CE-C19F-4467-9F9B-6F0AFE7738F9}" sibTransId="{531519E8-13EC-4094-84D4-E41422ACE2E6}"/>
    <dgm:cxn modelId="{A32B4ACB-0AED-4D45-BDD0-1D0E97B21378}" type="presOf" srcId="{FA9687CE-C19F-4467-9F9B-6F0AFE7738F9}" destId="{FC1A1B9D-0AB4-4F16-822D-9F81DD54AE2F}" srcOrd="0" destOrd="0" presId="urn:microsoft.com/office/officeart/2005/8/layout/hierarchy2"/>
    <dgm:cxn modelId="{4C5666E1-8274-4ED6-818C-2ABFE192F540}" type="presOf" srcId="{94B632C1-EF7A-4E04-BA89-9637346A635B}" destId="{DC880FB8-C78B-458D-BB4F-978161132DA0}" srcOrd="1" destOrd="0" presId="urn:microsoft.com/office/officeart/2005/8/layout/hierarchy2"/>
    <dgm:cxn modelId="{B162D9B3-D801-42B0-B89F-9F6E7AA40517}" type="presOf" srcId="{08193017-FF5E-440A-B2FC-7B72EFF73ECB}" destId="{096FB719-B52E-45CD-9EF7-3FCE9D171A4D}" srcOrd="0" destOrd="0" presId="urn:microsoft.com/office/officeart/2005/8/layout/hierarchy2"/>
    <dgm:cxn modelId="{427E35A6-B367-45CC-AD72-19C716C7D876}" srcId="{90B36774-7957-488B-A4BC-4BBB82CBF080}" destId="{9CAACDAC-3E7F-45DA-A0A6-2124BE36A6BB}" srcOrd="0" destOrd="0" parTransId="{94B632C1-EF7A-4E04-BA89-9637346A635B}" sibTransId="{A3FFF725-E832-4A8B-8C0C-9717EF6683F7}"/>
    <dgm:cxn modelId="{B2D3ACE6-FD34-4D0B-80CC-A6B74DEA8317}" type="presOf" srcId="{FA9687CE-C19F-4467-9F9B-6F0AFE7738F9}" destId="{200523B0-9680-4EA7-939C-38A49C1A9C60}" srcOrd="1" destOrd="0" presId="urn:microsoft.com/office/officeart/2005/8/layout/hierarchy2"/>
    <dgm:cxn modelId="{859E1EA8-DE1F-4611-B70D-79DABAE9173E}" type="presOf" srcId="{9CAACDAC-3E7F-45DA-A0A6-2124BE36A6BB}" destId="{268C0CE0-DA77-4A90-884A-273039F6AEF6}" srcOrd="0" destOrd="0" presId="urn:microsoft.com/office/officeart/2005/8/layout/hierarchy2"/>
    <dgm:cxn modelId="{1FAEDFE1-8D68-4CB2-9121-2BE0A144D406}" srcId="{8D018822-FBA2-417A-840C-33F4A63B517E}" destId="{08193017-FF5E-440A-B2FC-7B72EFF73ECB}" srcOrd="1" destOrd="0" parTransId="{004CE89A-CAEB-447F-A984-4472A1CE0635}" sibTransId="{1B4C535E-F365-4449-A448-CCFC4D325CBC}"/>
    <dgm:cxn modelId="{E2C8A4B5-F5AC-4F9C-B2D2-90A1104BF793}" type="presOf" srcId="{497D1501-C679-49B1-BEAE-9EE12384C7E1}" destId="{1F9D012B-2541-4F60-9936-F955E5E8143F}" srcOrd="0" destOrd="0" presId="urn:microsoft.com/office/officeart/2005/8/layout/hierarchy2"/>
    <dgm:cxn modelId="{5366CE96-BF93-4958-AAAB-E6732AAF9F6E}" srcId="{90B36774-7957-488B-A4BC-4BBB82CBF080}" destId="{497D1501-C679-49B1-BEAE-9EE12384C7E1}" srcOrd="1" destOrd="0" parTransId="{CD45B891-375A-4457-81A5-C57AF925EA51}" sibTransId="{B5F4A2CC-8469-4703-B5E7-A39DD906DAB3}"/>
    <dgm:cxn modelId="{DE00BD04-DD15-43FC-964E-89091FD72CB9}" type="presParOf" srcId="{9D6F9A89-A642-4F4D-9F14-E66236E09919}" destId="{62D35ABA-0E92-4D65-8FAB-6A1F96AE7E2A}" srcOrd="0" destOrd="0" presId="urn:microsoft.com/office/officeart/2005/8/layout/hierarchy2"/>
    <dgm:cxn modelId="{D55590D7-294C-4356-A96C-FA822F00BDC5}" type="presParOf" srcId="{62D35ABA-0E92-4D65-8FAB-6A1F96AE7E2A}" destId="{2EBE743E-7414-4DC3-9D94-C99B93AE7942}" srcOrd="0" destOrd="0" presId="urn:microsoft.com/office/officeart/2005/8/layout/hierarchy2"/>
    <dgm:cxn modelId="{77F64D13-47B5-48F9-883C-F2CE3D1ACB39}" type="presParOf" srcId="{62D35ABA-0E92-4D65-8FAB-6A1F96AE7E2A}" destId="{31CAEAD6-EE0E-4C41-941A-2321A6A17851}" srcOrd="1" destOrd="0" presId="urn:microsoft.com/office/officeart/2005/8/layout/hierarchy2"/>
    <dgm:cxn modelId="{28CBF3C2-2632-4BB0-AD36-F76B96D00AA2}" type="presParOf" srcId="{31CAEAD6-EE0E-4C41-941A-2321A6A17851}" destId="{53BA12B1-3866-4D7B-9660-900B1EF1E0CF}" srcOrd="0" destOrd="0" presId="urn:microsoft.com/office/officeart/2005/8/layout/hierarchy2"/>
    <dgm:cxn modelId="{CDCC014E-7440-4A67-8418-0850E073B839}" type="presParOf" srcId="{53BA12B1-3866-4D7B-9660-900B1EF1E0CF}" destId="{F0AD05FA-1203-4A47-9F9E-6BC02F81B4AA}" srcOrd="0" destOrd="0" presId="urn:microsoft.com/office/officeart/2005/8/layout/hierarchy2"/>
    <dgm:cxn modelId="{93985643-F751-430B-932C-A0E821BE26BD}" type="presParOf" srcId="{31CAEAD6-EE0E-4C41-941A-2321A6A17851}" destId="{C6D3C922-5E45-41BE-9D75-48AA34A4E2CA}" srcOrd="1" destOrd="0" presId="urn:microsoft.com/office/officeart/2005/8/layout/hierarchy2"/>
    <dgm:cxn modelId="{88A42D0A-8160-4CC0-BF52-C9F81D9E8A7B}" type="presParOf" srcId="{C6D3C922-5E45-41BE-9D75-48AA34A4E2CA}" destId="{A9DE72D7-D64C-46AB-89B8-1DDCF95A5E23}" srcOrd="0" destOrd="0" presId="urn:microsoft.com/office/officeart/2005/8/layout/hierarchy2"/>
    <dgm:cxn modelId="{847205B3-A84C-4412-8E26-B0B05B5999C1}" type="presParOf" srcId="{C6D3C922-5E45-41BE-9D75-48AA34A4E2CA}" destId="{73BD3260-5BEB-44BA-B290-96798F33249A}" srcOrd="1" destOrd="0" presId="urn:microsoft.com/office/officeart/2005/8/layout/hierarchy2"/>
    <dgm:cxn modelId="{0E521A0F-1560-4559-8EC0-44672EA0FF08}" type="presParOf" srcId="{73BD3260-5BEB-44BA-B290-96798F33249A}" destId="{E233CA3A-25BD-4D68-8257-049ECD960A95}" srcOrd="0" destOrd="0" presId="urn:microsoft.com/office/officeart/2005/8/layout/hierarchy2"/>
    <dgm:cxn modelId="{D9803653-29EB-418F-A8AD-72D1C70CCA84}" type="presParOf" srcId="{E233CA3A-25BD-4D68-8257-049ECD960A95}" destId="{DC880FB8-C78B-458D-BB4F-978161132DA0}" srcOrd="0" destOrd="0" presId="urn:microsoft.com/office/officeart/2005/8/layout/hierarchy2"/>
    <dgm:cxn modelId="{8001879C-E809-4465-B95C-129145AC11B8}" type="presParOf" srcId="{73BD3260-5BEB-44BA-B290-96798F33249A}" destId="{A00C528C-2049-40C5-8AC1-1B65E6F60053}" srcOrd="1" destOrd="0" presId="urn:microsoft.com/office/officeart/2005/8/layout/hierarchy2"/>
    <dgm:cxn modelId="{EA9AA177-0180-43D0-9D22-8BA68F1CE18E}" type="presParOf" srcId="{A00C528C-2049-40C5-8AC1-1B65E6F60053}" destId="{268C0CE0-DA77-4A90-884A-273039F6AEF6}" srcOrd="0" destOrd="0" presId="urn:microsoft.com/office/officeart/2005/8/layout/hierarchy2"/>
    <dgm:cxn modelId="{D7533CAF-FAFC-4A69-95EA-84CB3B3B6216}" type="presParOf" srcId="{A00C528C-2049-40C5-8AC1-1B65E6F60053}" destId="{8FB2A1C9-F4D6-4A33-920F-98C2F4477529}" srcOrd="1" destOrd="0" presId="urn:microsoft.com/office/officeart/2005/8/layout/hierarchy2"/>
    <dgm:cxn modelId="{02E48ACD-CC0E-446B-91A3-B754B752182A}" type="presParOf" srcId="{73BD3260-5BEB-44BA-B290-96798F33249A}" destId="{DA454CAF-5941-42F1-9A14-7B651415446B}" srcOrd="2" destOrd="0" presId="urn:microsoft.com/office/officeart/2005/8/layout/hierarchy2"/>
    <dgm:cxn modelId="{0BBA366A-4845-47E1-A835-B766D437B4A6}" type="presParOf" srcId="{DA454CAF-5941-42F1-9A14-7B651415446B}" destId="{4E9BE51B-3505-4C39-A3DB-3AC7F360EFF3}" srcOrd="0" destOrd="0" presId="urn:microsoft.com/office/officeart/2005/8/layout/hierarchy2"/>
    <dgm:cxn modelId="{1404FCAF-3BD6-4B23-9541-5E46798F1551}" type="presParOf" srcId="{73BD3260-5BEB-44BA-B290-96798F33249A}" destId="{8C67C0C5-4FB7-4AC8-B4D7-94BC740C68D0}" srcOrd="3" destOrd="0" presId="urn:microsoft.com/office/officeart/2005/8/layout/hierarchy2"/>
    <dgm:cxn modelId="{EF370AFF-2932-40BB-8C00-7C8BD99DBB5A}" type="presParOf" srcId="{8C67C0C5-4FB7-4AC8-B4D7-94BC740C68D0}" destId="{1F9D012B-2541-4F60-9936-F955E5E8143F}" srcOrd="0" destOrd="0" presId="urn:microsoft.com/office/officeart/2005/8/layout/hierarchy2"/>
    <dgm:cxn modelId="{297AFE18-9097-44BF-9E87-0F9CD4C5A3B0}" type="presParOf" srcId="{8C67C0C5-4FB7-4AC8-B4D7-94BC740C68D0}" destId="{53C38476-47CF-4915-950B-9B2CA8F68781}" srcOrd="1" destOrd="0" presId="urn:microsoft.com/office/officeart/2005/8/layout/hierarchy2"/>
    <dgm:cxn modelId="{0C95CAA5-6E2F-4CA0-A5C8-1FD205043844}" type="presParOf" srcId="{31CAEAD6-EE0E-4C41-941A-2321A6A17851}" destId="{5CC27A30-CBEB-411C-BC03-FBC1F2C3C77B}" srcOrd="2" destOrd="0" presId="urn:microsoft.com/office/officeart/2005/8/layout/hierarchy2"/>
    <dgm:cxn modelId="{4A3B57C5-7D9E-4C1B-A7B5-BAEB358B11EF}" type="presParOf" srcId="{5CC27A30-CBEB-411C-BC03-FBC1F2C3C77B}" destId="{117A6B71-6709-439F-8B8C-925BB58C01BB}" srcOrd="0" destOrd="0" presId="urn:microsoft.com/office/officeart/2005/8/layout/hierarchy2"/>
    <dgm:cxn modelId="{572534ED-7692-48B2-9732-7BFF313BD01F}" type="presParOf" srcId="{31CAEAD6-EE0E-4C41-941A-2321A6A17851}" destId="{F4021EE2-A3A9-404E-94B6-9D0FCDA8CA49}" srcOrd="3" destOrd="0" presId="urn:microsoft.com/office/officeart/2005/8/layout/hierarchy2"/>
    <dgm:cxn modelId="{8FEA0979-EFFD-4DB4-8F47-F54BFF0A48F4}" type="presParOf" srcId="{F4021EE2-A3A9-404E-94B6-9D0FCDA8CA49}" destId="{096FB719-B52E-45CD-9EF7-3FCE9D171A4D}" srcOrd="0" destOrd="0" presId="urn:microsoft.com/office/officeart/2005/8/layout/hierarchy2"/>
    <dgm:cxn modelId="{3921254E-CBC2-4BDF-8E90-525A383D23BC}" type="presParOf" srcId="{F4021EE2-A3A9-404E-94B6-9D0FCDA8CA49}" destId="{07597095-DDA0-4E37-9328-9ABBBFA5D382}" srcOrd="1" destOrd="0" presId="urn:microsoft.com/office/officeart/2005/8/layout/hierarchy2"/>
    <dgm:cxn modelId="{96EBC071-21DC-4749-AB86-9188124CCB25}" type="presParOf" srcId="{07597095-DDA0-4E37-9328-9ABBBFA5D382}" destId="{FC1A1B9D-0AB4-4F16-822D-9F81DD54AE2F}" srcOrd="0" destOrd="0" presId="urn:microsoft.com/office/officeart/2005/8/layout/hierarchy2"/>
    <dgm:cxn modelId="{D270E5A2-30A0-46B9-B288-0A3CD14D7B6A}" type="presParOf" srcId="{FC1A1B9D-0AB4-4F16-822D-9F81DD54AE2F}" destId="{200523B0-9680-4EA7-939C-38A49C1A9C60}" srcOrd="0" destOrd="0" presId="urn:microsoft.com/office/officeart/2005/8/layout/hierarchy2"/>
    <dgm:cxn modelId="{9CB65619-5559-4914-B5B3-BBD6F32A375E}" type="presParOf" srcId="{07597095-DDA0-4E37-9328-9ABBBFA5D382}" destId="{B7AD0592-ED99-4A2F-BDE2-D2D2C4C6428B}" srcOrd="1" destOrd="0" presId="urn:microsoft.com/office/officeart/2005/8/layout/hierarchy2"/>
    <dgm:cxn modelId="{7E305D92-4C3A-49C1-9354-B6BC3BAC5708}" type="presParOf" srcId="{B7AD0592-ED99-4A2F-BDE2-D2D2C4C6428B}" destId="{D9D200E3-86DA-41FF-97A5-11B23230B1B5}" srcOrd="0" destOrd="0" presId="urn:microsoft.com/office/officeart/2005/8/layout/hierarchy2"/>
    <dgm:cxn modelId="{774C0002-954D-4BDC-913B-7088CDF39857}" type="presParOf" srcId="{B7AD0592-ED99-4A2F-BDE2-D2D2C4C6428B}" destId="{D10B0046-C359-439A-8D70-3B146A81C4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4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13983" y="0"/>
          <a:ext cx="3558483" cy="9212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095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6854" y="291126"/>
        <a:ext cx="272814" cy="338971"/>
      </dsp:txXfrm>
    </dsp:sp>
    <dsp:sp modelId="{3B131DB1-3485-45DB-8AAD-4323E156B5FB}">
      <dsp:nvSpPr>
        <dsp:cNvPr id="0" name=""/>
        <dsp:cNvSpPr/>
      </dsp:nvSpPr>
      <dsp:spPr>
        <a:xfrm>
          <a:off x="354816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69575" y="291126"/>
        <a:ext cx="272814" cy="338971"/>
      </dsp:txXfrm>
    </dsp:sp>
    <dsp:sp modelId="{6E386522-2C9F-4126-A3C6-26C8A9562D59}">
      <dsp:nvSpPr>
        <dsp:cNvPr id="0" name=""/>
        <dsp:cNvSpPr/>
      </dsp:nvSpPr>
      <dsp:spPr>
        <a:xfrm>
          <a:off x="707536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722295" y="291126"/>
        <a:ext cx="272814" cy="338971"/>
      </dsp:txXfrm>
    </dsp:sp>
    <dsp:sp modelId="{C2D76D59-1D75-4E48-91F7-15EFA5C14B3D}">
      <dsp:nvSpPr>
        <dsp:cNvPr id="0" name=""/>
        <dsp:cNvSpPr/>
      </dsp:nvSpPr>
      <dsp:spPr>
        <a:xfrm>
          <a:off x="1060257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075016" y="291126"/>
        <a:ext cx="272814" cy="338971"/>
      </dsp:txXfrm>
    </dsp:sp>
    <dsp:sp modelId="{8464FC22-B7AA-4806-8787-663D63486F60}">
      <dsp:nvSpPr>
        <dsp:cNvPr id="0" name=""/>
        <dsp:cNvSpPr/>
      </dsp:nvSpPr>
      <dsp:spPr>
        <a:xfrm>
          <a:off x="1412978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427737" y="291126"/>
        <a:ext cx="272814" cy="338971"/>
      </dsp:txXfrm>
    </dsp:sp>
    <dsp:sp modelId="{E4117646-8A13-4968-BA44-83F194E8DFEE}">
      <dsp:nvSpPr>
        <dsp:cNvPr id="0" name=""/>
        <dsp:cNvSpPr/>
      </dsp:nvSpPr>
      <dsp:spPr>
        <a:xfrm>
          <a:off x="1765699" y="276367"/>
          <a:ext cx="302332" cy="36848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780458" y="291126"/>
        <a:ext cx="272814" cy="338971"/>
      </dsp:txXfrm>
    </dsp:sp>
    <dsp:sp modelId="{B5054807-503F-4B1F-B23B-768ECE5D1196}">
      <dsp:nvSpPr>
        <dsp:cNvPr id="0" name=""/>
        <dsp:cNvSpPr/>
      </dsp:nvSpPr>
      <dsp:spPr>
        <a:xfrm>
          <a:off x="2118419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133178" y="291126"/>
        <a:ext cx="272814" cy="338971"/>
      </dsp:txXfrm>
    </dsp:sp>
    <dsp:sp modelId="{9EAEB3A6-6F03-4703-B3A7-C67C7299BDCB}">
      <dsp:nvSpPr>
        <dsp:cNvPr id="0" name=""/>
        <dsp:cNvSpPr/>
      </dsp:nvSpPr>
      <dsp:spPr>
        <a:xfrm>
          <a:off x="2471140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485899" y="291126"/>
        <a:ext cx="272814" cy="338971"/>
      </dsp:txXfrm>
    </dsp:sp>
    <dsp:sp modelId="{9D607719-7E83-41E8-A7AA-62CF51B7D7A0}">
      <dsp:nvSpPr>
        <dsp:cNvPr id="0" name=""/>
        <dsp:cNvSpPr/>
      </dsp:nvSpPr>
      <dsp:spPr>
        <a:xfrm>
          <a:off x="2823861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838620" y="291126"/>
        <a:ext cx="272814" cy="338971"/>
      </dsp:txXfrm>
    </dsp:sp>
    <dsp:sp modelId="{3031199B-CFB5-4BF3-9A6D-09257C871CAE}">
      <dsp:nvSpPr>
        <dsp:cNvPr id="0" name=""/>
        <dsp:cNvSpPr/>
      </dsp:nvSpPr>
      <dsp:spPr>
        <a:xfrm>
          <a:off x="3176582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191341" y="291126"/>
        <a:ext cx="272814" cy="338971"/>
      </dsp:txXfrm>
    </dsp:sp>
    <dsp:sp modelId="{B1C67EBC-3167-4379-A224-39BE142E6011}">
      <dsp:nvSpPr>
        <dsp:cNvPr id="0" name=""/>
        <dsp:cNvSpPr/>
      </dsp:nvSpPr>
      <dsp:spPr>
        <a:xfrm>
          <a:off x="3529302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544061" y="291126"/>
        <a:ext cx="272814" cy="338971"/>
      </dsp:txXfrm>
    </dsp:sp>
    <dsp:sp modelId="{5E070B4D-A4F2-4B53-8204-EF9D9603D692}">
      <dsp:nvSpPr>
        <dsp:cNvPr id="0" name=""/>
        <dsp:cNvSpPr/>
      </dsp:nvSpPr>
      <dsp:spPr>
        <a:xfrm>
          <a:off x="3882023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896782" y="291126"/>
        <a:ext cx="272814" cy="3389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13983" y="0"/>
          <a:ext cx="3558483" cy="9212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095" y="276367"/>
          <a:ext cx="302332" cy="36848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6854" y="291126"/>
        <a:ext cx="272814" cy="338971"/>
      </dsp:txXfrm>
    </dsp:sp>
    <dsp:sp modelId="{3B131DB1-3485-45DB-8AAD-4323E156B5FB}">
      <dsp:nvSpPr>
        <dsp:cNvPr id="0" name=""/>
        <dsp:cNvSpPr/>
      </dsp:nvSpPr>
      <dsp:spPr>
        <a:xfrm>
          <a:off x="354816" y="276367"/>
          <a:ext cx="302332" cy="36848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69575" y="291126"/>
        <a:ext cx="272814" cy="338971"/>
      </dsp:txXfrm>
    </dsp:sp>
    <dsp:sp modelId="{6E386522-2C9F-4126-A3C6-26C8A9562D59}">
      <dsp:nvSpPr>
        <dsp:cNvPr id="0" name=""/>
        <dsp:cNvSpPr/>
      </dsp:nvSpPr>
      <dsp:spPr>
        <a:xfrm>
          <a:off x="707536" y="276367"/>
          <a:ext cx="302332" cy="368489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722295" y="291126"/>
        <a:ext cx="272814" cy="338971"/>
      </dsp:txXfrm>
    </dsp:sp>
    <dsp:sp modelId="{C2D76D59-1D75-4E48-91F7-15EFA5C14B3D}">
      <dsp:nvSpPr>
        <dsp:cNvPr id="0" name=""/>
        <dsp:cNvSpPr/>
      </dsp:nvSpPr>
      <dsp:spPr>
        <a:xfrm>
          <a:off x="1060257" y="276367"/>
          <a:ext cx="302332" cy="36848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075016" y="291126"/>
        <a:ext cx="272814" cy="338971"/>
      </dsp:txXfrm>
    </dsp:sp>
    <dsp:sp modelId="{8464FC22-B7AA-4806-8787-663D63486F60}">
      <dsp:nvSpPr>
        <dsp:cNvPr id="0" name=""/>
        <dsp:cNvSpPr/>
      </dsp:nvSpPr>
      <dsp:spPr>
        <a:xfrm>
          <a:off x="1412978" y="276367"/>
          <a:ext cx="302332" cy="36848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427737" y="291126"/>
        <a:ext cx="272814" cy="338971"/>
      </dsp:txXfrm>
    </dsp:sp>
    <dsp:sp modelId="{E4117646-8A13-4968-BA44-83F194E8DFEE}">
      <dsp:nvSpPr>
        <dsp:cNvPr id="0" name=""/>
        <dsp:cNvSpPr/>
      </dsp:nvSpPr>
      <dsp:spPr>
        <a:xfrm>
          <a:off x="1765699" y="276367"/>
          <a:ext cx="302332" cy="368489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780458" y="291126"/>
        <a:ext cx="272814" cy="338971"/>
      </dsp:txXfrm>
    </dsp:sp>
    <dsp:sp modelId="{B5054807-503F-4B1F-B23B-768ECE5D1196}">
      <dsp:nvSpPr>
        <dsp:cNvPr id="0" name=""/>
        <dsp:cNvSpPr/>
      </dsp:nvSpPr>
      <dsp:spPr>
        <a:xfrm>
          <a:off x="2118419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133178" y="291126"/>
        <a:ext cx="272814" cy="338971"/>
      </dsp:txXfrm>
    </dsp:sp>
    <dsp:sp modelId="{9EAEB3A6-6F03-4703-B3A7-C67C7299BDCB}">
      <dsp:nvSpPr>
        <dsp:cNvPr id="0" name=""/>
        <dsp:cNvSpPr/>
      </dsp:nvSpPr>
      <dsp:spPr>
        <a:xfrm>
          <a:off x="2471140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485899" y="291126"/>
        <a:ext cx="272814" cy="338971"/>
      </dsp:txXfrm>
    </dsp:sp>
    <dsp:sp modelId="{9D607719-7E83-41E8-A7AA-62CF51B7D7A0}">
      <dsp:nvSpPr>
        <dsp:cNvPr id="0" name=""/>
        <dsp:cNvSpPr/>
      </dsp:nvSpPr>
      <dsp:spPr>
        <a:xfrm>
          <a:off x="2823861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2838620" y="291126"/>
        <a:ext cx="272814" cy="338971"/>
      </dsp:txXfrm>
    </dsp:sp>
    <dsp:sp modelId="{3031199B-CFB5-4BF3-9A6D-09257C871CAE}">
      <dsp:nvSpPr>
        <dsp:cNvPr id="0" name=""/>
        <dsp:cNvSpPr/>
      </dsp:nvSpPr>
      <dsp:spPr>
        <a:xfrm>
          <a:off x="3176582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191341" y="291126"/>
        <a:ext cx="272814" cy="338971"/>
      </dsp:txXfrm>
    </dsp:sp>
    <dsp:sp modelId="{B1C67EBC-3167-4379-A224-39BE142E6011}">
      <dsp:nvSpPr>
        <dsp:cNvPr id="0" name=""/>
        <dsp:cNvSpPr/>
      </dsp:nvSpPr>
      <dsp:spPr>
        <a:xfrm>
          <a:off x="3529302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544061" y="291126"/>
        <a:ext cx="272814" cy="338971"/>
      </dsp:txXfrm>
    </dsp:sp>
    <dsp:sp modelId="{5E070B4D-A4F2-4B53-8204-EF9D9603D692}">
      <dsp:nvSpPr>
        <dsp:cNvPr id="0" name=""/>
        <dsp:cNvSpPr/>
      </dsp:nvSpPr>
      <dsp:spPr>
        <a:xfrm>
          <a:off x="3882023" y="276367"/>
          <a:ext cx="302332" cy="368489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3896782" y="291126"/>
        <a:ext cx="272814" cy="3389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5976-E092-430D-BCFC-460B937B18BC}">
      <dsp:nvSpPr>
        <dsp:cNvPr id="0" name=""/>
        <dsp:cNvSpPr/>
      </dsp:nvSpPr>
      <dsp:spPr>
        <a:xfrm>
          <a:off x="101047" y="99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101047" y="99"/>
        <a:ext cx="239867" cy="143920"/>
      </dsp:txXfrm>
    </dsp:sp>
    <dsp:sp modelId="{395676F4-24A7-4B8C-84DC-EA86972644F1}">
      <dsp:nvSpPr>
        <dsp:cNvPr id="0" name=""/>
        <dsp:cNvSpPr/>
      </dsp:nvSpPr>
      <dsp:spPr>
        <a:xfrm>
          <a:off x="364901" y="99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</a:t>
          </a:r>
          <a:endParaRPr lang="en-US" sz="600" kern="1200" dirty="0"/>
        </a:p>
      </dsp:txBody>
      <dsp:txXfrm>
        <a:off x="364901" y="99"/>
        <a:ext cx="239867" cy="143920"/>
      </dsp:txXfrm>
    </dsp:sp>
    <dsp:sp modelId="{D41C02A3-A4DB-4F50-A3F1-4D881B1192C9}">
      <dsp:nvSpPr>
        <dsp:cNvPr id="0" name=""/>
        <dsp:cNvSpPr/>
      </dsp:nvSpPr>
      <dsp:spPr>
        <a:xfrm>
          <a:off x="101047" y="168006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</a:t>
          </a:r>
          <a:endParaRPr lang="en-US" sz="600" kern="1200" dirty="0"/>
        </a:p>
      </dsp:txBody>
      <dsp:txXfrm>
        <a:off x="101047" y="168006"/>
        <a:ext cx="239867" cy="143920"/>
      </dsp:txXfrm>
    </dsp:sp>
    <dsp:sp modelId="{9560B028-FF05-4945-A45E-3B7D0C2912CE}">
      <dsp:nvSpPr>
        <dsp:cNvPr id="0" name=""/>
        <dsp:cNvSpPr/>
      </dsp:nvSpPr>
      <dsp:spPr>
        <a:xfrm>
          <a:off x="364901" y="168006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 </a:t>
          </a:r>
          <a:endParaRPr lang="en-US" sz="600" kern="1200" dirty="0"/>
        </a:p>
      </dsp:txBody>
      <dsp:txXfrm>
        <a:off x="364901" y="168006"/>
        <a:ext cx="239867" cy="143920"/>
      </dsp:txXfrm>
    </dsp:sp>
    <dsp:sp modelId="{CFE2AE05-82D3-4455-AD31-ED6B710A7A02}">
      <dsp:nvSpPr>
        <dsp:cNvPr id="0" name=""/>
        <dsp:cNvSpPr/>
      </dsp:nvSpPr>
      <dsp:spPr>
        <a:xfrm>
          <a:off x="101047" y="335913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</a:t>
          </a:r>
          <a:endParaRPr lang="en-US" sz="600" kern="1200" dirty="0"/>
        </a:p>
      </dsp:txBody>
      <dsp:txXfrm>
        <a:off x="101047" y="335913"/>
        <a:ext cx="239867" cy="143920"/>
      </dsp:txXfrm>
    </dsp:sp>
    <dsp:sp modelId="{15CBA8DB-E0BE-4FCA-AAEA-A9A0848D3E7F}">
      <dsp:nvSpPr>
        <dsp:cNvPr id="0" name=""/>
        <dsp:cNvSpPr/>
      </dsp:nvSpPr>
      <dsp:spPr>
        <a:xfrm>
          <a:off x="364901" y="335913"/>
          <a:ext cx="239867" cy="143920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 </a:t>
          </a:r>
          <a:endParaRPr lang="en-US" sz="600" kern="1200" dirty="0"/>
        </a:p>
      </dsp:txBody>
      <dsp:txXfrm>
        <a:off x="364901" y="335913"/>
        <a:ext cx="239867" cy="1439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49379" y="0"/>
          <a:ext cx="2826298" cy="60599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664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3386" y="193519"/>
        <a:ext cx="216680" cy="218953"/>
      </dsp:txXfrm>
    </dsp:sp>
    <dsp:sp modelId="{3B131DB1-3485-45DB-8AAD-4323E156B5FB}">
      <dsp:nvSpPr>
        <dsp:cNvPr id="0" name=""/>
        <dsp:cNvSpPr/>
      </dsp:nvSpPr>
      <dsp:spPr>
        <a:xfrm>
          <a:off x="281809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3531" y="193519"/>
        <a:ext cx="216680" cy="218953"/>
      </dsp:txXfrm>
    </dsp:sp>
    <dsp:sp modelId="{6E386522-2C9F-4126-A3C6-26C8A9562D59}">
      <dsp:nvSpPr>
        <dsp:cNvPr id="0" name=""/>
        <dsp:cNvSpPr/>
      </dsp:nvSpPr>
      <dsp:spPr>
        <a:xfrm>
          <a:off x="561955" y="181797"/>
          <a:ext cx="240124" cy="2423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573677" y="193519"/>
        <a:ext cx="216680" cy="218953"/>
      </dsp:txXfrm>
    </dsp:sp>
    <dsp:sp modelId="{C2D76D59-1D75-4E48-91F7-15EFA5C14B3D}">
      <dsp:nvSpPr>
        <dsp:cNvPr id="0" name=""/>
        <dsp:cNvSpPr/>
      </dsp:nvSpPr>
      <dsp:spPr>
        <a:xfrm>
          <a:off x="842101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853823" y="193519"/>
        <a:ext cx="216680" cy="218953"/>
      </dsp:txXfrm>
    </dsp:sp>
    <dsp:sp modelId="{8464FC22-B7AA-4806-8787-663D63486F60}">
      <dsp:nvSpPr>
        <dsp:cNvPr id="0" name=""/>
        <dsp:cNvSpPr/>
      </dsp:nvSpPr>
      <dsp:spPr>
        <a:xfrm>
          <a:off x="1122247" y="181797"/>
          <a:ext cx="240124" cy="2423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133969" y="193519"/>
        <a:ext cx="216680" cy="218953"/>
      </dsp:txXfrm>
    </dsp:sp>
    <dsp:sp modelId="{E4117646-8A13-4968-BA44-83F194E8DFEE}">
      <dsp:nvSpPr>
        <dsp:cNvPr id="0" name=""/>
        <dsp:cNvSpPr/>
      </dsp:nvSpPr>
      <dsp:spPr>
        <a:xfrm>
          <a:off x="1402393" y="181797"/>
          <a:ext cx="240124" cy="242397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414115" y="193519"/>
        <a:ext cx="216680" cy="218953"/>
      </dsp:txXfrm>
    </dsp:sp>
    <dsp:sp modelId="{B5054807-503F-4B1F-B23B-768ECE5D1196}">
      <dsp:nvSpPr>
        <dsp:cNvPr id="0" name=""/>
        <dsp:cNvSpPr/>
      </dsp:nvSpPr>
      <dsp:spPr>
        <a:xfrm>
          <a:off x="1682538" y="181797"/>
          <a:ext cx="240124" cy="24239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694260" y="193519"/>
        <a:ext cx="216680" cy="218953"/>
      </dsp:txXfrm>
    </dsp:sp>
    <dsp:sp modelId="{9EAEB3A6-6F03-4703-B3A7-C67C7299BDCB}">
      <dsp:nvSpPr>
        <dsp:cNvPr id="0" name=""/>
        <dsp:cNvSpPr/>
      </dsp:nvSpPr>
      <dsp:spPr>
        <a:xfrm>
          <a:off x="1962684" y="181797"/>
          <a:ext cx="240124" cy="242397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1974406" y="193519"/>
        <a:ext cx="216680" cy="218953"/>
      </dsp:txXfrm>
    </dsp:sp>
    <dsp:sp modelId="{9D607719-7E83-41E8-A7AA-62CF51B7D7A0}">
      <dsp:nvSpPr>
        <dsp:cNvPr id="0" name=""/>
        <dsp:cNvSpPr/>
      </dsp:nvSpPr>
      <dsp:spPr>
        <a:xfrm>
          <a:off x="2242830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254552" y="193519"/>
        <a:ext cx="216680" cy="218953"/>
      </dsp:txXfrm>
    </dsp:sp>
    <dsp:sp modelId="{3031199B-CFB5-4BF3-9A6D-09257C871CAE}">
      <dsp:nvSpPr>
        <dsp:cNvPr id="0" name=""/>
        <dsp:cNvSpPr/>
      </dsp:nvSpPr>
      <dsp:spPr>
        <a:xfrm>
          <a:off x="2522976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534698" y="193519"/>
        <a:ext cx="216680" cy="218953"/>
      </dsp:txXfrm>
    </dsp:sp>
    <dsp:sp modelId="{B1C67EBC-3167-4379-A224-39BE142E6011}">
      <dsp:nvSpPr>
        <dsp:cNvPr id="0" name=""/>
        <dsp:cNvSpPr/>
      </dsp:nvSpPr>
      <dsp:spPr>
        <a:xfrm>
          <a:off x="2803122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14844" y="193519"/>
        <a:ext cx="216680" cy="218953"/>
      </dsp:txXfrm>
    </dsp:sp>
    <dsp:sp modelId="{5E070B4D-A4F2-4B53-8204-EF9D9603D692}">
      <dsp:nvSpPr>
        <dsp:cNvPr id="0" name=""/>
        <dsp:cNvSpPr/>
      </dsp:nvSpPr>
      <dsp:spPr>
        <a:xfrm>
          <a:off x="3083267" y="181797"/>
          <a:ext cx="240124" cy="242397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3094989" y="193519"/>
        <a:ext cx="216680" cy="21895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1097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6194" y="5097"/>
        <a:ext cx="317865" cy="163815"/>
      </dsp:txXfrm>
    </dsp:sp>
    <dsp:sp modelId="{26ED2760-4299-4DE7-AA9E-8C4D801C7E69}">
      <dsp:nvSpPr>
        <dsp:cNvPr id="0" name=""/>
        <dsp:cNvSpPr/>
      </dsp:nvSpPr>
      <dsp:spPr>
        <a:xfrm>
          <a:off x="361963" y="46325"/>
          <a:ext cx="69548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1963" y="62597"/>
        <a:ext cx="48684" cy="48814"/>
      </dsp:txXfrm>
    </dsp:sp>
    <dsp:sp modelId="{F2AB1812-8AFB-4DC3-AD4D-58FE61BF9973}">
      <dsp:nvSpPr>
        <dsp:cNvPr id="0" name=""/>
        <dsp:cNvSpPr/>
      </dsp:nvSpPr>
      <dsp:spPr>
        <a:xfrm>
          <a:off x="460381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465478" y="5097"/>
        <a:ext cx="317865" cy="163815"/>
      </dsp:txXfrm>
    </dsp:sp>
    <dsp:sp modelId="{6E352F3C-3FF7-476E-AEAC-34BC88D9CF18}">
      <dsp:nvSpPr>
        <dsp:cNvPr id="0" name=""/>
        <dsp:cNvSpPr/>
      </dsp:nvSpPr>
      <dsp:spPr>
        <a:xfrm>
          <a:off x="821521" y="46325"/>
          <a:ext cx="70130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1521" y="62597"/>
        <a:ext cx="49091" cy="48814"/>
      </dsp:txXfrm>
    </dsp:sp>
    <dsp:sp modelId="{6988BEAB-449D-462E-B5B8-E34E61A811A3}">
      <dsp:nvSpPr>
        <dsp:cNvPr id="0" name=""/>
        <dsp:cNvSpPr/>
      </dsp:nvSpPr>
      <dsp:spPr>
        <a:xfrm>
          <a:off x="920763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925860" y="5097"/>
        <a:ext cx="317865" cy="16381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5976-E092-430D-BCFC-460B937B18BC}">
      <dsp:nvSpPr>
        <dsp:cNvPr id="0" name=""/>
        <dsp:cNvSpPr/>
      </dsp:nvSpPr>
      <dsp:spPr>
        <a:xfrm>
          <a:off x="77952" y="46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77952" y="46"/>
        <a:ext cx="331968" cy="199181"/>
      </dsp:txXfrm>
    </dsp:sp>
    <dsp:sp modelId="{395676F4-24A7-4B8C-84DC-EA86972644F1}">
      <dsp:nvSpPr>
        <dsp:cNvPr id="0" name=""/>
        <dsp:cNvSpPr/>
      </dsp:nvSpPr>
      <dsp:spPr>
        <a:xfrm>
          <a:off x="443117" y="46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443117" y="46"/>
        <a:ext cx="331968" cy="199181"/>
      </dsp:txXfrm>
    </dsp:sp>
    <dsp:sp modelId="{D41C02A3-A4DB-4F50-A3F1-4D881B1192C9}">
      <dsp:nvSpPr>
        <dsp:cNvPr id="0" name=""/>
        <dsp:cNvSpPr/>
      </dsp:nvSpPr>
      <dsp:spPr>
        <a:xfrm>
          <a:off x="77952" y="232423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77952" y="232423"/>
        <a:ext cx="331968" cy="199181"/>
      </dsp:txXfrm>
    </dsp:sp>
    <dsp:sp modelId="{9560B028-FF05-4945-A45E-3B7D0C2912CE}">
      <dsp:nvSpPr>
        <dsp:cNvPr id="0" name=""/>
        <dsp:cNvSpPr/>
      </dsp:nvSpPr>
      <dsp:spPr>
        <a:xfrm>
          <a:off x="443117" y="232423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 </a:t>
          </a:r>
          <a:endParaRPr lang="en-US" sz="900" kern="1200" dirty="0"/>
        </a:p>
      </dsp:txBody>
      <dsp:txXfrm>
        <a:off x="443117" y="232423"/>
        <a:ext cx="331968" cy="199181"/>
      </dsp:txXfrm>
    </dsp:sp>
    <dsp:sp modelId="{CFE2AE05-82D3-4455-AD31-ED6B710A7A02}">
      <dsp:nvSpPr>
        <dsp:cNvPr id="0" name=""/>
        <dsp:cNvSpPr/>
      </dsp:nvSpPr>
      <dsp:spPr>
        <a:xfrm>
          <a:off x="77952" y="464801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77952" y="464801"/>
        <a:ext cx="331968" cy="199181"/>
      </dsp:txXfrm>
    </dsp:sp>
    <dsp:sp modelId="{15CBA8DB-E0BE-4FCA-AAEA-A9A0848D3E7F}">
      <dsp:nvSpPr>
        <dsp:cNvPr id="0" name=""/>
        <dsp:cNvSpPr/>
      </dsp:nvSpPr>
      <dsp:spPr>
        <a:xfrm>
          <a:off x="443117" y="464801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443117" y="464801"/>
        <a:ext cx="331968" cy="199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468629" y="0"/>
          <a:ext cx="5311140" cy="8363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762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7093" y="267241"/>
        <a:ext cx="383796" cy="301885"/>
      </dsp:txXfrm>
    </dsp:sp>
    <dsp:sp modelId="{977D4FD3-2184-49B2-AEAC-D85703295BCA}">
      <dsp:nvSpPr>
        <dsp:cNvPr id="0" name=""/>
        <dsp:cNvSpPr/>
      </dsp:nvSpPr>
      <dsp:spPr>
        <a:xfrm>
          <a:off x="486630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02961" y="267241"/>
        <a:ext cx="383796" cy="301885"/>
      </dsp:txXfrm>
    </dsp:sp>
    <dsp:sp modelId="{3B131DB1-3485-45DB-8AAD-4323E156B5FB}">
      <dsp:nvSpPr>
        <dsp:cNvPr id="0" name=""/>
        <dsp:cNvSpPr/>
      </dsp:nvSpPr>
      <dsp:spPr>
        <a:xfrm>
          <a:off x="972498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988829" y="267241"/>
        <a:ext cx="383796" cy="301885"/>
      </dsp:txXfrm>
    </dsp:sp>
    <dsp:sp modelId="{6E386522-2C9F-4126-A3C6-26C8A9562D59}">
      <dsp:nvSpPr>
        <dsp:cNvPr id="0" name=""/>
        <dsp:cNvSpPr/>
      </dsp:nvSpPr>
      <dsp:spPr>
        <a:xfrm>
          <a:off x="1458366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474697" y="267241"/>
        <a:ext cx="383796" cy="301885"/>
      </dsp:txXfrm>
    </dsp:sp>
    <dsp:sp modelId="{C2D76D59-1D75-4E48-91F7-15EFA5C14B3D}">
      <dsp:nvSpPr>
        <dsp:cNvPr id="0" name=""/>
        <dsp:cNvSpPr/>
      </dsp:nvSpPr>
      <dsp:spPr>
        <a:xfrm>
          <a:off x="1944234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960565" y="267241"/>
        <a:ext cx="383796" cy="301885"/>
      </dsp:txXfrm>
    </dsp:sp>
    <dsp:sp modelId="{8464FC22-B7AA-4806-8787-663D63486F60}">
      <dsp:nvSpPr>
        <dsp:cNvPr id="0" name=""/>
        <dsp:cNvSpPr/>
      </dsp:nvSpPr>
      <dsp:spPr>
        <a:xfrm>
          <a:off x="2430102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446433" y="267241"/>
        <a:ext cx="383796" cy="301885"/>
      </dsp:txXfrm>
    </dsp:sp>
    <dsp:sp modelId="{E4117646-8A13-4968-BA44-83F194E8DFEE}">
      <dsp:nvSpPr>
        <dsp:cNvPr id="0" name=""/>
        <dsp:cNvSpPr/>
      </dsp:nvSpPr>
      <dsp:spPr>
        <a:xfrm>
          <a:off x="2915970" y="250910"/>
          <a:ext cx="416458" cy="33454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932301" y="267241"/>
        <a:ext cx="383796" cy="301885"/>
      </dsp:txXfrm>
    </dsp:sp>
    <dsp:sp modelId="{B5054807-503F-4B1F-B23B-768ECE5D1196}">
      <dsp:nvSpPr>
        <dsp:cNvPr id="0" name=""/>
        <dsp:cNvSpPr/>
      </dsp:nvSpPr>
      <dsp:spPr>
        <a:xfrm>
          <a:off x="3401838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3418169" y="267241"/>
        <a:ext cx="383796" cy="301885"/>
      </dsp:txXfrm>
    </dsp:sp>
    <dsp:sp modelId="{9EAEB3A6-6F03-4703-B3A7-C67C7299BDCB}">
      <dsp:nvSpPr>
        <dsp:cNvPr id="0" name=""/>
        <dsp:cNvSpPr/>
      </dsp:nvSpPr>
      <dsp:spPr>
        <a:xfrm>
          <a:off x="3887706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3904037" y="267241"/>
        <a:ext cx="383796" cy="301885"/>
      </dsp:txXfrm>
    </dsp:sp>
    <dsp:sp modelId="{9D607719-7E83-41E8-A7AA-62CF51B7D7A0}">
      <dsp:nvSpPr>
        <dsp:cNvPr id="0" name=""/>
        <dsp:cNvSpPr/>
      </dsp:nvSpPr>
      <dsp:spPr>
        <a:xfrm>
          <a:off x="4373574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89905" y="267241"/>
        <a:ext cx="383796" cy="301885"/>
      </dsp:txXfrm>
    </dsp:sp>
    <dsp:sp modelId="{3031199B-CFB5-4BF3-9A6D-09257C871CAE}">
      <dsp:nvSpPr>
        <dsp:cNvPr id="0" name=""/>
        <dsp:cNvSpPr/>
      </dsp:nvSpPr>
      <dsp:spPr>
        <a:xfrm>
          <a:off x="4859442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875773" y="267241"/>
        <a:ext cx="383796" cy="301885"/>
      </dsp:txXfrm>
    </dsp:sp>
    <dsp:sp modelId="{B1C67EBC-3167-4379-A224-39BE142E6011}">
      <dsp:nvSpPr>
        <dsp:cNvPr id="0" name=""/>
        <dsp:cNvSpPr/>
      </dsp:nvSpPr>
      <dsp:spPr>
        <a:xfrm>
          <a:off x="5345310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361641" y="267241"/>
        <a:ext cx="383796" cy="301885"/>
      </dsp:txXfrm>
    </dsp:sp>
    <dsp:sp modelId="{5E070B4D-A4F2-4B53-8204-EF9D9603D692}">
      <dsp:nvSpPr>
        <dsp:cNvPr id="0" name=""/>
        <dsp:cNvSpPr/>
      </dsp:nvSpPr>
      <dsp:spPr>
        <a:xfrm>
          <a:off x="5831178" y="250910"/>
          <a:ext cx="416458" cy="3345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847509" y="267241"/>
        <a:ext cx="383796" cy="30188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2325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</a:t>
          </a:r>
          <a:endParaRPr lang="en-US" sz="1400" kern="1200" dirty="0"/>
        </a:p>
      </dsp:txBody>
      <dsp:txXfrm>
        <a:off x="9446" y="7121"/>
        <a:ext cx="432386" cy="228878"/>
      </dsp:txXfrm>
    </dsp:sp>
    <dsp:sp modelId="{26ED2760-4299-4DE7-AA9E-8C4D801C7E69}">
      <dsp:nvSpPr>
        <dsp:cNvPr id="0" name=""/>
        <dsp:cNvSpPr/>
      </dsp:nvSpPr>
      <dsp:spPr>
        <a:xfrm>
          <a:off x="493616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493616" y="88331"/>
        <a:ext cx="66280" cy="66457"/>
      </dsp:txXfrm>
    </dsp:sp>
    <dsp:sp modelId="{F2AB1812-8AFB-4DC3-AD4D-58FE61BF9973}">
      <dsp:nvSpPr>
        <dsp:cNvPr id="0" name=""/>
        <dsp:cNvSpPr/>
      </dsp:nvSpPr>
      <dsp:spPr>
        <a:xfrm>
          <a:off x="62760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</a:t>
          </a:r>
          <a:endParaRPr lang="en-US" sz="1400" kern="1200" dirty="0"/>
        </a:p>
      </dsp:txBody>
      <dsp:txXfrm>
        <a:off x="634725" y="7121"/>
        <a:ext cx="432386" cy="228878"/>
      </dsp:txXfrm>
    </dsp:sp>
    <dsp:sp modelId="{6E352F3C-3FF7-476E-AEAC-34BC88D9CF18}">
      <dsp:nvSpPr>
        <dsp:cNvPr id="0" name=""/>
        <dsp:cNvSpPr/>
      </dsp:nvSpPr>
      <dsp:spPr>
        <a:xfrm>
          <a:off x="1118895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118895" y="88331"/>
        <a:ext cx="66280" cy="66457"/>
      </dsp:txXfrm>
    </dsp:sp>
    <dsp:sp modelId="{6C3384C6-8FAA-4FE2-B8D1-B6B9BCF436C3}">
      <dsp:nvSpPr>
        <dsp:cNvPr id="0" name=""/>
        <dsp:cNvSpPr/>
      </dsp:nvSpPr>
      <dsp:spPr>
        <a:xfrm>
          <a:off x="125288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</a:t>
          </a:r>
          <a:endParaRPr lang="en-US" sz="1400" kern="1200" dirty="0"/>
        </a:p>
      </dsp:txBody>
      <dsp:txXfrm>
        <a:off x="1260005" y="7121"/>
        <a:ext cx="432386" cy="22887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2325" y="0"/>
          <a:ext cx="446628" cy="2431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C</a:t>
          </a:r>
          <a:endParaRPr lang="en-US" sz="1400" kern="1200" dirty="0"/>
        </a:p>
      </dsp:txBody>
      <dsp:txXfrm>
        <a:off x="9446" y="7121"/>
        <a:ext cx="432386" cy="228878"/>
      </dsp:txXfrm>
    </dsp:sp>
    <dsp:sp modelId="{26ED2760-4299-4DE7-AA9E-8C4D801C7E69}">
      <dsp:nvSpPr>
        <dsp:cNvPr id="0" name=""/>
        <dsp:cNvSpPr/>
      </dsp:nvSpPr>
      <dsp:spPr>
        <a:xfrm>
          <a:off x="493616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493616" y="88331"/>
        <a:ext cx="66280" cy="66457"/>
      </dsp:txXfrm>
    </dsp:sp>
    <dsp:sp modelId="{F2AB1812-8AFB-4DC3-AD4D-58FE61BF9973}">
      <dsp:nvSpPr>
        <dsp:cNvPr id="0" name=""/>
        <dsp:cNvSpPr/>
      </dsp:nvSpPr>
      <dsp:spPr>
        <a:xfrm>
          <a:off x="627604" y="0"/>
          <a:ext cx="446628" cy="2431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C</a:t>
          </a:r>
          <a:endParaRPr lang="en-US" sz="1400" kern="1200" dirty="0"/>
        </a:p>
      </dsp:txBody>
      <dsp:txXfrm>
        <a:off x="634725" y="7121"/>
        <a:ext cx="432386" cy="228878"/>
      </dsp:txXfrm>
    </dsp:sp>
    <dsp:sp modelId="{6E352F3C-3FF7-476E-AEAC-34BC88D9CF18}">
      <dsp:nvSpPr>
        <dsp:cNvPr id="0" name=""/>
        <dsp:cNvSpPr/>
      </dsp:nvSpPr>
      <dsp:spPr>
        <a:xfrm>
          <a:off x="1118895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118895" y="88331"/>
        <a:ext cx="66280" cy="66457"/>
      </dsp:txXfrm>
    </dsp:sp>
    <dsp:sp modelId="{6988BEAB-449D-462E-B5B8-E34E61A811A3}">
      <dsp:nvSpPr>
        <dsp:cNvPr id="0" name=""/>
        <dsp:cNvSpPr/>
      </dsp:nvSpPr>
      <dsp:spPr>
        <a:xfrm>
          <a:off x="1252884" y="0"/>
          <a:ext cx="446628" cy="2431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C</a:t>
          </a:r>
          <a:endParaRPr lang="en-US" sz="1400" kern="1200" dirty="0"/>
        </a:p>
      </dsp:txBody>
      <dsp:txXfrm>
        <a:off x="1260005" y="7121"/>
        <a:ext cx="432386" cy="22887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5976-E092-430D-BCFC-460B937B18BC}">
      <dsp:nvSpPr>
        <dsp:cNvPr id="0" name=""/>
        <dsp:cNvSpPr/>
      </dsp:nvSpPr>
      <dsp:spPr>
        <a:xfrm>
          <a:off x="12355" y="104424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2355" y="104424"/>
        <a:ext cx="474559" cy="284735"/>
      </dsp:txXfrm>
    </dsp:sp>
    <dsp:sp modelId="{395676F4-24A7-4B8C-84DC-EA86972644F1}">
      <dsp:nvSpPr>
        <dsp:cNvPr id="0" name=""/>
        <dsp:cNvSpPr/>
      </dsp:nvSpPr>
      <dsp:spPr>
        <a:xfrm>
          <a:off x="522137" y="104424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522137" y="104424"/>
        <a:ext cx="474559" cy="284735"/>
      </dsp:txXfrm>
    </dsp:sp>
    <dsp:sp modelId="{D41C02A3-A4DB-4F50-A3F1-4D881B1192C9}">
      <dsp:nvSpPr>
        <dsp:cNvPr id="0" name=""/>
        <dsp:cNvSpPr/>
      </dsp:nvSpPr>
      <dsp:spPr>
        <a:xfrm>
          <a:off x="121" y="436616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 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21" y="436616"/>
        <a:ext cx="474559" cy="284735"/>
      </dsp:txXfrm>
    </dsp:sp>
    <dsp:sp modelId="{9560B028-FF05-4945-A45E-3B7D0C2912CE}">
      <dsp:nvSpPr>
        <dsp:cNvPr id="0" name=""/>
        <dsp:cNvSpPr/>
      </dsp:nvSpPr>
      <dsp:spPr>
        <a:xfrm>
          <a:off x="522137" y="436616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522137" y="436616"/>
        <a:ext cx="474559" cy="284735"/>
      </dsp:txXfrm>
    </dsp:sp>
    <dsp:sp modelId="{CFE2AE05-82D3-4455-AD31-ED6B710A7A02}">
      <dsp:nvSpPr>
        <dsp:cNvPr id="0" name=""/>
        <dsp:cNvSpPr/>
      </dsp:nvSpPr>
      <dsp:spPr>
        <a:xfrm>
          <a:off x="121" y="768808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21" y="768808"/>
        <a:ext cx="474559" cy="284735"/>
      </dsp:txXfrm>
    </dsp:sp>
    <dsp:sp modelId="{15CBA8DB-E0BE-4FCA-AAEA-A9A0848D3E7F}">
      <dsp:nvSpPr>
        <dsp:cNvPr id="0" name=""/>
        <dsp:cNvSpPr/>
      </dsp:nvSpPr>
      <dsp:spPr>
        <a:xfrm>
          <a:off x="522137" y="768808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522137" y="768808"/>
        <a:ext cx="474559" cy="28473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228854" y="346199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  A</a:t>
          </a:r>
          <a:endParaRPr lang="en-US" sz="1400" kern="1200" dirty="0"/>
        </a:p>
      </dsp:txBody>
      <dsp:txXfrm>
        <a:off x="235900" y="353245"/>
        <a:ext cx="467036" cy="226472"/>
      </dsp:txXfrm>
    </dsp:sp>
    <dsp:sp modelId="{53BA12B1-3866-4D7B-9660-900B1EF1E0CF}">
      <dsp:nvSpPr>
        <dsp:cNvPr id="0" name=""/>
        <dsp:cNvSpPr/>
      </dsp:nvSpPr>
      <dsp:spPr>
        <a:xfrm rot="18770822">
          <a:off x="664709" y="335491"/>
          <a:ext cx="28299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82998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799134" y="355662"/>
        <a:ext cx="14149" cy="14149"/>
      </dsp:txXfrm>
    </dsp:sp>
    <dsp:sp modelId="{A9DE72D7-D64C-46AB-89B8-1DDCF95A5E23}">
      <dsp:nvSpPr>
        <dsp:cNvPr id="0" name=""/>
        <dsp:cNvSpPr/>
      </dsp:nvSpPr>
      <dsp:spPr>
        <a:xfrm>
          <a:off x="902434" y="138712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</a:t>
          </a:r>
          <a:endParaRPr lang="en-US" sz="1400" kern="1200" dirty="0"/>
        </a:p>
      </dsp:txBody>
      <dsp:txXfrm>
        <a:off x="909480" y="145758"/>
        <a:ext cx="467036" cy="226472"/>
      </dsp:txXfrm>
    </dsp:sp>
    <dsp:sp modelId="{E233CA3A-25BD-4D68-8257-049ECD960A95}">
      <dsp:nvSpPr>
        <dsp:cNvPr id="0" name=""/>
        <dsp:cNvSpPr/>
      </dsp:nvSpPr>
      <dsp:spPr>
        <a:xfrm rot="19457599">
          <a:off x="1361286" y="162586"/>
          <a:ext cx="23700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7004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473863" y="183907"/>
        <a:ext cx="11850" cy="11850"/>
      </dsp:txXfrm>
    </dsp:sp>
    <dsp:sp modelId="{268C0CE0-DA77-4A90-884A-273039F6AEF6}">
      <dsp:nvSpPr>
        <dsp:cNvPr id="0" name=""/>
        <dsp:cNvSpPr/>
      </dsp:nvSpPr>
      <dsp:spPr>
        <a:xfrm>
          <a:off x="1576014" y="388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 </a:t>
          </a:r>
          <a:endParaRPr lang="en-US" sz="1400" kern="1200" dirty="0"/>
        </a:p>
      </dsp:txBody>
      <dsp:txXfrm>
        <a:off x="1583060" y="7434"/>
        <a:ext cx="467036" cy="226472"/>
      </dsp:txXfrm>
    </dsp:sp>
    <dsp:sp modelId="{DA454CAF-5941-42F1-9A14-7B651415446B}">
      <dsp:nvSpPr>
        <dsp:cNvPr id="0" name=""/>
        <dsp:cNvSpPr/>
      </dsp:nvSpPr>
      <dsp:spPr>
        <a:xfrm rot="2142401">
          <a:off x="1361286" y="300910"/>
          <a:ext cx="23700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7004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473863" y="322231"/>
        <a:ext cx="11850" cy="11850"/>
      </dsp:txXfrm>
    </dsp:sp>
    <dsp:sp modelId="{1F9D012B-2541-4F60-9936-F955E5E8143F}">
      <dsp:nvSpPr>
        <dsp:cNvPr id="0" name=""/>
        <dsp:cNvSpPr/>
      </dsp:nvSpPr>
      <dsp:spPr>
        <a:xfrm>
          <a:off x="1576014" y="277036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</a:t>
          </a:r>
          <a:endParaRPr lang="en-US" sz="1400" kern="1200" dirty="0"/>
        </a:p>
      </dsp:txBody>
      <dsp:txXfrm>
        <a:off x="1583060" y="284082"/>
        <a:ext cx="467036" cy="226472"/>
      </dsp:txXfrm>
    </dsp:sp>
    <dsp:sp modelId="{5CC27A30-CBEB-411C-BC03-FBC1F2C3C77B}">
      <dsp:nvSpPr>
        <dsp:cNvPr id="0" name=""/>
        <dsp:cNvSpPr/>
      </dsp:nvSpPr>
      <dsp:spPr>
        <a:xfrm rot="2829178">
          <a:off x="664709" y="542978"/>
          <a:ext cx="28299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82998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799134" y="563149"/>
        <a:ext cx="14149" cy="14149"/>
      </dsp:txXfrm>
    </dsp:sp>
    <dsp:sp modelId="{096FB719-B52E-45CD-9EF7-3FCE9D171A4D}">
      <dsp:nvSpPr>
        <dsp:cNvPr id="0" name=""/>
        <dsp:cNvSpPr/>
      </dsp:nvSpPr>
      <dsp:spPr>
        <a:xfrm>
          <a:off x="902434" y="553685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</a:t>
          </a:r>
          <a:endParaRPr lang="en-US" sz="1400" kern="1200" dirty="0"/>
        </a:p>
      </dsp:txBody>
      <dsp:txXfrm>
        <a:off x="909480" y="560731"/>
        <a:ext cx="467036" cy="226472"/>
      </dsp:txXfrm>
    </dsp:sp>
    <dsp:sp modelId="{FC1A1B9D-0AB4-4F16-822D-9F81DD54AE2F}">
      <dsp:nvSpPr>
        <dsp:cNvPr id="0" name=""/>
        <dsp:cNvSpPr/>
      </dsp:nvSpPr>
      <dsp:spPr>
        <a:xfrm>
          <a:off x="1383563" y="646721"/>
          <a:ext cx="1924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2451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474977" y="669156"/>
        <a:ext cx="9622" cy="9622"/>
      </dsp:txXfrm>
    </dsp:sp>
    <dsp:sp modelId="{D9D200E3-86DA-41FF-97A5-11B23230B1B5}">
      <dsp:nvSpPr>
        <dsp:cNvPr id="0" name=""/>
        <dsp:cNvSpPr/>
      </dsp:nvSpPr>
      <dsp:spPr>
        <a:xfrm>
          <a:off x="1576014" y="553685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</a:t>
          </a:r>
          <a:endParaRPr lang="en-US" sz="1400" kern="1200" dirty="0"/>
        </a:p>
      </dsp:txBody>
      <dsp:txXfrm>
        <a:off x="1583060" y="560731"/>
        <a:ext cx="467036" cy="22647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26357" y="0"/>
          <a:ext cx="3698717" cy="7863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177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7517" y="251247"/>
        <a:ext cx="283566" cy="283863"/>
      </dsp:txXfrm>
    </dsp:sp>
    <dsp:sp modelId="{3B131DB1-3485-45DB-8AAD-4323E156B5FB}">
      <dsp:nvSpPr>
        <dsp:cNvPr id="0" name=""/>
        <dsp:cNvSpPr/>
      </dsp:nvSpPr>
      <dsp:spPr>
        <a:xfrm>
          <a:off x="368798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84138" y="251247"/>
        <a:ext cx="283566" cy="283863"/>
      </dsp:txXfrm>
    </dsp:sp>
    <dsp:sp modelId="{6E386522-2C9F-4126-A3C6-26C8A9562D59}">
      <dsp:nvSpPr>
        <dsp:cNvPr id="0" name=""/>
        <dsp:cNvSpPr/>
      </dsp:nvSpPr>
      <dsp:spPr>
        <a:xfrm>
          <a:off x="735419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50759" y="251247"/>
        <a:ext cx="283566" cy="283863"/>
      </dsp:txXfrm>
    </dsp:sp>
    <dsp:sp modelId="{C2D76D59-1D75-4E48-91F7-15EFA5C14B3D}">
      <dsp:nvSpPr>
        <dsp:cNvPr id="0" name=""/>
        <dsp:cNvSpPr/>
      </dsp:nvSpPr>
      <dsp:spPr>
        <a:xfrm>
          <a:off x="1102040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117380" y="251247"/>
        <a:ext cx="283566" cy="283863"/>
      </dsp:txXfrm>
    </dsp:sp>
    <dsp:sp modelId="{8464FC22-B7AA-4806-8787-663D63486F60}">
      <dsp:nvSpPr>
        <dsp:cNvPr id="0" name=""/>
        <dsp:cNvSpPr/>
      </dsp:nvSpPr>
      <dsp:spPr>
        <a:xfrm>
          <a:off x="1468661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484001" y="251247"/>
        <a:ext cx="283566" cy="283863"/>
      </dsp:txXfrm>
    </dsp:sp>
    <dsp:sp modelId="{E4117646-8A13-4968-BA44-83F194E8DFEE}">
      <dsp:nvSpPr>
        <dsp:cNvPr id="0" name=""/>
        <dsp:cNvSpPr/>
      </dsp:nvSpPr>
      <dsp:spPr>
        <a:xfrm>
          <a:off x="1835282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50622" y="251247"/>
        <a:ext cx="283566" cy="283863"/>
      </dsp:txXfrm>
    </dsp:sp>
    <dsp:sp modelId="{B5054807-503F-4B1F-B23B-768ECE5D1196}">
      <dsp:nvSpPr>
        <dsp:cNvPr id="0" name=""/>
        <dsp:cNvSpPr/>
      </dsp:nvSpPr>
      <dsp:spPr>
        <a:xfrm>
          <a:off x="2201903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217243" y="251247"/>
        <a:ext cx="283566" cy="283863"/>
      </dsp:txXfrm>
    </dsp:sp>
    <dsp:sp modelId="{9EAEB3A6-6F03-4703-B3A7-C67C7299BDCB}">
      <dsp:nvSpPr>
        <dsp:cNvPr id="0" name=""/>
        <dsp:cNvSpPr/>
      </dsp:nvSpPr>
      <dsp:spPr>
        <a:xfrm>
          <a:off x="2568524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583864" y="251247"/>
        <a:ext cx="283566" cy="283863"/>
      </dsp:txXfrm>
    </dsp:sp>
    <dsp:sp modelId="{9D607719-7E83-41E8-A7AA-62CF51B7D7A0}">
      <dsp:nvSpPr>
        <dsp:cNvPr id="0" name=""/>
        <dsp:cNvSpPr/>
      </dsp:nvSpPr>
      <dsp:spPr>
        <a:xfrm>
          <a:off x="2935144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C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950484" y="251247"/>
        <a:ext cx="283566" cy="283863"/>
      </dsp:txXfrm>
    </dsp:sp>
    <dsp:sp modelId="{3031199B-CFB5-4BF3-9A6D-09257C871CAE}">
      <dsp:nvSpPr>
        <dsp:cNvPr id="0" name=""/>
        <dsp:cNvSpPr/>
      </dsp:nvSpPr>
      <dsp:spPr>
        <a:xfrm>
          <a:off x="3301765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…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317105" y="251247"/>
        <a:ext cx="283566" cy="283863"/>
      </dsp:txXfrm>
    </dsp:sp>
    <dsp:sp modelId="{B1C67EBC-3167-4379-A224-39BE142E6011}">
      <dsp:nvSpPr>
        <dsp:cNvPr id="0" name=""/>
        <dsp:cNvSpPr/>
      </dsp:nvSpPr>
      <dsp:spPr>
        <a:xfrm>
          <a:off x="3668386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…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683726" y="251247"/>
        <a:ext cx="283566" cy="283863"/>
      </dsp:txXfrm>
    </dsp:sp>
    <dsp:sp modelId="{5E070B4D-A4F2-4B53-8204-EF9D9603D692}">
      <dsp:nvSpPr>
        <dsp:cNvPr id="0" name=""/>
        <dsp:cNvSpPr/>
      </dsp:nvSpPr>
      <dsp:spPr>
        <a:xfrm>
          <a:off x="403500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</a:endParaRPr>
        </a:p>
      </dsp:txBody>
      <dsp:txXfrm>
        <a:off x="4050347" y="251247"/>
        <a:ext cx="283566" cy="28386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26357" y="0"/>
          <a:ext cx="3698717" cy="7863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17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7517" y="251247"/>
        <a:ext cx="283566" cy="283863"/>
      </dsp:txXfrm>
    </dsp:sp>
    <dsp:sp modelId="{3B131DB1-3485-45DB-8AAD-4323E156B5FB}">
      <dsp:nvSpPr>
        <dsp:cNvPr id="0" name=""/>
        <dsp:cNvSpPr/>
      </dsp:nvSpPr>
      <dsp:spPr>
        <a:xfrm>
          <a:off x="368798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84138" y="251247"/>
        <a:ext cx="283566" cy="283863"/>
      </dsp:txXfrm>
    </dsp:sp>
    <dsp:sp modelId="{6E386522-2C9F-4126-A3C6-26C8A9562D59}">
      <dsp:nvSpPr>
        <dsp:cNvPr id="0" name=""/>
        <dsp:cNvSpPr/>
      </dsp:nvSpPr>
      <dsp:spPr>
        <a:xfrm>
          <a:off x="735419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50759" y="251247"/>
        <a:ext cx="283566" cy="283863"/>
      </dsp:txXfrm>
    </dsp:sp>
    <dsp:sp modelId="{C2D76D59-1D75-4E48-91F7-15EFA5C14B3D}">
      <dsp:nvSpPr>
        <dsp:cNvPr id="0" name=""/>
        <dsp:cNvSpPr/>
      </dsp:nvSpPr>
      <dsp:spPr>
        <a:xfrm>
          <a:off x="1102040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117380" y="251247"/>
        <a:ext cx="283566" cy="283863"/>
      </dsp:txXfrm>
    </dsp:sp>
    <dsp:sp modelId="{8464FC22-B7AA-4806-8787-663D63486F60}">
      <dsp:nvSpPr>
        <dsp:cNvPr id="0" name=""/>
        <dsp:cNvSpPr/>
      </dsp:nvSpPr>
      <dsp:spPr>
        <a:xfrm>
          <a:off x="1468661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484001" y="251247"/>
        <a:ext cx="283566" cy="283863"/>
      </dsp:txXfrm>
    </dsp:sp>
    <dsp:sp modelId="{E4117646-8A13-4968-BA44-83F194E8DFEE}">
      <dsp:nvSpPr>
        <dsp:cNvPr id="0" name=""/>
        <dsp:cNvSpPr/>
      </dsp:nvSpPr>
      <dsp:spPr>
        <a:xfrm>
          <a:off x="1835282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50622" y="251247"/>
        <a:ext cx="283566" cy="283863"/>
      </dsp:txXfrm>
    </dsp:sp>
    <dsp:sp modelId="{B5054807-503F-4B1F-B23B-768ECE5D1196}">
      <dsp:nvSpPr>
        <dsp:cNvPr id="0" name=""/>
        <dsp:cNvSpPr/>
      </dsp:nvSpPr>
      <dsp:spPr>
        <a:xfrm>
          <a:off x="2201903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217243" y="251247"/>
        <a:ext cx="283566" cy="283863"/>
      </dsp:txXfrm>
    </dsp:sp>
    <dsp:sp modelId="{9EAEB3A6-6F03-4703-B3A7-C67C7299BDCB}">
      <dsp:nvSpPr>
        <dsp:cNvPr id="0" name=""/>
        <dsp:cNvSpPr/>
      </dsp:nvSpPr>
      <dsp:spPr>
        <a:xfrm>
          <a:off x="2568524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583864" y="251247"/>
        <a:ext cx="283566" cy="283863"/>
      </dsp:txXfrm>
    </dsp:sp>
    <dsp:sp modelId="{9D607719-7E83-41E8-A7AA-62CF51B7D7A0}">
      <dsp:nvSpPr>
        <dsp:cNvPr id="0" name=""/>
        <dsp:cNvSpPr/>
      </dsp:nvSpPr>
      <dsp:spPr>
        <a:xfrm>
          <a:off x="2935144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950484" y="251247"/>
        <a:ext cx="283566" cy="283863"/>
      </dsp:txXfrm>
    </dsp:sp>
    <dsp:sp modelId="{3031199B-CFB5-4BF3-9A6D-09257C871CAE}">
      <dsp:nvSpPr>
        <dsp:cNvPr id="0" name=""/>
        <dsp:cNvSpPr/>
      </dsp:nvSpPr>
      <dsp:spPr>
        <a:xfrm>
          <a:off x="3301765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317105" y="251247"/>
        <a:ext cx="283566" cy="283863"/>
      </dsp:txXfrm>
    </dsp:sp>
    <dsp:sp modelId="{B1C67EBC-3167-4379-A224-39BE142E6011}">
      <dsp:nvSpPr>
        <dsp:cNvPr id="0" name=""/>
        <dsp:cNvSpPr/>
      </dsp:nvSpPr>
      <dsp:spPr>
        <a:xfrm>
          <a:off x="3668386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683726" y="251247"/>
        <a:ext cx="283566" cy="283863"/>
      </dsp:txXfrm>
    </dsp:sp>
    <dsp:sp modelId="{5E070B4D-A4F2-4B53-8204-EF9D9603D692}">
      <dsp:nvSpPr>
        <dsp:cNvPr id="0" name=""/>
        <dsp:cNvSpPr/>
      </dsp:nvSpPr>
      <dsp:spPr>
        <a:xfrm>
          <a:off x="403500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4050347" y="251247"/>
        <a:ext cx="283566" cy="28386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26357" y="0"/>
          <a:ext cx="3698717" cy="7863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177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7517" y="251247"/>
        <a:ext cx="283566" cy="283863"/>
      </dsp:txXfrm>
    </dsp:sp>
    <dsp:sp modelId="{3B131DB1-3485-45DB-8AAD-4323E156B5FB}">
      <dsp:nvSpPr>
        <dsp:cNvPr id="0" name=""/>
        <dsp:cNvSpPr/>
      </dsp:nvSpPr>
      <dsp:spPr>
        <a:xfrm>
          <a:off x="368798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84138" y="251247"/>
        <a:ext cx="283566" cy="283863"/>
      </dsp:txXfrm>
    </dsp:sp>
    <dsp:sp modelId="{6E386522-2C9F-4126-A3C6-26C8A9562D59}">
      <dsp:nvSpPr>
        <dsp:cNvPr id="0" name=""/>
        <dsp:cNvSpPr/>
      </dsp:nvSpPr>
      <dsp:spPr>
        <a:xfrm>
          <a:off x="735419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50759" y="251247"/>
        <a:ext cx="283566" cy="283863"/>
      </dsp:txXfrm>
    </dsp:sp>
    <dsp:sp modelId="{C2D76D59-1D75-4E48-91F7-15EFA5C14B3D}">
      <dsp:nvSpPr>
        <dsp:cNvPr id="0" name=""/>
        <dsp:cNvSpPr/>
      </dsp:nvSpPr>
      <dsp:spPr>
        <a:xfrm>
          <a:off x="1102040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>
              <a:solidFill>
                <a:schemeClr val="tx1"/>
              </a:solidFill>
            </a:rPr>
            <a:t>skip</a:t>
          </a:r>
          <a:endParaRPr lang="en-US" sz="900" b="1" i="0" kern="1200" dirty="0">
            <a:solidFill>
              <a:schemeClr val="tx1"/>
            </a:solidFill>
          </a:endParaRPr>
        </a:p>
      </dsp:txBody>
      <dsp:txXfrm>
        <a:off x="1117380" y="251247"/>
        <a:ext cx="283566" cy="283863"/>
      </dsp:txXfrm>
    </dsp:sp>
    <dsp:sp modelId="{8464FC22-B7AA-4806-8787-663D63486F60}">
      <dsp:nvSpPr>
        <dsp:cNvPr id="0" name=""/>
        <dsp:cNvSpPr/>
      </dsp:nvSpPr>
      <dsp:spPr>
        <a:xfrm>
          <a:off x="1468661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484001" y="251247"/>
        <a:ext cx="283566" cy="283863"/>
      </dsp:txXfrm>
    </dsp:sp>
    <dsp:sp modelId="{E4117646-8A13-4968-BA44-83F194E8DFEE}">
      <dsp:nvSpPr>
        <dsp:cNvPr id="0" name=""/>
        <dsp:cNvSpPr/>
      </dsp:nvSpPr>
      <dsp:spPr>
        <a:xfrm>
          <a:off x="1835282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50622" y="251247"/>
        <a:ext cx="283566" cy="283863"/>
      </dsp:txXfrm>
    </dsp:sp>
    <dsp:sp modelId="{B5054807-503F-4B1F-B23B-768ECE5D1196}">
      <dsp:nvSpPr>
        <dsp:cNvPr id="0" name=""/>
        <dsp:cNvSpPr/>
      </dsp:nvSpPr>
      <dsp:spPr>
        <a:xfrm>
          <a:off x="2201903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217243" y="251247"/>
        <a:ext cx="283566" cy="283863"/>
      </dsp:txXfrm>
    </dsp:sp>
    <dsp:sp modelId="{9EAEB3A6-6F03-4703-B3A7-C67C7299BDCB}">
      <dsp:nvSpPr>
        <dsp:cNvPr id="0" name=""/>
        <dsp:cNvSpPr/>
      </dsp:nvSpPr>
      <dsp:spPr>
        <a:xfrm>
          <a:off x="2568524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583864" y="251247"/>
        <a:ext cx="283566" cy="283863"/>
      </dsp:txXfrm>
    </dsp:sp>
    <dsp:sp modelId="{9D607719-7E83-41E8-A7AA-62CF51B7D7A0}">
      <dsp:nvSpPr>
        <dsp:cNvPr id="0" name=""/>
        <dsp:cNvSpPr/>
      </dsp:nvSpPr>
      <dsp:spPr>
        <a:xfrm>
          <a:off x="2935144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950484" y="251247"/>
        <a:ext cx="283566" cy="283863"/>
      </dsp:txXfrm>
    </dsp:sp>
    <dsp:sp modelId="{3031199B-CFB5-4BF3-9A6D-09257C871CAE}">
      <dsp:nvSpPr>
        <dsp:cNvPr id="0" name=""/>
        <dsp:cNvSpPr/>
      </dsp:nvSpPr>
      <dsp:spPr>
        <a:xfrm>
          <a:off x="3301765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317105" y="251247"/>
        <a:ext cx="283566" cy="283863"/>
      </dsp:txXfrm>
    </dsp:sp>
    <dsp:sp modelId="{B1C67EBC-3167-4379-A224-39BE142E6011}">
      <dsp:nvSpPr>
        <dsp:cNvPr id="0" name=""/>
        <dsp:cNvSpPr/>
      </dsp:nvSpPr>
      <dsp:spPr>
        <a:xfrm>
          <a:off x="3668386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683726" y="251247"/>
        <a:ext cx="283566" cy="283863"/>
      </dsp:txXfrm>
    </dsp:sp>
    <dsp:sp modelId="{5E070B4D-A4F2-4B53-8204-EF9D9603D692}">
      <dsp:nvSpPr>
        <dsp:cNvPr id="0" name=""/>
        <dsp:cNvSpPr/>
      </dsp:nvSpPr>
      <dsp:spPr>
        <a:xfrm>
          <a:off x="403500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4050347" y="251247"/>
        <a:ext cx="283566" cy="28386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26357" y="0"/>
          <a:ext cx="3698717" cy="7863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17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7517" y="251247"/>
        <a:ext cx="283566" cy="283863"/>
      </dsp:txXfrm>
    </dsp:sp>
    <dsp:sp modelId="{3B131DB1-3485-45DB-8AAD-4323E156B5FB}">
      <dsp:nvSpPr>
        <dsp:cNvPr id="0" name=""/>
        <dsp:cNvSpPr/>
      </dsp:nvSpPr>
      <dsp:spPr>
        <a:xfrm>
          <a:off x="368798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84138" y="251247"/>
        <a:ext cx="283566" cy="283863"/>
      </dsp:txXfrm>
    </dsp:sp>
    <dsp:sp modelId="{6E386522-2C9F-4126-A3C6-26C8A9562D59}">
      <dsp:nvSpPr>
        <dsp:cNvPr id="0" name=""/>
        <dsp:cNvSpPr/>
      </dsp:nvSpPr>
      <dsp:spPr>
        <a:xfrm>
          <a:off x="735419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50759" y="251247"/>
        <a:ext cx="283566" cy="283863"/>
      </dsp:txXfrm>
    </dsp:sp>
    <dsp:sp modelId="{C2D76D59-1D75-4E48-91F7-15EFA5C14B3D}">
      <dsp:nvSpPr>
        <dsp:cNvPr id="0" name=""/>
        <dsp:cNvSpPr/>
      </dsp:nvSpPr>
      <dsp:spPr>
        <a:xfrm>
          <a:off x="1102040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117380" y="251247"/>
        <a:ext cx="283566" cy="283863"/>
      </dsp:txXfrm>
    </dsp:sp>
    <dsp:sp modelId="{8464FC22-B7AA-4806-8787-663D63486F60}">
      <dsp:nvSpPr>
        <dsp:cNvPr id="0" name=""/>
        <dsp:cNvSpPr/>
      </dsp:nvSpPr>
      <dsp:spPr>
        <a:xfrm>
          <a:off x="1468661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1484001" y="251247"/>
        <a:ext cx="283566" cy="283863"/>
      </dsp:txXfrm>
    </dsp:sp>
    <dsp:sp modelId="{E4117646-8A13-4968-BA44-83F194E8DFEE}">
      <dsp:nvSpPr>
        <dsp:cNvPr id="0" name=""/>
        <dsp:cNvSpPr/>
      </dsp:nvSpPr>
      <dsp:spPr>
        <a:xfrm>
          <a:off x="1835282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50622" y="251247"/>
        <a:ext cx="283566" cy="283863"/>
      </dsp:txXfrm>
    </dsp:sp>
    <dsp:sp modelId="{B5054807-503F-4B1F-B23B-768ECE5D1196}">
      <dsp:nvSpPr>
        <dsp:cNvPr id="0" name=""/>
        <dsp:cNvSpPr/>
      </dsp:nvSpPr>
      <dsp:spPr>
        <a:xfrm>
          <a:off x="2201903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217243" y="251247"/>
        <a:ext cx="283566" cy="283863"/>
      </dsp:txXfrm>
    </dsp:sp>
    <dsp:sp modelId="{9EAEB3A6-6F03-4703-B3A7-C67C7299BDCB}">
      <dsp:nvSpPr>
        <dsp:cNvPr id="0" name=""/>
        <dsp:cNvSpPr/>
      </dsp:nvSpPr>
      <dsp:spPr>
        <a:xfrm>
          <a:off x="2568524" y="235907"/>
          <a:ext cx="314246" cy="31454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B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583864" y="251247"/>
        <a:ext cx="283566" cy="283863"/>
      </dsp:txXfrm>
    </dsp:sp>
    <dsp:sp modelId="{9D607719-7E83-41E8-A7AA-62CF51B7D7A0}">
      <dsp:nvSpPr>
        <dsp:cNvPr id="0" name=""/>
        <dsp:cNvSpPr/>
      </dsp:nvSpPr>
      <dsp:spPr>
        <a:xfrm>
          <a:off x="2935144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950484" y="251247"/>
        <a:ext cx="283566" cy="283863"/>
      </dsp:txXfrm>
    </dsp:sp>
    <dsp:sp modelId="{3031199B-CFB5-4BF3-9A6D-09257C871CAE}">
      <dsp:nvSpPr>
        <dsp:cNvPr id="0" name=""/>
        <dsp:cNvSpPr/>
      </dsp:nvSpPr>
      <dsp:spPr>
        <a:xfrm>
          <a:off x="3301765" y="235907"/>
          <a:ext cx="314246" cy="314543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317105" y="251247"/>
        <a:ext cx="283566" cy="283863"/>
      </dsp:txXfrm>
    </dsp:sp>
    <dsp:sp modelId="{B1C67EBC-3167-4379-A224-39BE142E6011}">
      <dsp:nvSpPr>
        <dsp:cNvPr id="0" name=""/>
        <dsp:cNvSpPr/>
      </dsp:nvSpPr>
      <dsp:spPr>
        <a:xfrm>
          <a:off x="3668386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683726" y="251247"/>
        <a:ext cx="283566" cy="283863"/>
      </dsp:txXfrm>
    </dsp:sp>
    <dsp:sp modelId="{5E070B4D-A4F2-4B53-8204-EF9D9603D692}">
      <dsp:nvSpPr>
        <dsp:cNvPr id="0" name=""/>
        <dsp:cNvSpPr/>
      </dsp:nvSpPr>
      <dsp:spPr>
        <a:xfrm>
          <a:off x="403500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4050347" y="251247"/>
        <a:ext cx="283566" cy="283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26357" y="0"/>
          <a:ext cx="3698717" cy="7863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2177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7517" y="251247"/>
        <a:ext cx="283566" cy="283863"/>
      </dsp:txXfrm>
    </dsp:sp>
    <dsp:sp modelId="{3B131DB1-3485-45DB-8AAD-4323E156B5FB}">
      <dsp:nvSpPr>
        <dsp:cNvPr id="0" name=""/>
        <dsp:cNvSpPr/>
      </dsp:nvSpPr>
      <dsp:spPr>
        <a:xfrm>
          <a:off x="368798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84138" y="251247"/>
        <a:ext cx="283566" cy="283863"/>
      </dsp:txXfrm>
    </dsp:sp>
    <dsp:sp modelId="{6E386522-2C9F-4126-A3C6-26C8A9562D59}">
      <dsp:nvSpPr>
        <dsp:cNvPr id="0" name=""/>
        <dsp:cNvSpPr/>
      </dsp:nvSpPr>
      <dsp:spPr>
        <a:xfrm>
          <a:off x="735419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750759" y="251247"/>
        <a:ext cx="283566" cy="283863"/>
      </dsp:txXfrm>
    </dsp:sp>
    <dsp:sp modelId="{C2D76D59-1D75-4E48-91F7-15EFA5C14B3D}">
      <dsp:nvSpPr>
        <dsp:cNvPr id="0" name=""/>
        <dsp:cNvSpPr/>
      </dsp:nvSpPr>
      <dsp:spPr>
        <a:xfrm>
          <a:off x="1102040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i="0" kern="1200" dirty="0" smtClean="0">
              <a:solidFill>
                <a:schemeClr val="tx1"/>
              </a:solidFill>
            </a:rPr>
            <a:t>skip</a:t>
          </a:r>
          <a:endParaRPr lang="en-US" sz="900" b="1" i="0" kern="1200" dirty="0">
            <a:solidFill>
              <a:schemeClr val="tx1"/>
            </a:solidFill>
          </a:endParaRPr>
        </a:p>
      </dsp:txBody>
      <dsp:txXfrm>
        <a:off x="1117380" y="251247"/>
        <a:ext cx="283566" cy="283863"/>
      </dsp:txXfrm>
    </dsp:sp>
    <dsp:sp modelId="{8464FC22-B7AA-4806-8787-663D63486F60}">
      <dsp:nvSpPr>
        <dsp:cNvPr id="0" name=""/>
        <dsp:cNvSpPr/>
      </dsp:nvSpPr>
      <dsp:spPr>
        <a:xfrm>
          <a:off x="1468661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484001" y="251247"/>
        <a:ext cx="283566" cy="283863"/>
      </dsp:txXfrm>
    </dsp:sp>
    <dsp:sp modelId="{E4117646-8A13-4968-BA44-83F194E8DFEE}">
      <dsp:nvSpPr>
        <dsp:cNvPr id="0" name=""/>
        <dsp:cNvSpPr/>
      </dsp:nvSpPr>
      <dsp:spPr>
        <a:xfrm>
          <a:off x="1835282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850622" y="251247"/>
        <a:ext cx="283566" cy="283863"/>
      </dsp:txXfrm>
    </dsp:sp>
    <dsp:sp modelId="{B5054807-503F-4B1F-B23B-768ECE5D1196}">
      <dsp:nvSpPr>
        <dsp:cNvPr id="0" name=""/>
        <dsp:cNvSpPr/>
      </dsp:nvSpPr>
      <dsp:spPr>
        <a:xfrm>
          <a:off x="2201903" y="235907"/>
          <a:ext cx="314246" cy="31454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217243" y="251247"/>
        <a:ext cx="283566" cy="283863"/>
      </dsp:txXfrm>
    </dsp:sp>
    <dsp:sp modelId="{9EAEB3A6-6F03-4703-B3A7-C67C7299BDCB}">
      <dsp:nvSpPr>
        <dsp:cNvPr id="0" name=""/>
        <dsp:cNvSpPr/>
      </dsp:nvSpPr>
      <dsp:spPr>
        <a:xfrm>
          <a:off x="2568524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skip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583864" y="251247"/>
        <a:ext cx="283566" cy="283863"/>
      </dsp:txXfrm>
    </dsp:sp>
    <dsp:sp modelId="{9D607719-7E83-41E8-A7AA-62CF51B7D7A0}">
      <dsp:nvSpPr>
        <dsp:cNvPr id="0" name=""/>
        <dsp:cNvSpPr/>
      </dsp:nvSpPr>
      <dsp:spPr>
        <a:xfrm>
          <a:off x="2935144" y="235907"/>
          <a:ext cx="314246" cy="314543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950484" y="251247"/>
        <a:ext cx="283566" cy="283863"/>
      </dsp:txXfrm>
    </dsp:sp>
    <dsp:sp modelId="{3031199B-CFB5-4BF3-9A6D-09257C871CAE}">
      <dsp:nvSpPr>
        <dsp:cNvPr id="0" name=""/>
        <dsp:cNvSpPr/>
      </dsp:nvSpPr>
      <dsp:spPr>
        <a:xfrm>
          <a:off x="3301765" y="235907"/>
          <a:ext cx="314246" cy="314543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317105" y="251247"/>
        <a:ext cx="283566" cy="283863"/>
      </dsp:txXfrm>
    </dsp:sp>
    <dsp:sp modelId="{B1C67EBC-3167-4379-A224-39BE142E6011}">
      <dsp:nvSpPr>
        <dsp:cNvPr id="0" name=""/>
        <dsp:cNvSpPr/>
      </dsp:nvSpPr>
      <dsp:spPr>
        <a:xfrm>
          <a:off x="3668386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3683726" y="251247"/>
        <a:ext cx="283566" cy="283863"/>
      </dsp:txXfrm>
    </dsp:sp>
    <dsp:sp modelId="{5E070B4D-A4F2-4B53-8204-EF9D9603D692}">
      <dsp:nvSpPr>
        <dsp:cNvPr id="0" name=""/>
        <dsp:cNvSpPr/>
      </dsp:nvSpPr>
      <dsp:spPr>
        <a:xfrm>
          <a:off x="4035007" y="235907"/>
          <a:ext cx="314246" cy="31454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1"/>
            </a:solidFill>
          </a:endParaRPr>
        </a:p>
      </dsp:txBody>
      <dsp:txXfrm>
        <a:off x="4050347" y="251247"/>
        <a:ext cx="283566" cy="28386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2325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C</a:t>
          </a:r>
          <a:endParaRPr lang="en-US" sz="1400" kern="1200" dirty="0"/>
        </a:p>
      </dsp:txBody>
      <dsp:txXfrm>
        <a:off x="9446" y="7121"/>
        <a:ext cx="432386" cy="228878"/>
      </dsp:txXfrm>
    </dsp:sp>
    <dsp:sp modelId="{26ED2760-4299-4DE7-AA9E-8C4D801C7E69}">
      <dsp:nvSpPr>
        <dsp:cNvPr id="0" name=""/>
        <dsp:cNvSpPr/>
      </dsp:nvSpPr>
      <dsp:spPr>
        <a:xfrm>
          <a:off x="493616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616" y="88331"/>
        <a:ext cx="66280" cy="66457"/>
      </dsp:txXfrm>
    </dsp:sp>
    <dsp:sp modelId="{F2AB1812-8AFB-4DC3-AD4D-58FE61BF9973}">
      <dsp:nvSpPr>
        <dsp:cNvPr id="0" name=""/>
        <dsp:cNvSpPr/>
      </dsp:nvSpPr>
      <dsp:spPr>
        <a:xfrm>
          <a:off x="62760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C</a:t>
          </a:r>
          <a:endParaRPr lang="en-US" sz="1400" kern="1200" dirty="0"/>
        </a:p>
      </dsp:txBody>
      <dsp:txXfrm>
        <a:off x="634725" y="7121"/>
        <a:ext cx="432386" cy="228878"/>
      </dsp:txXfrm>
    </dsp:sp>
    <dsp:sp modelId="{6E352F3C-3FF7-476E-AEAC-34BC88D9CF18}">
      <dsp:nvSpPr>
        <dsp:cNvPr id="0" name=""/>
        <dsp:cNvSpPr/>
      </dsp:nvSpPr>
      <dsp:spPr>
        <a:xfrm>
          <a:off x="1118895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18895" y="88331"/>
        <a:ext cx="66280" cy="66457"/>
      </dsp:txXfrm>
    </dsp:sp>
    <dsp:sp modelId="{6988BEAB-449D-462E-B5B8-E34E61A811A3}">
      <dsp:nvSpPr>
        <dsp:cNvPr id="0" name=""/>
        <dsp:cNvSpPr/>
      </dsp:nvSpPr>
      <dsp:spPr>
        <a:xfrm>
          <a:off x="125288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C</a:t>
          </a:r>
          <a:endParaRPr lang="en-US" sz="1400" kern="1200" dirty="0"/>
        </a:p>
      </dsp:txBody>
      <dsp:txXfrm>
        <a:off x="1260005" y="7121"/>
        <a:ext cx="432386" cy="22887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2325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C</a:t>
          </a:r>
          <a:endParaRPr lang="en-US" sz="1400" kern="1200" dirty="0"/>
        </a:p>
      </dsp:txBody>
      <dsp:txXfrm>
        <a:off x="9446" y="7121"/>
        <a:ext cx="432386" cy="228878"/>
      </dsp:txXfrm>
    </dsp:sp>
    <dsp:sp modelId="{26ED2760-4299-4DE7-AA9E-8C4D801C7E69}">
      <dsp:nvSpPr>
        <dsp:cNvPr id="0" name=""/>
        <dsp:cNvSpPr/>
      </dsp:nvSpPr>
      <dsp:spPr>
        <a:xfrm>
          <a:off x="493616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616" y="88331"/>
        <a:ext cx="66280" cy="66457"/>
      </dsp:txXfrm>
    </dsp:sp>
    <dsp:sp modelId="{F2AB1812-8AFB-4DC3-AD4D-58FE61BF9973}">
      <dsp:nvSpPr>
        <dsp:cNvPr id="0" name=""/>
        <dsp:cNvSpPr/>
      </dsp:nvSpPr>
      <dsp:spPr>
        <a:xfrm>
          <a:off x="62760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C</a:t>
          </a:r>
          <a:endParaRPr lang="en-US" sz="1400" kern="1200" dirty="0"/>
        </a:p>
      </dsp:txBody>
      <dsp:txXfrm>
        <a:off x="634725" y="7121"/>
        <a:ext cx="432386" cy="228878"/>
      </dsp:txXfrm>
    </dsp:sp>
    <dsp:sp modelId="{6E352F3C-3FF7-476E-AEAC-34BC88D9CF18}">
      <dsp:nvSpPr>
        <dsp:cNvPr id="0" name=""/>
        <dsp:cNvSpPr/>
      </dsp:nvSpPr>
      <dsp:spPr>
        <a:xfrm>
          <a:off x="1118895" y="66178"/>
          <a:ext cx="94685" cy="11076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18895" y="88331"/>
        <a:ext cx="66280" cy="66457"/>
      </dsp:txXfrm>
    </dsp:sp>
    <dsp:sp modelId="{6988BEAB-449D-462E-B5B8-E34E61A811A3}">
      <dsp:nvSpPr>
        <dsp:cNvPr id="0" name=""/>
        <dsp:cNvSpPr/>
      </dsp:nvSpPr>
      <dsp:spPr>
        <a:xfrm>
          <a:off x="1252884" y="0"/>
          <a:ext cx="446628" cy="24312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C</a:t>
          </a:r>
          <a:endParaRPr lang="en-US" sz="1400" kern="1200" dirty="0"/>
        </a:p>
      </dsp:txBody>
      <dsp:txXfrm>
        <a:off x="1260005" y="7121"/>
        <a:ext cx="432386" cy="22887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5976-E092-430D-BCFC-460B937B18BC}">
      <dsp:nvSpPr>
        <dsp:cNvPr id="0" name=""/>
        <dsp:cNvSpPr/>
      </dsp:nvSpPr>
      <dsp:spPr>
        <a:xfrm>
          <a:off x="12355" y="104424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2355" y="104424"/>
        <a:ext cx="474559" cy="284735"/>
      </dsp:txXfrm>
    </dsp:sp>
    <dsp:sp modelId="{395676F4-24A7-4B8C-84DC-EA86972644F1}">
      <dsp:nvSpPr>
        <dsp:cNvPr id="0" name=""/>
        <dsp:cNvSpPr/>
      </dsp:nvSpPr>
      <dsp:spPr>
        <a:xfrm>
          <a:off x="522137" y="104424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22137" y="104424"/>
        <a:ext cx="474559" cy="284735"/>
      </dsp:txXfrm>
    </dsp:sp>
    <dsp:sp modelId="{D41C02A3-A4DB-4F50-A3F1-4D881B1192C9}">
      <dsp:nvSpPr>
        <dsp:cNvPr id="0" name=""/>
        <dsp:cNvSpPr/>
      </dsp:nvSpPr>
      <dsp:spPr>
        <a:xfrm>
          <a:off x="121" y="436616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21" y="436616"/>
        <a:ext cx="474559" cy="284735"/>
      </dsp:txXfrm>
    </dsp:sp>
    <dsp:sp modelId="{9560B028-FF05-4945-A45E-3B7D0C2912CE}">
      <dsp:nvSpPr>
        <dsp:cNvPr id="0" name=""/>
        <dsp:cNvSpPr/>
      </dsp:nvSpPr>
      <dsp:spPr>
        <a:xfrm>
          <a:off x="522137" y="436616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22137" y="436616"/>
        <a:ext cx="474559" cy="284735"/>
      </dsp:txXfrm>
    </dsp:sp>
    <dsp:sp modelId="{CFE2AE05-82D3-4455-AD31-ED6B710A7A02}">
      <dsp:nvSpPr>
        <dsp:cNvPr id="0" name=""/>
        <dsp:cNvSpPr/>
      </dsp:nvSpPr>
      <dsp:spPr>
        <a:xfrm>
          <a:off x="121" y="768808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21" y="768808"/>
        <a:ext cx="474559" cy="284735"/>
      </dsp:txXfrm>
    </dsp:sp>
    <dsp:sp modelId="{15CBA8DB-E0BE-4FCA-AAEA-A9A0848D3E7F}">
      <dsp:nvSpPr>
        <dsp:cNvPr id="0" name=""/>
        <dsp:cNvSpPr/>
      </dsp:nvSpPr>
      <dsp:spPr>
        <a:xfrm>
          <a:off x="522137" y="768808"/>
          <a:ext cx="474559" cy="28473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6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B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22137" y="768808"/>
        <a:ext cx="474559" cy="284735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228854" y="346199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A</a:t>
          </a:r>
          <a:endParaRPr lang="en-US" sz="1400" kern="1200" dirty="0"/>
        </a:p>
      </dsp:txBody>
      <dsp:txXfrm>
        <a:off x="235900" y="353245"/>
        <a:ext cx="467036" cy="226472"/>
      </dsp:txXfrm>
    </dsp:sp>
    <dsp:sp modelId="{53BA12B1-3866-4D7B-9660-900B1EF1E0CF}">
      <dsp:nvSpPr>
        <dsp:cNvPr id="0" name=""/>
        <dsp:cNvSpPr/>
      </dsp:nvSpPr>
      <dsp:spPr>
        <a:xfrm rot="18770822">
          <a:off x="664709" y="335491"/>
          <a:ext cx="28299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82998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99134" y="355662"/>
        <a:ext cx="14149" cy="14149"/>
      </dsp:txXfrm>
    </dsp:sp>
    <dsp:sp modelId="{A9DE72D7-D64C-46AB-89B8-1DDCF95A5E23}">
      <dsp:nvSpPr>
        <dsp:cNvPr id="0" name=""/>
        <dsp:cNvSpPr/>
      </dsp:nvSpPr>
      <dsp:spPr>
        <a:xfrm>
          <a:off x="902434" y="138712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A</a:t>
          </a:r>
          <a:endParaRPr lang="en-US" sz="1400" kern="1200" dirty="0"/>
        </a:p>
      </dsp:txBody>
      <dsp:txXfrm>
        <a:off x="909480" y="145758"/>
        <a:ext cx="467036" cy="226472"/>
      </dsp:txXfrm>
    </dsp:sp>
    <dsp:sp modelId="{E233CA3A-25BD-4D68-8257-049ECD960A95}">
      <dsp:nvSpPr>
        <dsp:cNvPr id="0" name=""/>
        <dsp:cNvSpPr/>
      </dsp:nvSpPr>
      <dsp:spPr>
        <a:xfrm rot="19457599">
          <a:off x="1361286" y="162586"/>
          <a:ext cx="23700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7004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73863" y="183907"/>
        <a:ext cx="11850" cy="11850"/>
      </dsp:txXfrm>
    </dsp:sp>
    <dsp:sp modelId="{268C0CE0-DA77-4A90-884A-273039F6AEF6}">
      <dsp:nvSpPr>
        <dsp:cNvPr id="0" name=""/>
        <dsp:cNvSpPr/>
      </dsp:nvSpPr>
      <dsp:spPr>
        <a:xfrm>
          <a:off x="1576014" y="388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A</a:t>
          </a:r>
          <a:endParaRPr lang="en-US" sz="1400" kern="1200" dirty="0"/>
        </a:p>
      </dsp:txBody>
      <dsp:txXfrm>
        <a:off x="1583060" y="7434"/>
        <a:ext cx="467036" cy="226472"/>
      </dsp:txXfrm>
    </dsp:sp>
    <dsp:sp modelId="{DA454CAF-5941-42F1-9A14-7B651415446B}">
      <dsp:nvSpPr>
        <dsp:cNvPr id="0" name=""/>
        <dsp:cNvSpPr/>
      </dsp:nvSpPr>
      <dsp:spPr>
        <a:xfrm rot="2142401">
          <a:off x="1361286" y="300910"/>
          <a:ext cx="23700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7004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73863" y="322231"/>
        <a:ext cx="11850" cy="11850"/>
      </dsp:txXfrm>
    </dsp:sp>
    <dsp:sp modelId="{1F9D012B-2541-4F60-9936-F955E5E8143F}">
      <dsp:nvSpPr>
        <dsp:cNvPr id="0" name=""/>
        <dsp:cNvSpPr/>
      </dsp:nvSpPr>
      <dsp:spPr>
        <a:xfrm>
          <a:off x="1576014" y="277036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A</a:t>
          </a:r>
          <a:endParaRPr lang="en-US" sz="1400" kern="1200" dirty="0"/>
        </a:p>
      </dsp:txBody>
      <dsp:txXfrm>
        <a:off x="1583060" y="284082"/>
        <a:ext cx="467036" cy="226472"/>
      </dsp:txXfrm>
    </dsp:sp>
    <dsp:sp modelId="{5CC27A30-CBEB-411C-BC03-FBC1F2C3C77B}">
      <dsp:nvSpPr>
        <dsp:cNvPr id="0" name=""/>
        <dsp:cNvSpPr/>
      </dsp:nvSpPr>
      <dsp:spPr>
        <a:xfrm rot="2829178">
          <a:off x="664709" y="542978"/>
          <a:ext cx="28299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82998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99134" y="563149"/>
        <a:ext cx="14149" cy="14149"/>
      </dsp:txXfrm>
    </dsp:sp>
    <dsp:sp modelId="{096FB719-B52E-45CD-9EF7-3FCE9D171A4D}">
      <dsp:nvSpPr>
        <dsp:cNvPr id="0" name=""/>
        <dsp:cNvSpPr/>
      </dsp:nvSpPr>
      <dsp:spPr>
        <a:xfrm>
          <a:off x="902434" y="553685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</a:t>
          </a:r>
          <a:endParaRPr lang="en-US" sz="1400" kern="1200" dirty="0"/>
        </a:p>
      </dsp:txBody>
      <dsp:txXfrm>
        <a:off x="909480" y="560731"/>
        <a:ext cx="467036" cy="226472"/>
      </dsp:txXfrm>
    </dsp:sp>
    <dsp:sp modelId="{FC1A1B9D-0AB4-4F16-822D-9F81DD54AE2F}">
      <dsp:nvSpPr>
        <dsp:cNvPr id="0" name=""/>
        <dsp:cNvSpPr/>
      </dsp:nvSpPr>
      <dsp:spPr>
        <a:xfrm>
          <a:off x="1383563" y="646721"/>
          <a:ext cx="1924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2451" y="27246"/>
              </a:lnTo>
            </a:path>
          </a:pathLst>
        </a:custGeom>
        <a:noFill/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74977" y="669156"/>
        <a:ext cx="9622" cy="9622"/>
      </dsp:txXfrm>
    </dsp:sp>
    <dsp:sp modelId="{D9D200E3-86DA-41FF-97A5-11B23230B1B5}">
      <dsp:nvSpPr>
        <dsp:cNvPr id="0" name=""/>
        <dsp:cNvSpPr/>
      </dsp:nvSpPr>
      <dsp:spPr>
        <a:xfrm>
          <a:off x="1576014" y="553685"/>
          <a:ext cx="481128" cy="24056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A</a:t>
          </a:r>
          <a:endParaRPr lang="en-US" sz="1400" kern="1200" dirty="0"/>
        </a:p>
      </dsp:txBody>
      <dsp:txXfrm>
        <a:off x="1583060" y="560731"/>
        <a:ext cx="467036" cy="2264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1097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6194" y="5097"/>
        <a:ext cx="317865" cy="163815"/>
      </dsp:txXfrm>
    </dsp:sp>
    <dsp:sp modelId="{26ED2760-4299-4DE7-AA9E-8C4D801C7E69}">
      <dsp:nvSpPr>
        <dsp:cNvPr id="0" name=""/>
        <dsp:cNvSpPr/>
      </dsp:nvSpPr>
      <dsp:spPr>
        <a:xfrm>
          <a:off x="361963" y="46325"/>
          <a:ext cx="69548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1963" y="62597"/>
        <a:ext cx="48684" cy="48814"/>
      </dsp:txXfrm>
    </dsp:sp>
    <dsp:sp modelId="{F2AB1812-8AFB-4DC3-AD4D-58FE61BF9973}">
      <dsp:nvSpPr>
        <dsp:cNvPr id="0" name=""/>
        <dsp:cNvSpPr/>
      </dsp:nvSpPr>
      <dsp:spPr>
        <a:xfrm>
          <a:off x="460381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465478" y="5097"/>
        <a:ext cx="317865" cy="163815"/>
      </dsp:txXfrm>
    </dsp:sp>
    <dsp:sp modelId="{6E352F3C-3FF7-476E-AEAC-34BC88D9CF18}">
      <dsp:nvSpPr>
        <dsp:cNvPr id="0" name=""/>
        <dsp:cNvSpPr/>
      </dsp:nvSpPr>
      <dsp:spPr>
        <a:xfrm>
          <a:off x="821521" y="46325"/>
          <a:ext cx="70130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1521" y="62597"/>
        <a:ext cx="49091" cy="48814"/>
      </dsp:txXfrm>
    </dsp:sp>
    <dsp:sp modelId="{6988BEAB-449D-462E-B5B8-E34E61A811A3}">
      <dsp:nvSpPr>
        <dsp:cNvPr id="0" name=""/>
        <dsp:cNvSpPr/>
      </dsp:nvSpPr>
      <dsp:spPr>
        <a:xfrm>
          <a:off x="920763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925860" y="5097"/>
        <a:ext cx="317865" cy="163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5976-E092-430D-BCFC-460B937B18BC}">
      <dsp:nvSpPr>
        <dsp:cNvPr id="0" name=""/>
        <dsp:cNvSpPr/>
      </dsp:nvSpPr>
      <dsp:spPr>
        <a:xfrm>
          <a:off x="77952" y="46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77952" y="46"/>
        <a:ext cx="331968" cy="199181"/>
      </dsp:txXfrm>
    </dsp:sp>
    <dsp:sp modelId="{395676F4-24A7-4B8C-84DC-EA86972644F1}">
      <dsp:nvSpPr>
        <dsp:cNvPr id="0" name=""/>
        <dsp:cNvSpPr/>
      </dsp:nvSpPr>
      <dsp:spPr>
        <a:xfrm>
          <a:off x="443117" y="46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443117" y="46"/>
        <a:ext cx="331968" cy="199181"/>
      </dsp:txXfrm>
    </dsp:sp>
    <dsp:sp modelId="{D41C02A3-A4DB-4F50-A3F1-4D881B1192C9}">
      <dsp:nvSpPr>
        <dsp:cNvPr id="0" name=""/>
        <dsp:cNvSpPr/>
      </dsp:nvSpPr>
      <dsp:spPr>
        <a:xfrm>
          <a:off x="77952" y="232423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77952" y="232423"/>
        <a:ext cx="331968" cy="199181"/>
      </dsp:txXfrm>
    </dsp:sp>
    <dsp:sp modelId="{9560B028-FF05-4945-A45E-3B7D0C2912CE}">
      <dsp:nvSpPr>
        <dsp:cNvPr id="0" name=""/>
        <dsp:cNvSpPr/>
      </dsp:nvSpPr>
      <dsp:spPr>
        <a:xfrm>
          <a:off x="443117" y="232423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 </a:t>
          </a:r>
          <a:endParaRPr lang="en-US" sz="900" kern="1200" dirty="0"/>
        </a:p>
      </dsp:txBody>
      <dsp:txXfrm>
        <a:off x="443117" y="232423"/>
        <a:ext cx="331968" cy="199181"/>
      </dsp:txXfrm>
    </dsp:sp>
    <dsp:sp modelId="{CFE2AE05-82D3-4455-AD31-ED6B710A7A02}">
      <dsp:nvSpPr>
        <dsp:cNvPr id="0" name=""/>
        <dsp:cNvSpPr/>
      </dsp:nvSpPr>
      <dsp:spPr>
        <a:xfrm>
          <a:off x="77952" y="464801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77952" y="464801"/>
        <a:ext cx="331968" cy="199181"/>
      </dsp:txXfrm>
    </dsp:sp>
    <dsp:sp modelId="{15CBA8DB-E0BE-4FCA-AAEA-A9A0848D3E7F}">
      <dsp:nvSpPr>
        <dsp:cNvPr id="0" name=""/>
        <dsp:cNvSpPr/>
      </dsp:nvSpPr>
      <dsp:spPr>
        <a:xfrm>
          <a:off x="443117" y="464801"/>
          <a:ext cx="331968" cy="199181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 </a:t>
          </a:r>
          <a:endParaRPr lang="en-US" sz="900" kern="1200" dirty="0"/>
        </a:p>
      </dsp:txBody>
      <dsp:txXfrm>
        <a:off x="443117" y="464801"/>
        <a:ext cx="331968" cy="1991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F2E9F-3BDA-4408-A3E8-57C72778A521}">
      <dsp:nvSpPr>
        <dsp:cNvPr id="0" name=""/>
        <dsp:cNvSpPr/>
      </dsp:nvSpPr>
      <dsp:spPr>
        <a:xfrm>
          <a:off x="1097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6194" y="5097"/>
        <a:ext cx="317865" cy="163815"/>
      </dsp:txXfrm>
    </dsp:sp>
    <dsp:sp modelId="{26ED2760-4299-4DE7-AA9E-8C4D801C7E69}">
      <dsp:nvSpPr>
        <dsp:cNvPr id="0" name=""/>
        <dsp:cNvSpPr/>
      </dsp:nvSpPr>
      <dsp:spPr>
        <a:xfrm>
          <a:off x="361963" y="46325"/>
          <a:ext cx="69548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1963" y="62597"/>
        <a:ext cx="48684" cy="48814"/>
      </dsp:txXfrm>
    </dsp:sp>
    <dsp:sp modelId="{F2AB1812-8AFB-4DC3-AD4D-58FE61BF9973}">
      <dsp:nvSpPr>
        <dsp:cNvPr id="0" name=""/>
        <dsp:cNvSpPr/>
      </dsp:nvSpPr>
      <dsp:spPr>
        <a:xfrm>
          <a:off x="460381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465478" y="5097"/>
        <a:ext cx="317865" cy="163815"/>
      </dsp:txXfrm>
    </dsp:sp>
    <dsp:sp modelId="{6E352F3C-3FF7-476E-AEAC-34BC88D9CF18}">
      <dsp:nvSpPr>
        <dsp:cNvPr id="0" name=""/>
        <dsp:cNvSpPr/>
      </dsp:nvSpPr>
      <dsp:spPr>
        <a:xfrm>
          <a:off x="821521" y="46325"/>
          <a:ext cx="70130" cy="81358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1521" y="62597"/>
        <a:ext cx="49091" cy="48814"/>
      </dsp:txXfrm>
    </dsp:sp>
    <dsp:sp modelId="{6988BEAB-449D-462E-B5B8-E34E61A811A3}">
      <dsp:nvSpPr>
        <dsp:cNvPr id="0" name=""/>
        <dsp:cNvSpPr/>
      </dsp:nvSpPr>
      <dsp:spPr>
        <a:xfrm>
          <a:off x="920763" y="0"/>
          <a:ext cx="328059" cy="17400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 </a:t>
          </a:r>
          <a:endParaRPr lang="en-US" sz="700" kern="1200" dirty="0"/>
        </a:p>
      </dsp:txBody>
      <dsp:txXfrm>
        <a:off x="925860" y="5097"/>
        <a:ext cx="317865" cy="1638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E743E-7414-4DC3-9D94-C99B93AE7942}">
      <dsp:nvSpPr>
        <dsp:cNvPr id="0" name=""/>
        <dsp:cNvSpPr/>
      </dsp:nvSpPr>
      <dsp:spPr>
        <a:xfrm>
          <a:off x="445" y="420877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703" y="426135"/>
        <a:ext cx="348548" cy="169016"/>
      </dsp:txXfrm>
    </dsp:sp>
    <dsp:sp modelId="{53BA12B1-3866-4D7B-9660-900B1EF1E0CF}">
      <dsp:nvSpPr>
        <dsp:cNvPr id="0" name=""/>
        <dsp:cNvSpPr/>
      </dsp:nvSpPr>
      <dsp:spPr>
        <a:xfrm rot="18770822">
          <a:off x="325722" y="415620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427940"/>
        <a:ext cx="10560" cy="10560"/>
      </dsp:txXfrm>
    </dsp:sp>
    <dsp:sp modelId="{A9DE72D7-D64C-46AB-89B8-1DDCF95A5E23}">
      <dsp:nvSpPr>
        <dsp:cNvPr id="0" name=""/>
        <dsp:cNvSpPr/>
      </dsp:nvSpPr>
      <dsp:spPr>
        <a:xfrm>
          <a:off x="503135" y="266031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271289"/>
        <a:ext cx="348548" cy="169016"/>
      </dsp:txXfrm>
    </dsp:sp>
    <dsp:sp modelId="{E233CA3A-25BD-4D68-8257-049ECD960A95}">
      <dsp:nvSpPr>
        <dsp:cNvPr id="0" name=""/>
        <dsp:cNvSpPr/>
      </dsp:nvSpPr>
      <dsp:spPr>
        <a:xfrm rot="19457599">
          <a:off x="845575" y="286581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299760"/>
        <a:ext cx="8843" cy="8843"/>
      </dsp:txXfrm>
    </dsp:sp>
    <dsp:sp modelId="{268C0CE0-DA77-4A90-884A-273039F6AEF6}">
      <dsp:nvSpPr>
        <dsp:cNvPr id="0" name=""/>
        <dsp:cNvSpPr/>
      </dsp:nvSpPr>
      <dsp:spPr>
        <a:xfrm>
          <a:off x="1005825" y="162800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168058"/>
        <a:ext cx="348548" cy="169016"/>
      </dsp:txXfrm>
    </dsp:sp>
    <dsp:sp modelId="{DA454CAF-5941-42F1-9A14-7B651415446B}">
      <dsp:nvSpPr>
        <dsp:cNvPr id="0" name=""/>
        <dsp:cNvSpPr/>
      </dsp:nvSpPr>
      <dsp:spPr>
        <a:xfrm rot="2142401">
          <a:off x="845575" y="389812"/>
          <a:ext cx="17687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7687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29591" y="402991"/>
        <a:ext cx="8843" cy="8843"/>
      </dsp:txXfrm>
    </dsp:sp>
    <dsp:sp modelId="{1F9D012B-2541-4F60-9936-F955E5E8143F}">
      <dsp:nvSpPr>
        <dsp:cNvPr id="0" name=""/>
        <dsp:cNvSpPr/>
      </dsp:nvSpPr>
      <dsp:spPr>
        <a:xfrm>
          <a:off x="1005825" y="369262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374520"/>
        <a:ext cx="348548" cy="169016"/>
      </dsp:txXfrm>
    </dsp:sp>
    <dsp:sp modelId="{5CC27A30-CBEB-411C-BC03-FBC1F2C3C77B}">
      <dsp:nvSpPr>
        <dsp:cNvPr id="0" name=""/>
        <dsp:cNvSpPr/>
      </dsp:nvSpPr>
      <dsp:spPr>
        <a:xfrm rot="2829178">
          <a:off x="325722" y="570467"/>
          <a:ext cx="211200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211200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6042" y="582787"/>
        <a:ext cx="10560" cy="10560"/>
      </dsp:txXfrm>
    </dsp:sp>
    <dsp:sp modelId="{096FB719-B52E-45CD-9EF7-3FCE9D171A4D}">
      <dsp:nvSpPr>
        <dsp:cNvPr id="0" name=""/>
        <dsp:cNvSpPr/>
      </dsp:nvSpPr>
      <dsp:spPr>
        <a:xfrm>
          <a:off x="50313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508393" y="580982"/>
        <a:ext cx="348548" cy="169016"/>
      </dsp:txXfrm>
    </dsp:sp>
    <dsp:sp modelId="{FC1A1B9D-0AB4-4F16-822D-9F81DD54AE2F}">
      <dsp:nvSpPr>
        <dsp:cNvPr id="0" name=""/>
        <dsp:cNvSpPr/>
      </dsp:nvSpPr>
      <dsp:spPr>
        <a:xfrm>
          <a:off x="862200" y="647890"/>
          <a:ext cx="143625" cy="35200"/>
        </a:xfrm>
        <a:custGeom>
          <a:avLst/>
          <a:gdLst/>
          <a:ahLst/>
          <a:cxnLst/>
          <a:rect l="0" t="0" r="0" b="0"/>
          <a:pathLst>
            <a:path>
              <a:moveTo>
                <a:pt x="0" y="17600"/>
              </a:moveTo>
              <a:lnTo>
                <a:pt x="143625" y="17600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30422" y="661899"/>
        <a:ext cx="7181" cy="7181"/>
      </dsp:txXfrm>
    </dsp:sp>
    <dsp:sp modelId="{D9D200E3-86DA-41FF-97A5-11B23230B1B5}">
      <dsp:nvSpPr>
        <dsp:cNvPr id="0" name=""/>
        <dsp:cNvSpPr/>
      </dsp:nvSpPr>
      <dsp:spPr>
        <a:xfrm>
          <a:off x="1005825" y="575724"/>
          <a:ext cx="359064" cy="1795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1011083" y="580982"/>
        <a:ext cx="348548" cy="169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114D0-BAC4-4CAE-AEF2-7091707BEADB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BBBAC-A8F5-410A-89FE-3891ABF2F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39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96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2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6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34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71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9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54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7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BBBAC-A8F5-410A-89FE-3891ABF2FF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7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E358-2FB2-43D8-B8E3-8FFAE63C104A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2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D286-092F-4C4A-BD20-02668BC1B6BB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6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299EA-41D0-40AE-9FA5-D9B2AD8746A0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4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04303-9ACE-45DD-9A98-4A81C6607259}" type="datetime1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40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B61B-17F4-4A8D-B9B3-CFE211943337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629C-866A-416D-B4B4-F504E2F1FCC9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8891-D705-4B66-A848-163E336C8DB8}" type="datetime1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2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339C-7969-480F-8579-AF2293153AE5}" type="datetime1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3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60A1-37B2-4933-8069-81F4C6233AFC}" type="datetime1">
              <a:rPr lang="en-US" smtClean="0"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5E73-6283-49D2-BEF3-4FA8BDC95C7E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7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E3D7-CC7B-439A-9C88-1CA24729E3AA}" type="datetime1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4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0346D-E24F-4E71-A2BF-FA4B2E1C6B94}" type="datetime1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B9AF7-1B1D-4438-A18C-8CF54168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3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8.xml"/><Relationship Id="rId13" Type="http://schemas.openxmlformats.org/officeDocument/2006/relationships/diagramLayout" Target="../diagrams/layout29.xml"/><Relationship Id="rId18" Type="http://schemas.openxmlformats.org/officeDocument/2006/relationships/diagramLayout" Target="../diagrams/layout30.xml"/><Relationship Id="rId26" Type="http://schemas.openxmlformats.org/officeDocument/2006/relationships/diagramColors" Target="../diagrams/colors31.xml"/><Relationship Id="rId39" Type="http://schemas.openxmlformats.org/officeDocument/2006/relationships/diagramLayout" Target="../diagrams/layout34.xml"/><Relationship Id="rId3" Type="http://schemas.openxmlformats.org/officeDocument/2006/relationships/diagramLayout" Target="../diagrams/layout27.xml"/><Relationship Id="rId21" Type="http://schemas.microsoft.com/office/2007/relationships/diagramDrawing" Target="../diagrams/drawing30.xml"/><Relationship Id="rId34" Type="http://schemas.openxmlformats.org/officeDocument/2006/relationships/diagramLayout" Target="../diagrams/layout33.xml"/><Relationship Id="rId42" Type="http://schemas.microsoft.com/office/2007/relationships/diagramDrawing" Target="../diagrams/drawing34.xml"/><Relationship Id="rId7" Type="http://schemas.openxmlformats.org/officeDocument/2006/relationships/diagramData" Target="../diagrams/data28.xml"/><Relationship Id="rId12" Type="http://schemas.openxmlformats.org/officeDocument/2006/relationships/diagramData" Target="../diagrams/data29.xml"/><Relationship Id="rId17" Type="http://schemas.openxmlformats.org/officeDocument/2006/relationships/diagramData" Target="../diagrams/data30.xml"/><Relationship Id="rId25" Type="http://schemas.openxmlformats.org/officeDocument/2006/relationships/diagramQuickStyle" Target="../diagrams/quickStyle31.xml"/><Relationship Id="rId33" Type="http://schemas.openxmlformats.org/officeDocument/2006/relationships/diagramData" Target="../diagrams/data33.xml"/><Relationship Id="rId38" Type="http://schemas.openxmlformats.org/officeDocument/2006/relationships/diagramData" Target="../diagrams/data34.xml"/><Relationship Id="rId2" Type="http://schemas.openxmlformats.org/officeDocument/2006/relationships/diagramData" Target="../diagrams/data27.xml"/><Relationship Id="rId16" Type="http://schemas.microsoft.com/office/2007/relationships/diagramDrawing" Target="../diagrams/drawing29.xml"/><Relationship Id="rId20" Type="http://schemas.openxmlformats.org/officeDocument/2006/relationships/diagramColors" Target="../diagrams/colors30.xml"/><Relationship Id="rId29" Type="http://schemas.openxmlformats.org/officeDocument/2006/relationships/diagramLayout" Target="../diagrams/layout32.xml"/><Relationship Id="rId41" Type="http://schemas.openxmlformats.org/officeDocument/2006/relationships/diagramColors" Target="../diagrams/colors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11" Type="http://schemas.microsoft.com/office/2007/relationships/diagramDrawing" Target="../diagrams/drawing28.xml"/><Relationship Id="rId24" Type="http://schemas.openxmlformats.org/officeDocument/2006/relationships/diagramLayout" Target="../diagrams/layout31.xml"/><Relationship Id="rId32" Type="http://schemas.microsoft.com/office/2007/relationships/diagramDrawing" Target="../diagrams/drawing32.xml"/><Relationship Id="rId37" Type="http://schemas.microsoft.com/office/2007/relationships/diagramDrawing" Target="../diagrams/drawing33.xml"/><Relationship Id="rId40" Type="http://schemas.openxmlformats.org/officeDocument/2006/relationships/diagramQuickStyle" Target="../diagrams/quickStyle34.xml"/><Relationship Id="rId5" Type="http://schemas.openxmlformats.org/officeDocument/2006/relationships/diagramColors" Target="../diagrams/colors27.xml"/><Relationship Id="rId15" Type="http://schemas.openxmlformats.org/officeDocument/2006/relationships/diagramColors" Target="../diagrams/colors29.xml"/><Relationship Id="rId23" Type="http://schemas.openxmlformats.org/officeDocument/2006/relationships/diagramData" Target="../diagrams/data31.xml"/><Relationship Id="rId28" Type="http://schemas.openxmlformats.org/officeDocument/2006/relationships/diagramData" Target="../diagrams/data32.xml"/><Relationship Id="rId36" Type="http://schemas.openxmlformats.org/officeDocument/2006/relationships/diagramColors" Target="../diagrams/colors33.xml"/><Relationship Id="rId10" Type="http://schemas.openxmlformats.org/officeDocument/2006/relationships/diagramColors" Target="../diagrams/colors28.xml"/><Relationship Id="rId19" Type="http://schemas.openxmlformats.org/officeDocument/2006/relationships/diagramQuickStyle" Target="../diagrams/quickStyle30.xml"/><Relationship Id="rId31" Type="http://schemas.openxmlformats.org/officeDocument/2006/relationships/diagramColors" Target="../diagrams/colors32.xml"/><Relationship Id="rId4" Type="http://schemas.openxmlformats.org/officeDocument/2006/relationships/diagramQuickStyle" Target="../diagrams/quickStyle27.xml"/><Relationship Id="rId9" Type="http://schemas.openxmlformats.org/officeDocument/2006/relationships/diagramQuickStyle" Target="../diagrams/quickStyle28.xml"/><Relationship Id="rId14" Type="http://schemas.openxmlformats.org/officeDocument/2006/relationships/diagramQuickStyle" Target="../diagrams/quickStyle29.xml"/><Relationship Id="rId22" Type="http://schemas.openxmlformats.org/officeDocument/2006/relationships/image" Target="../media/image1.png"/><Relationship Id="rId27" Type="http://schemas.microsoft.com/office/2007/relationships/diagramDrawing" Target="../diagrams/drawing31.xml"/><Relationship Id="rId30" Type="http://schemas.openxmlformats.org/officeDocument/2006/relationships/diagramQuickStyle" Target="../diagrams/quickStyle32.xml"/><Relationship Id="rId35" Type="http://schemas.openxmlformats.org/officeDocument/2006/relationships/diagramQuickStyle" Target="../diagrams/quickStyle3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9" Type="http://schemas.openxmlformats.org/officeDocument/2006/relationships/diagramData" Target="../diagrams/data8.xml"/><Relationship Id="rId3" Type="http://schemas.openxmlformats.org/officeDocument/2006/relationships/diagramData" Target="../diagrams/data1.xml"/><Relationship Id="rId21" Type="http://schemas.openxmlformats.org/officeDocument/2006/relationships/diagramQuickStyle" Target="../diagrams/quickStyle4.xml"/><Relationship Id="rId34" Type="http://schemas.openxmlformats.org/officeDocument/2006/relationships/diagramData" Target="../diagrams/data7.xml"/><Relationship Id="rId42" Type="http://schemas.openxmlformats.org/officeDocument/2006/relationships/diagramColors" Target="../diagrams/colors8.xml"/><Relationship Id="rId47" Type="http://schemas.openxmlformats.org/officeDocument/2006/relationships/diagramColors" Target="../diagrams/colors9.xml"/><Relationship Id="rId50" Type="http://schemas.openxmlformats.org/officeDocument/2006/relationships/diagramLayout" Target="../diagrams/layout10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33" Type="http://schemas.microsoft.com/office/2007/relationships/diagramDrawing" Target="../diagrams/drawing6.xml"/><Relationship Id="rId38" Type="http://schemas.microsoft.com/office/2007/relationships/diagramDrawing" Target="../diagrams/drawing7.xml"/><Relationship Id="rId46" Type="http://schemas.openxmlformats.org/officeDocument/2006/relationships/diagramQuickStyle" Target="../diagrams/quickStyle9.xml"/><Relationship Id="rId2" Type="http://schemas.openxmlformats.org/officeDocument/2006/relationships/notesSlide" Target="../notesSlides/notesSlide4.xml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diagramData" Target="../diagrams/data6.xml"/><Relationship Id="rId41" Type="http://schemas.openxmlformats.org/officeDocument/2006/relationships/diagramQuickStyle" Target="../diagrams/quickStyl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32" Type="http://schemas.openxmlformats.org/officeDocument/2006/relationships/diagramColors" Target="../diagrams/colors6.xml"/><Relationship Id="rId37" Type="http://schemas.openxmlformats.org/officeDocument/2006/relationships/diagramColors" Target="../diagrams/colors7.xml"/><Relationship Id="rId40" Type="http://schemas.openxmlformats.org/officeDocument/2006/relationships/diagramLayout" Target="../diagrams/layout8.xml"/><Relationship Id="rId45" Type="http://schemas.openxmlformats.org/officeDocument/2006/relationships/diagramLayout" Target="../diagrams/layout9.xml"/><Relationship Id="rId53" Type="http://schemas.microsoft.com/office/2007/relationships/diagramDrawing" Target="../diagrams/drawing10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36" Type="http://schemas.openxmlformats.org/officeDocument/2006/relationships/diagramQuickStyle" Target="../diagrams/quickStyle7.xml"/><Relationship Id="rId49" Type="http://schemas.openxmlformats.org/officeDocument/2006/relationships/diagramData" Target="../diagrams/data10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31" Type="http://schemas.openxmlformats.org/officeDocument/2006/relationships/diagramQuickStyle" Target="../diagrams/quickStyle6.xml"/><Relationship Id="rId44" Type="http://schemas.openxmlformats.org/officeDocument/2006/relationships/diagramData" Target="../diagrams/data9.xml"/><Relationship Id="rId52" Type="http://schemas.openxmlformats.org/officeDocument/2006/relationships/diagramColors" Target="../diagrams/colors10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Relationship Id="rId30" Type="http://schemas.openxmlformats.org/officeDocument/2006/relationships/diagramLayout" Target="../diagrams/layout6.xml"/><Relationship Id="rId35" Type="http://schemas.openxmlformats.org/officeDocument/2006/relationships/diagramLayout" Target="../diagrams/layout7.xml"/><Relationship Id="rId43" Type="http://schemas.microsoft.com/office/2007/relationships/diagramDrawing" Target="../diagrams/drawing8.xml"/><Relationship Id="rId48" Type="http://schemas.microsoft.com/office/2007/relationships/diagramDrawing" Target="../diagrams/drawing9.xml"/><Relationship Id="rId8" Type="http://schemas.openxmlformats.org/officeDocument/2006/relationships/image" Target="../media/image1.png"/><Relationship Id="rId51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13" Type="http://schemas.openxmlformats.org/officeDocument/2006/relationships/diagramData" Target="../diagrams/data16.xml"/><Relationship Id="rId18" Type="http://schemas.openxmlformats.org/officeDocument/2006/relationships/diagramData" Target="../diagrams/data17.xml"/><Relationship Id="rId3" Type="http://schemas.openxmlformats.org/officeDocument/2006/relationships/diagramData" Target="../diagrams/data14.xml"/><Relationship Id="rId21" Type="http://schemas.openxmlformats.org/officeDocument/2006/relationships/diagramColors" Target="../diagrams/colors17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17" Type="http://schemas.microsoft.com/office/2007/relationships/diagramDrawing" Target="../diagrams/drawing16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16.xml"/><Relationship Id="rId20" Type="http://schemas.openxmlformats.org/officeDocument/2006/relationships/diagramQuickStyle" Target="../diagrams/quickStyl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5.xml"/><Relationship Id="rId19" Type="http://schemas.openxmlformats.org/officeDocument/2006/relationships/diagramLayout" Target="../diagrams/layout17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Relationship Id="rId14" Type="http://schemas.openxmlformats.org/officeDocument/2006/relationships/diagramLayout" Target="../diagrams/layout16.xml"/><Relationship Id="rId22" Type="http://schemas.microsoft.com/office/2007/relationships/diagramDrawing" Target="../diagrams/drawing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13" Type="http://schemas.openxmlformats.org/officeDocument/2006/relationships/diagramData" Target="../diagrams/data20.xml"/><Relationship Id="rId18" Type="http://schemas.openxmlformats.org/officeDocument/2006/relationships/diagramData" Target="../diagrams/data21.xml"/><Relationship Id="rId3" Type="http://schemas.openxmlformats.org/officeDocument/2006/relationships/diagramData" Target="../diagrams/data18.xml"/><Relationship Id="rId21" Type="http://schemas.openxmlformats.org/officeDocument/2006/relationships/diagramColors" Target="../diagrams/colors21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17" Type="http://schemas.microsoft.com/office/2007/relationships/diagramDrawing" Target="../diagrams/drawing20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20.xml"/><Relationship Id="rId20" Type="http://schemas.openxmlformats.org/officeDocument/2006/relationships/diagramQuickStyle" Target="../diagrams/quickStyl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24" Type="http://schemas.openxmlformats.org/officeDocument/2006/relationships/image" Target="../media/image3.png"/><Relationship Id="rId5" Type="http://schemas.openxmlformats.org/officeDocument/2006/relationships/diagramQuickStyle" Target="../diagrams/quickStyle18.xml"/><Relationship Id="rId15" Type="http://schemas.openxmlformats.org/officeDocument/2006/relationships/diagramQuickStyle" Target="../diagrams/quickStyle20.xml"/><Relationship Id="rId23" Type="http://schemas.openxmlformats.org/officeDocument/2006/relationships/image" Target="../media/image2.png"/><Relationship Id="rId10" Type="http://schemas.openxmlformats.org/officeDocument/2006/relationships/diagramQuickStyle" Target="../diagrams/quickStyle19.xml"/><Relationship Id="rId19" Type="http://schemas.openxmlformats.org/officeDocument/2006/relationships/diagramLayout" Target="../diagrams/layout21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Relationship Id="rId14" Type="http://schemas.openxmlformats.org/officeDocument/2006/relationships/diagramLayout" Target="../diagrams/layout20.xml"/><Relationship Id="rId22" Type="http://schemas.microsoft.com/office/2007/relationships/diagramDrawing" Target="../diagrams/drawing2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13" Type="http://schemas.openxmlformats.org/officeDocument/2006/relationships/diagramData" Target="../diagrams/data24.xml"/><Relationship Id="rId18" Type="http://schemas.openxmlformats.org/officeDocument/2006/relationships/diagramData" Target="../diagrams/data25.xml"/><Relationship Id="rId26" Type="http://schemas.openxmlformats.org/officeDocument/2006/relationships/diagramColors" Target="../diagrams/colors26.xml"/><Relationship Id="rId3" Type="http://schemas.openxmlformats.org/officeDocument/2006/relationships/diagramData" Target="../diagrams/data22.xml"/><Relationship Id="rId21" Type="http://schemas.openxmlformats.org/officeDocument/2006/relationships/diagramColors" Target="../diagrams/colors25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17" Type="http://schemas.microsoft.com/office/2007/relationships/diagramDrawing" Target="../diagrams/drawing24.xml"/><Relationship Id="rId25" Type="http://schemas.openxmlformats.org/officeDocument/2006/relationships/diagramQuickStyle" Target="../diagrams/quickStyle26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24.xml"/><Relationship Id="rId20" Type="http://schemas.openxmlformats.org/officeDocument/2006/relationships/diagramQuickStyle" Target="../diagrams/quickStyl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24" Type="http://schemas.openxmlformats.org/officeDocument/2006/relationships/diagramLayout" Target="../diagrams/layout26.xml"/><Relationship Id="rId5" Type="http://schemas.openxmlformats.org/officeDocument/2006/relationships/diagramQuickStyle" Target="../diagrams/quickStyle22.xml"/><Relationship Id="rId15" Type="http://schemas.openxmlformats.org/officeDocument/2006/relationships/diagramQuickStyle" Target="../diagrams/quickStyle24.xml"/><Relationship Id="rId23" Type="http://schemas.openxmlformats.org/officeDocument/2006/relationships/diagramData" Target="../diagrams/data26.xml"/><Relationship Id="rId10" Type="http://schemas.openxmlformats.org/officeDocument/2006/relationships/diagramQuickStyle" Target="../diagrams/quickStyle23.xml"/><Relationship Id="rId19" Type="http://schemas.openxmlformats.org/officeDocument/2006/relationships/diagramLayout" Target="../diagrams/layout25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Relationship Id="rId14" Type="http://schemas.openxmlformats.org/officeDocument/2006/relationships/diagramLayout" Target="../diagrams/layout24.xml"/><Relationship Id="rId22" Type="http://schemas.microsoft.com/office/2007/relationships/diagramDrawing" Target="../diagrams/drawing25.xml"/><Relationship Id="rId27" Type="http://schemas.microsoft.com/office/2007/relationships/diagramDrawing" Target="../diagrams/drawin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636" y="609616"/>
            <a:ext cx="7996727" cy="2387600"/>
          </a:xfrm>
        </p:spPr>
        <p:txBody>
          <a:bodyPr>
            <a:noAutofit/>
          </a:bodyPr>
          <a:lstStyle/>
          <a:p>
            <a:r>
              <a:rPr lang="en-US" sz="5400" dirty="0" smtClean="0"/>
              <a:t>Tango: distributed data structures over a shared log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76" y="4096814"/>
            <a:ext cx="8653805" cy="1655762"/>
          </a:xfrm>
        </p:spPr>
        <p:txBody>
          <a:bodyPr>
            <a:normAutofit/>
          </a:bodyPr>
          <a:lstStyle/>
          <a:p>
            <a:r>
              <a:rPr lang="en-US" sz="2000" i="1" dirty="0" smtClean="0"/>
              <a:t>Mahesh Balakrishnan</a:t>
            </a:r>
            <a:r>
              <a:rPr lang="en-US" sz="2000" dirty="0" smtClean="0"/>
              <a:t>, Dahlia Malkhi, Ted Wobber, Ming Wu, Vijayan Prabhakaran Michael Wei, John D. Davis, Sriram Rao, Tao Zou, </a:t>
            </a:r>
            <a:r>
              <a:rPr lang="en-US" sz="2000" dirty="0" err="1" smtClean="0"/>
              <a:t>Aviad</a:t>
            </a:r>
            <a:r>
              <a:rPr lang="en-US" sz="2000" dirty="0" smtClean="0"/>
              <a:t> </a:t>
            </a:r>
            <a:r>
              <a:rPr lang="en-US" sz="2000" dirty="0" err="1" smtClean="0"/>
              <a:t>Zuck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Microsoft Research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716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Diagram 51"/>
          <p:cNvGraphicFramePr/>
          <p:nvPr>
            <p:extLst>
              <p:ext uri="{D42A27DB-BD31-4B8C-83A1-F6EECF244321}">
                <p14:modId xmlns:p14="http://schemas.microsoft.com/office/powerpoint/2010/main" val="1067048352"/>
              </p:ext>
            </p:extLst>
          </p:nvPr>
        </p:nvGraphicFramePr>
        <p:xfrm>
          <a:off x="4906919" y="4434120"/>
          <a:ext cx="4351432" cy="78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3480975531"/>
              </p:ext>
            </p:extLst>
          </p:nvPr>
        </p:nvGraphicFramePr>
        <p:xfrm>
          <a:off x="67572" y="4433775"/>
          <a:ext cx="4351432" cy="78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8" name="Diagram 57"/>
          <p:cNvGraphicFramePr/>
          <p:nvPr>
            <p:extLst>
              <p:ext uri="{D42A27DB-BD31-4B8C-83A1-F6EECF244321}">
                <p14:modId xmlns:p14="http://schemas.microsoft.com/office/powerpoint/2010/main" val="1562943931"/>
              </p:ext>
            </p:extLst>
          </p:nvPr>
        </p:nvGraphicFramePr>
        <p:xfrm>
          <a:off x="4906919" y="4434120"/>
          <a:ext cx="4351432" cy="78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6" name="Diagram 55"/>
          <p:cNvGraphicFramePr/>
          <p:nvPr>
            <p:extLst>
              <p:ext uri="{D42A27DB-BD31-4B8C-83A1-F6EECF244321}">
                <p14:modId xmlns:p14="http://schemas.microsoft.com/office/powerpoint/2010/main" val="1350526136"/>
              </p:ext>
            </p:extLst>
          </p:nvPr>
        </p:nvGraphicFramePr>
        <p:xfrm>
          <a:off x="67572" y="4433775"/>
          <a:ext cx="4351432" cy="78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43" name="Rectangle 42"/>
          <p:cNvSpPr/>
          <p:nvPr/>
        </p:nvSpPr>
        <p:spPr>
          <a:xfrm>
            <a:off x="6066965" y="1577173"/>
            <a:ext cx="2553010" cy="2406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service 2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1333838" y="1577173"/>
            <a:ext cx="3245806" cy="2406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service 1</a:t>
            </a:r>
            <a:endParaRPr lang="en-US" dirty="0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964982" y="1918255"/>
            <a:ext cx="859814" cy="12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6" name="Diagram 45"/>
          <p:cNvGraphicFramePr/>
          <p:nvPr>
            <p:extLst>
              <p:ext uri="{D42A27DB-BD31-4B8C-83A1-F6EECF244321}">
                <p14:modId xmlns:p14="http://schemas.microsoft.com/office/powerpoint/2010/main" val="2815301084"/>
              </p:ext>
            </p:extLst>
          </p:nvPr>
        </p:nvGraphicFramePr>
        <p:xfrm>
          <a:off x="1478743" y="3620092"/>
          <a:ext cx="1701838" cy="24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899888" y="1918255"/>
            <a:ext cx="859814" cy="12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3598264448"/>
              </p:ext>
            </p:extLst>
          </p:nvPr>
        </p:nvGraphicFramePr>
        <p:xfrm>
          <a:off x="6656769" y="3620092"/>
          <a:ext cx="1701838" cy="24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aphicFrame>
        <p:nvGraphicFramePr>
          <p:cNvPr id="49" name="Diagram 48"/>
          <p:cNvGraphicFramePr/>
          <p:nvPr>
            <p:extLst>
              <p:ext uri="{D42A27DB-BD31-4B8C-83A1-F6EECF244321}">
                <p14:modId xmlns:p14="http://schemas.microsoft.com/office/powerpoint/2010/main" val="103844060"/>
              </p:ext>
            </p:extLst>
          </p:nvPr>
        </p:nvGraphicFramePr>
        <p:xfrm>
          <a:off x="6760450" y="2366591"/>
          <a:ext cx="996819" cy="1157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3367994717"/>
              </p:ext>
            </p:extLst>
          </p:nvPr>
        </p:nvGraphicFramePr>
        <p:xfrm>
          <a:off x="1202931" y="2649221"/>
          <a:ext cx="2285998" cy="794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sp>
        <p:nvSpPr>
          <p:cNvPr id="53" name="Down Arrow 52"/>
          <p:cNvSpPr/>
          <p:nvPr/>
        </p:nvSpPr>
        <p:spPr>
          <a:xfrm>
            <a:off x="3027996" y="4039385"/>
            <a:ext cx="304800" cy="50800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485778" y="2522565"/>
            <a:ext cx="971946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beginTX</a:t>
            </a:r>
            <a:endParaRPr lang="en-US" dirty="0" smtClean="0"/>
          </a:p>
          <a:p>
            <a:r>
              <a:rPr lang="en-US" dirty="0" smtClean="0"/>
              <a:t>read A</a:t>
            </a:r>
          </a:p>
          <a:p>
            <a:r>
              <a:rPr lang="en-US" dirty="0"/>
              <a:t>w</a:t>
            </a:r>
            <a:r>
              <a:rPr lang="en-US" dirty="0" smtClean="0"/>
              <a:t>rite C</a:t>
            </a:r>
          </a:p>
          <a:p>
            <a:r>
              <a:rPr lang="en-US" dirty="0" err="1" smtClean="0"/>
              <a:t>endTX</a:t>
            </a:r>
            <a:endParaRPr lang="en-US" dirty="0"/>
          </a:p>
        </p:txBody>
      </p:sp>
      <p:sp>
        <p:nvSpPr>
          <p:cNvPr id="55" name="Down Arrow 54"/>
          <p:cNvSpPr/>
          <p:nvPr/>
        </p:nvSpPr>
        <p:spPr>
          <a:xfrm>
            <a:off x="3367456" y="4039385"/>
            <a:ext cx="304800" cy="5080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ine Callout 1 56"/>
          <p:cNvSpPr/>
          <p:nvPr/>
        </p:nvSpPr>
        <p:spPr>
          <a:xfrm>
            <a:off x="4664224" y="2604035"/>
            <a:ext cx="1084935" cy="1379959"/>
          </a:xfrm>
          <a:prstGeom prst="borderCallout1">
            <a:avLst>
              <a:gd name="adj1" fmla="val 99561"/>
              <a:gd name="adj2" fmla="val -527"/>
              <a:gd name="adj3" fmla="val 149728"/>
              <a:gd name="adj4" fmla="val -9911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decision record with commit/abort bit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Up Arrow Callout 58"/>
          <p:cNvSpPr/>
          <p:nvPr/>
        </p:nvSpPr>
        <p:spPr>
          <a:xfrm>
            <a:off x="7148879" y="4988223"/>
            <a:ext cx="1742491" cy="1362561"/>
          </a:xfrm>
          <a:prstGeom prst="up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commit/abort?</a:t>
            </a:r>
          </a:p>
          <a:p>
            <a:pPr algn="ctr"/>
            <a:r>
              <a:rPr lang="en-US" dirty="0" smtClean="0"/>
              <a:t>has A changed?</a:t>
            </a:r>
          </a:p>
          <a:p>
            <a:pPr algn="ctr"/>
            <a:r>
              <a:rPr lang="en-US" b="1" dirty="0"/>
              <a:t>d</a:t>
            </a:r>
            <a:r>
              <a:rPr lang="en-US" b="1" dirty="0" smtClean="0"/>
              <a:t>on’t know!</a:t>
            </a:r>
          </a:p>
        </p:txBody>
      </p:sp>
      <p:sp>
        <p:nvSpPr>
          <p:cNvPr id="60" name="Up Arrow Callout 59"/>
          <p:cNvSpPr/>
          <p:nvPr/>
        </p:nvSpPr>
        <p:spPr>
          <a:xfrm>
            <a:off x="2333865" y="4988223"/>
            <a:ext cx="1742491" cy="1362561"/>
          </a:xfrm>
          <a:prstGeom prst="upArrow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commit/abort? </a:t>
            </a:r>
          </a:p>
          <a:p>
            <a:pPr algn="ctr"/>
            <a:r>
              <a:rPr lang="en-US" dirty="0" smtClean="0"/>
              <a:t>has A changed?</a:t>
            </a:r>
          </a:p>
          <a:p>
            <a:pPr algn="ctr"/>
            <a:r>
              <a:rPr lang="en-US" b="1" dirty="0" smtClean="0"/>
              <a:t>yes, abort</a:t>
            </a:r>
            <a:endParaRPr lang="en-US" b="1" dirty="0"/>
          </a:p>
        </p:txBody>
      </p:sp>
      <p:sp>
        <p:nvSpPr>
          <p:cNvPr id="61" name="Down Arrow 60"/>
          <p:cNvSpPr/>
          <p:nvPr/>
        </p:nvSpPr>
        <p:spPr>
          <a:xfrm flipV="1">
            <a:off x="8224073" y="4039385"/>
            <a:ext cx="304800" cy="50800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itle 74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 smtClean="0"/>
              <a:t>transactions over streams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41363" y="3518656"/>
            <a:ext cx="11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free list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341363" y="2615699"/>
            <a:ext cx="1349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aggregation tree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759702" y="2371752"/>
            <a:ext cx="153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allocation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 flipV="1">
            <a:off x="7867724" y="4039385"/>
            <a:ext cx="304800" cy="508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2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2" grpId="0">
        <p:bldAsOne/>
      </p:bldGraphic>
      <p:bldGraphic spid="58" grpId="0">
        <p:bldAsOne/>
      </p:bldGraphic>
      <p:bldGraphic spid="56" grpId="0">
        <p:bldAsOne/>
      </p:bldGraphic>
      <p:bldP spid="43" grpId="0" animBg="1"/>
      <p:bldGraphic spid="48" grpId="0">
        <p:bldAsOne/>
      </p:bldGraphic>
      <p:bldGraphic spid="49" grpId="0">
        <p:bldAsOne/>
      </p:bldGraphic>
      <p:bldP spid="55" grpId="0" animBg="1"/>
      <p:bldP spid="57" grpId="0" animBg="1"/>
      <p:bldP spid="59" grpId="0" animBg="1"/>
      <p:bldP spid="61" grpId="0" animBg="1"/>
      <p:bldP spid="65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67" y="1778982"/>
            <a:ext cx="4045501" cy="42976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67" y="1778982"/>
            <a:ext cx="4045501" cy="429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</a:t>
            </a:r>
            <a:r>
              <a:rPr lang="en-US" dirty="0" err="1" smtClean="0"/>
              <a:t>linearizable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42708" y="3141088"/>
            <a:ext cx="4550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adding more clients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more reads/sec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… until shared log is saturated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770268" y="3319771"/>
            <a:ext cx="472440" cy="35052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182564" y="2210061"/>
            <a:ext cx="4550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beefier shared log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scaling continues…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ultimate bottleneck: sequencer</a:t>
            </a:r>
            <a:endParaRPr lang="en-US" sz="2000" dirty="0"/>
          </a:p>
        </p:txBody>
      </p:sp>
      <p:sp>
        <p:nvSpPr>
          <p:cNvPr id="17" name="Left Arrow 16"/>
          <p:cNvSpPr/>
          <p:nvPr/>
        </p:nvSpPr>
        <p:spPr>
          <a:xfrm>
            <a:off x="3770268" y="2415174"/>
            <a:ext cx="472440" cy="35052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42708" y="4572000"/>
            <a:ext cx="3910692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 Tango object provides elasticity for strongly consistent reads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1392828" y="6044732"/>
            <a:ext cx="7248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constant write load (10K writes/sec), each client adds 10K reads/sec</a:t>
            </a:r>
            <a:endParaRPr lang="en-US" sz="2000" dirty="0"/>
          </a:p>
        </p:txBody>
      </p:sp>
      <p:sp>
        <p:nvSpPr>
          <p:cNvPr id="21" name="Up Arrow 20"/>
          <p:cNvSpPr/>
          <p:nvPr/>
        </p:nvSpPr>
        <p:spPr>
          <a:xfrm>
            <a:off x="1116330" y="5892479"/>
            <a:ext cx="361950" cy="478794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087689" y="2643408"/>
            <a:ext cx="192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(latency = 1 </a:t>
            </a:r>
            <a:r>
              <a:rPr lang="en-US" sz="2000" dirty="0" err="1" smtClean="0">
                <a:solidFill>
                  <a:srgbClr val="FF0000"/>
                </a:solidFill>
              </a:rPr>
              <a:t>ms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4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6" grpId="0"/>
      <p:bldP spid="17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23" y="1856462"/>
            <a:ext cx="4045501" cy="42976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023" y="1856462"/>
            <a:ext cx="4045501" cy="429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single object </a:t>
            </a:r>
            <a:r>
              <a:rPr lang="en-US" dirty="0" err="1" smtClean="0"/>
              <a:t>txes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38548" y="6172320"/>
            <a:ext cx="7248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each client does transactions over its own </a:t>
            </a:r>
            <a:r>
              <a:rPr lang="en-US" sz="2000" dirty="0" err="1" smtClean="0"/>
              <a:t>TangoMap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242708" y="3141088"/>
            <a:ext cx="4550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adding more clients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more transactions</a:t>
            </a:r>
          </a:p>
          <a:p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… until shared log is saturated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Left Arrow 22"/>
          <p:cNvSpPr/>
          <p:nvPr/>
        </p:nvSpPr>
        <p:spPr>
          <a:xfrm>
            <a:off x="3770268" y="3319771"/>
            <a:ext cx="472440" cy="35052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182564" y="2347221"/>
            <a:ext cx="4550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beefier shared log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scaling continues…</a:t>
            </a:r>
          </a:p>
          <a:p>
            <a:r>
              <a:rPr lang="en-US" sz="2000" dirty="0" smtClean="0">
                <a:sym typeface="Wingdings" panose="05000000000000000000" pitchFamily="2" charset="2"/>
              </a:rPr>
              <a:t>ultimate bottleneck: sequencer</a:t>
            </a:r>
            <a:endParaRPr lang="en-US" sz="2000" dirty="0"/>
          </a:p>
        </p:txBody>
      </p:sp>
      <p:sp>
        <p:nvSpPr>
          <p:cNvPr id="25" name="Left Arrow 24"/>
          <p:cNvSpPr/>
          <p:nvPr/>
        </p:nvSpPr>
        <p:spPr>
          <a:xfrm>
            <a:off x="3770268" y="2552334"/>
            <a:ext cx="472440" cy="35052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1076598" y="6045515"/>
            <a:ext cx="361950" cy="478794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125822" y="4382973"/>
            <a:ext cx="4667658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scales like conventional partitioning…</a:t>
            </a:r>
          </a:p>
          <a:p>
            <a:r>
              <a:rPr lang="en-US" sz="2000" dirty="0" smtClean="0"/>
              <a:t>but there’s a cap on aggregate throughput</a:t>
            </a:r>
          </a:p>
        </p:txBody>
      </p:sp>
      <p:sp>
        <p:nvSpPr>
          <p:cNvPr id="3" name="Rectangle 2"/>
          <p:cNvSpPr/>
          <p:nvPr/>
        </p:nvSpPr>
        <p:spPr>
          <a:xfrm>
            <a:off x="3611880" y="1690689"/>
            <a:ext cx="157572" cy="40852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7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4" grpId="0"/>
      <p:bldP spid="25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multi-object </a:t>
            </a:r>
            <a:r>
              <a:rPr lang="en-US" dirty="0" err="1" smtClean="0"/>
              <a:t>txes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90" y="1690689"/>
            <a:ext cx="4045501" cy="429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690" y="1690689"/>
            <a:ext cx="4045501" cy="4297600"/>
          </a:xfrm>
          <a:prstGeom prst="rect">
            <a:avLst/>
          </a:prstGeom>
        </p:spPr>
      </p:pic>
      <p:sp>
        <p:nvSpPr>
          <p:cNvPr id="9" name="Slide Number Placeholder 3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EB9AF7-1B1D-4438-A18C-8CF5416813E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85084" y="5872949"/>
            <a:ext cx="72482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18 clients, each client hosts its own </a:t>
            </a:r>
            <a:r>
              <a:rPr lang="en-US" sz="2000" dirty="0" err="1" smtClean="0"/>
              <a:t>TangoMap</a:t>
            </a:r>
            <a:endParaRPr lang="en-US" sz="2000" dirty="0" smtClean="0"/>
          </a:p>
          <a:p>
            <a:r>
              <a:rPr lang="en-US" sz="2000" dirty="0" smtClean="0"/>
              <a:t>cross-partition </a:t>
            </a:r>
            <a:r>
              <a:rPr lang="en-US" sz="2000" dirty="0" err="1" smtClean="0"/>
              <a:t>tx</a:t>
            </a:r>
            <a:r>
              <a:rPr lang="en-US" sz="2000" dirty="0" smtClean="0"/>
              <a:t>: client moves element from its own </a:t>
            </a:r>
            <a:r>
              <a:rPr lang="en-US" sz="2000" dirty="0" err="1" smtClean="0"/>
              <a:t>TangoMap</a:t>
            </a:r>
            <a:endParaRPr lang="en-US" sz="2000" dirty="0" smtClean="0"/>
          </a:p>
          <a:p>
            <a:r>
              <a:rPr lang="en-US" sz="2000" dirty="0" smtClean="0"/>
              <a:t>to some other client’s </a:t>
            </a:r>
            <a:r>
              <a:rPr lang="en-US" sz="2000" dirty="0" err="1" smtClean="0"/>
              <a:t>TangoMap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82564" y="4436488"/>
            <a:ext cx="4550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similar scaling to 2PL…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without a complex distributed protocol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3710124" y="4615171"/>
            <a:ext cx="472440" cy="35052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1076598" y="6045515"/>
            <a:ext cx="361950" cy="478794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82564" y="3443800"/>
            <a:ext cx="4748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over 100K </a:t>
            </a:r>
            <a:r>
              <a:rPr lang="en-US" sz="2000" dirty="0" err="1" smtClean="0">
                <a:solidFill>
                  <a:srgbClr val="FF0000"/>
                </a:solidFill>
              </a:rPr>
              <a:t>txes</a:t>
            </a:r>
            <a:r>
              <a:rPr lang="en-US" sz="2000" dirty="0" smtClean="0">
                <a:solidFill>
                  <a:srgbClr val="FF0000"/>
                </a:solidFill>
              </a:rPr>
              <a:t>/sec when 16% of </a:t>
            </a:r>
            <a:r>
              <a:rPr lang="en-US" sz="2000" dirty="0" err="1" smtClean="0">
                <a:solidFill>
                  <a:srgbClr val="FF0000"/>
                </a:solidFill>
              </a:rPr>
              <a:t>txes</a:t>
            </a:r>
            <a:r>
              <a:rPr lang="en-US" sz="2000" dirty="0" smtClean="0">
                <a:solidFill>
                  <a:srgbClr val="FF0000"/>
                </a:solidFill>
              </a:rPr>
              <a:t> are cross-partition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2743200" y="3622482"/>
            <a:ext cx="1439364" cy="405809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32191" y="1893642"/>
            <a:ext cx="4667658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Tango enables fast, distributed transactions across multiple objects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49680" y="1462089"/>
            <a:ext cx="157572" cy="40852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7" grpId="0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Tango </a:t>
            </a:r>
            <a:r>
              <a:rPr lang="en-US" dirty="0" smtClean="0"/>
              <a:t>objects: data </a:t>
            </a:r>
            <a:r>
              <a:rPr lang="en-US" dirty="0"/>
              <a:t>structures backed by a shared </a:t>
            </a:r>
            <a:r>
              <a:rPr lang="en-US" dirty="0" smtClean="0"/>
              <a:t>log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key idea: </a:t>
            </a:r>
            <a:r>
              <a:rPr lang="en-US" dirty="0" smtClean="0"/>
              <a:t>the </a:t>
            </a:r>
            <a:r>
              <a:rPr lang="en-US" dirty="0"/>
              <a:t>shared log </a:t>
            </a:r>
            <a:r>
              <a:rPr lang="en-US" dirty="0" smtClean="0"/>
              <a:t>does </a:t>
            </a:r>
            <a:r>
              <a:rPr lang="en-US" dirty="0"/>
              <a:t>all the heavy </a:t>
            </a:r>
            <a:r>
              <a:rPr lang="en-US" dirty="0" smtClean="0"/>
              <a:t>lifting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(persistence, consistency, atomicity, isolation, history, elasticity…)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Tango </a:t>
            </a:r>
            <a:r>
              <a:rPr lang="en-US" dirty="0" smtClean="0"/>
              <a:t>objects are easy </a:t>
            </a:r>
            <a:r>
              <a:rPr lang="en-US" dirty="0"/>
              <a:t>to </a:t>
            </a:r>
            <a:r>
              <a:rPr lang="en-US" dirty="0" smtClean="0"/>
              <a:t>use, easy </a:t>
            </a:r>
            <a:r>
              <a:rPr lang="en-US" dirty="0"/>
              <a:t>to </a:t>
            </a:r>
            <a:r>
              <a:rPr lang="en-US" dirty="0" smtClean="0"/>
              <a:t>build, and fast!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Tango democratizes the construction of highly available metadata services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2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370" y="2590166"/>
            <a:ext cx="2693670" cy="1325563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</a:t>
            </a:r>
            <a:r>
              <a:rPr lang="en-US" b="1" dirty="0" smtClean="0"/>
              <a:t>meta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52247"/>
          </a:xfrm>
        </p:spPr>
        <p:txBody>
          <a:bodyPr>
            <a:normAutofit/>
          </a:bodyPr>
          <a:lstStyle/>
          <a:p>
            <a:r>
              <a:rPr lang="en-US" dirty="0" smtClean="0"/>
              <a:t>design pattern: distribute data, </a:t>
            </a:r>
            <a:r>
              <a:rPr lang="en-US" i="1" dirty="0" smtClean="0"/>
              <a:t>centralize metadata</a:t>
            </a:r>
            <a:endParaRPr lang="en-US" i="1" dirty="0"/>
          </a:p>
          <a:p>
            <a:r>
              <a:rPr lang="en-US" dirty="0" smtClean="0"/>
              <a:t>schedulers, allocators, coordinators, namespaces, indices (e.g. HDFS </a:t>
            </a:r>
            <a:r>
              <a:rPr lang="en-US" dirty="0" err="1" smtClean="0"/>
              <a:t>namenode</a:t>
            </a:r>
            <a:r>
              <a:rPr lang="en-US" dirty="0" smtClean="0"/>
              <a:t>, SDN controller…)</a:t>
            </a:r>
          </a:p>
          <a:p>
            <a:r>
              <a:rPr lang="en-US" dirty="0" smtClean="0"/>
              <a:t>usual plan: harden centralized service later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… but hardening is difficult!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996386" y="3883963"/>
            <a:ext cx="7518964" cy="2274025"/>
            <a:chOff x="996386" y="3670603"/>
            <a:chExt cx="7518964" cy="2274025"/>
          </a:xfrm>
        </p:grpSpPr>
        <p:sp>
          <p:nvSpPr>
            <p:cNvPr id="4" name="Rectangle 3"/>
            <p:cNvSpPr/>
            <p:nvPr/>
          </p:nvSpPr>
          <p:spPr>
            <a:xfrm>
              <a:off x="996386" y="3670603"/>
              <a:ext cx="4572000" cy="6001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100" b="0" i="0" u="none" strike="noStrike" baseline="0" dirty="0" smtClean="0">
                  <a:latin typeface="Times-Roman"/>
                </a:rPr>
                <a:t>“</a:t>
              </a:r>
              <a:r>
                <a:rPr lang="en-US" sz="1100" b="1" i="1" u="none" strike="noStrike" baseline="0" dirty="0" smtClean="0">
                  <a:latin typeface="Times-Roman"/>
                </a:rPr>
                <a:t>Coordinator</a:t>
              </a:r>
              <a:r>
                <a:rPr lang="en-US" sz="1100" b="0" i="0" u="none" strike="noStrike" baseline="0" dirty="0" smtClean="0">
                  <a:latin typeface="Times-Roman"/>
                </a:rPr>
                <a:t> </a:t>
              </a:r>
              <a:r>
                <a:rPr lang="en-US" sz="1100" b="1" i="1" u="none" strike="noStrike" baseline="0" dirty="0" smtClean="0">
                  <a:latin typeface="Times-Roman"/>
                </a:rPr>
                <a:t>failures will be handled safely</a:t>
              </a:r>
              <a:r>
                <a:rPr lang="en-US" sz="1100" b="0" i="0" u="none" strike="noStrike" baseline="0" dirty="0" smtClean="0">
                  <a:latin typeface="Times-Roman"/>
                </a:rPr>
                <a:t> using the </a:t>
              </a:r>
              <a:r>
                <a:rPr lang="en-US" sz="1100" b="0" i="0" u="none" strike="noStrike" baseline="0" dirty="0" err="1" smtClean="0">
                  <a:latin typeface="Times-Roman"/>
                </a:rPr>
                <a:t>ZooKeeper</a:t>
              </a:r>
              <a:endParaRPr lang="en-US" sz="1100" b="0" i="0" u="none" strike="noStrike" baseline="0" dirty="0" smtClean="0">
                <a:latin typeface="Times-Roman"/>
              </a:endParaRPr>
            </a:p>
            <a:p>
              <a:r>
                <a:rPr lang="en-US" sz="1100" b="0" i="0" u="none" strike="noStrike" baseline="0" dirty="0" smtClean="0">
                  <a:latin typeface="Times-Roman"/>
                </a:rPr>
                <a:t>service [14].”</a:t>
              </a:r>
              <a:r>
                <a:rPr lang="en-US" sz="1100" b="0" i="0" u="none" strike="noStrike" dirty="0" smtClean="0">
                  <a:latin typeface="Times-Roman"/>
                </a:rPr>
                <a:t> Fast Crash Recovery in </a:t>
              </a:r>
              <a:r>
                <a:rPr lang="en-US" sz="1100" b="0" i="0" u="none" strike="noStrike" dirty="0" err="1" smtClean="0">
                  <a:latin typeface="Times-Roman"/>
                </a:rPr>
                <a:t>RAMCloud</a:t>
              </a:r>
              <a:r>
                <a:rPr lang="en-US" sz="1100" b="0" i="0" u="none" strike="noStrike" dirty="0" smtClean="0">
                  <a:latin typeface="Times-Roman"/>
                </a:rPr>
                <a:t>, </a:t>
              </a:r>
              <a:r>
                <a:rPr lang="en-US" sz="1100" b="0" i="0" u="none" strike="noStrike" dirty="0" err="1" smtClean="0">
                  <a:latin typeface="Times-Roman"/>
                </a:rPr>
                <a:t>Ongaro</a:t>
              </a:r>
              <a:r>
                <a:rPr lang="en-US" sz="1100" b="0" i="0" u="none" strike="noStrike" dirty="0" smtClean="0">
                  <a:latin typeface="Times-Roman"/>
                </a:rPr>
                <a:t> et al., SOSP 2011.</a:t>
              </a:r>
              <a:endParaRPr lang="en-US" sz="11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86615" y="5175187"/>
              <a:ext cx="4572000" cy="7694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100" b="0" i="0" u="none" strike="noStrike" baseline="0" dirty="0" smtClean="0">
                  <a:latin typeface="SFRM0900"/>
                </a:rPr>
                <a:t>“However, </a:t>
              </a:r>
              <a:r>
                <a:rPr lang="en-US" sz="1100" b="1" i="1" u="none" strike="noStrike" baseline="0" dirty="0" smtClean="0">
                  <a:latin typeface="SFRM0900"/>
                </a:rPr>
                <a:t>adequate resilience can be achieved</a:t>
              </a:r>
              <a:r>
                <a:rPr lang="en-US" sz="1100" b="0" i="0" u="none" strike="noStrike" baseline="0" dirty="0" smtClean="0">
                  <a:latin typeface="SFRM0900"/>
                </a:rPr>
                <a:t> by applying</a:t>
              </a:r>
            </a:p>
            <a:p>
              <a:r>
                <a:rPr lang="en-US" sz="1100" b="0" i="0" u="none" strike="noStrike" baseline="0" dirty="0" smtClean="0">
                  <a:latin typeface="SFRM0900"/>
                </a:rPr>
                <a:t>standard replication techniques to the decision element.” NOX: Towards an Operating System for Networks, </a:t>
              </a:r>
              <a:r>
                <a:rPr lang="en-US" sz="1100" b="0" i="0" u="none" strike="noStrike" baseline="0" dirty="0" err="1" smtClean="0">
                  <a:latin typeface="SFRM0900"/>
                </a:rPr>
                <a:t>Gude</a:t>
              </a:r>
              <a:r>
                <a:rPr lang="en-US" sz="1100" b="0" i="0" u="none" strike="noStrike" baseline="0" dirty="0" smtClean="0">
                  <a:latin typeface="SFRM0900"/>
                </a:rPr>
                <a:t> et al., </a:t>
              </a:r>
              <a:r>
                <a:rPr lang="en-US" sz="1100" b="0" i="0" u="none" strike="noStrike" baseline="0" dirty="0" err="1" smtClean="0">
                  <a:latin typeface="SFRM0900"/>
                </a:rPr>
                <a:t>Sigcomm</a:t>
              </a:r>
              <a:r>
                <a:rPr lang="en-US" sz="1100" b="0" i="0" u="none" strike="noStrike" dirty="0" smtClean="0">
                  <a:latin typeface="SFRM0900"/>
                </a:rPr>
                <a:t> CCR 2008.</a:t>
              </a:r>
              <a:endParaRPr lang="en-US" sz="11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43350" y="4270767"/>
              <a:ext cx="4572000" cy="7694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1100" b="0" i="0" u="none" strike="noStrike" baseline="0" dirty="0" smtClean="0">
                  <a:latin typeface="NimbusRomNo9L-Regu"/>
                </a:rPr>
                <a:t>“</a:t>
              </a:r>
              <a:r>
                <a:rPr lang="en-US" sz="1100" b="1" i="1" u="none" strike="noStrike" baseline="0" dirty="0" smtClean="0">
                  <a:latin typeface="NimbusRomNo9L-Regu"/>
                </a:rPr>
                <a:t>Efforts are also underway</a:t>
              </a:r>
              <a:r>
                <a:rPr lang="en-US" sz="1100" b="0" i="0" u="none" strike="noStrike" baseline="0" dirty="0" smtClean="0">
                  <a:latin typeface="NimbusRomNo9L-Regu"/>
                </a:rPr>
                <a:t> </a:t>
              </a:r>
              <a:r>
                <a:rPr lang="en-US" sz="1100" b="1" i="1" u="none" strike="noStrike" baseline="0" dirty="0" smtClean="0">
                  <a:latin typeface="NimbusRomNo9L-Regu"/>
                </a:rPr>
                <a:t>to address high</a:t>
              </a:r>
            </a:p>
            <a:p>
              <a:r>
                <a:rPr lang="en-US" sz="1100" b="1" i="1" u="none" strike="noStrike" baseline="0" dirty="0" smtClean="0">
                  <a:latin typeface="NimbusRomNo9L-Regu"/>
                </a:rPr>
                <a:t>availability </a:t>
              </a:r>
              <a:r>
                <a:rPr lang="en-US" sz="1100" b="0" i="0" u="none" strike="noStrike" baseline="0" dirty="0" smtClean="0">
                  <a:latin typeface="NimbusRomNo9L-Regu"/>
                </a:rPr>
                <a:t>of a YARN cluster by having passive/active</a:t>
              </a:r>
            </a:p>
            <a:p>
              <a:r>
                <a:rPr lang="en-US" sz="1100" b="0" i="0" u="none" strike="noStrike" baseline="0" dirty="0" smtClean="0">
                  <a:latin typeface="NimbusRomNo9L-Regu"/>
                </a:rPr>
                <a:t>failover of RM to a standby node.” </a:t>
              </a:r>
              <a:r>
                <a:rPr lang="en-US" sz="1100" dirty="0">
                  <a:latin typeface="NimbusRomNo9L-Regu"/>
                </a:rPr>
                <a:t>Apache </a:t>
              </a:r>
              <a:r>
                <a:rPr lang="en-US" sz="1100" dirty="0" err="1">
                  <a:latin typeface="NimbusRomNo9L-Regu"/>
                </a:rPr>
                <a:t>Hadoop</a:t>
              </a:r>
              <a:r>
                <a:rPr lang="en-US" sz="1100" dirty="0">
                  <a:latin typeface="NimbusRomNo9L-Regu"/>
                </a:rPr>
                <a:t> YARN: Yet Another Resource </a:t>
              </a:r>
              <a:r>
                <a:rPr lang="en-US" sz="1100" dirty="0" smtClean="0">
                  <a:latin typeface="NimbusRomNo9L-Regu"/>
                </a:rPr>
                <a:t>Negotiator, </a:t>
              </a:r>
              <a:r>
                <a:rPr lang="en-US" sz="1100" dirty="0" err="1" smtClean="0">
                  <a:latin typeface="NimbusRomNo9L-Regu"/>
                </a:rPr>
                <a:t>Vavilapalli</a:t>
              </a:r>
              <a:r>
                <a:rPr lang="en-US" sz="1100" dirty="0" smtClean="0">
                  <a:latin typeface="NimbusRomNo9L-Regu"/>
                </a:rPr>
                <a:t> et al., SOCC 2013.</a:t>
              </a:r>
              <a:endParaRPr lang="en-US" sz="1100" dirty="0">
                <a:latin typeface="NimbusRomNo9L-Regu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102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abstraction gap for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centralized metadata services are built using in-memory data structures (e.g. Java / C# Collections)</a:t>
            </a:r>
          </a:p>
          <a:p>
            <a:pPr>
              <a:buFontTx/>
              <a:buChar char="-"/>
            </a:pPr>
            <a:r>
              <a:rPr lang="en-US" dirty="0" smtClean="0"/>
              <a:t>state resides in maps, trees, queues, counters, graphs…</a:t>
            </a:r>
          </a:p>
          <a:p>
            <a:pPr>
              <a:buFontTx/>
              <a:buChar char="-"/>
            </a:pPr>
            <a:r>
              <a:rPr lang="en-US" dirty="0" smtClean="0"/>
              <a:t>transactional access to data structures</a:t>
            </a:r>
          </a:p>
          <a:p>
            <a:pPr lvl="1">
              <a:buFontTx/>
              <a:buChar char="-"/>
            </a:pPr>
            <a:r>
              <a:rPr lang="en-US" dirty="0" smtClean="0"/>
              <a:t>example</a:t>
            </a:r>
            <a:r>
              <a:rPr lang="en-US" dirty="0"/>
              <a:t>: a scheduler atomically moves a node from a free list to an allocation </a:t>
            </a:r>
            <a:r>
              <a:rPr lang="en-US" dirty="0" smtClean="0"/>
              <a:t>map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adding high availability requires different abstractions</a:t>
            </a:r>
          </a:p>
          <a:p>
            <a:pPr>
              <a:buFontTx/>
              <a:buChar char="-"/>
            </a:pPr>
            <a:r>
              <a:rPr lang="en-US" dirty="0" smtClean="0"/>
              <a:t>move state to external service like </a:t>
            </a:r>
            <a:r>
              <a:rPr lang="en-US" dirty="0" err="1" smtClean="0"/>
              <a:t>ZooKeeper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restructure code to use state machine replication</a:t>
            </a:r>
          </a:p>
          <a:p>
            <a:pPr>
              <a:buFontTx/>
              <a:buChar char="-"/>
            </a:pPr>
            <a:r>
              <a:rPr lang="en-US" dirty="0" smtClean="0"/>
              <a:t>implement custom replication protocols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DA9A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DA9A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DA9A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DA9A9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Tango abstraction</a:t>
            </a:r>
            <a:endParaRPr lang="en-US" dirty="0"/>
          </a:p>
        </p:txBody>
      </p:sp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477245391"/>
              </p:ext>
            </p:extLst>
          </p:nvPr>
        </p:nvGraphicFramePr>
        <p:xfrm>
          <a:off x="1832886" y="4312699"/>
          <a:ext cx="4186451" cy="921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831846" y="1979984"/>
            <a:ext cx="1365336" cy="1574056"/>
            <a:chOff x="2711520" y="1658974"/>
            <a:chExt cx="1820448" cy="2098741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193571" y="1658974"/>
              <a:ext cx="1051572" cy="1486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1" name="Diagram 10"/>
            <p:cNvGraphicFramePr/>
            <p:nvPr>
              <p:extLst/>
            </p:nvPr>
          </p:nvGraphicFramePr>
          <p:xfrm>
            <a:off x="2711520" y="2533639"/>
            <a:ext cx="1820448" cy="12240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</p:grpSp>
      <p:sp>
        <p:nvSpPr>
          <p:cNvPr id="5" name="Down Arrow 4"/>
          <p:cNvSpPr/>
          <p:nvPr/>
        </p:nvSpPr>
        <p:spPr>
          <a:xfrm>
            <a:off x="2193384" y="3831614"/>
            <a:ext cx="276371" cy="6243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Down Arrow 18"/>
          <p:cNvSpPr/>
          <p:nvPr/>
        </p:nvSpPr>
        <p:spPr>
          <a:xfrm flipV="1">
            <a:off x="2469755" y="3831614"/>
            <a:ext cx="276371" cy="6243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04473" y="1979984"/>
            <a:ext cx="788679" cy="11150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81715688"/>
              </p:ext>
            </p:extLst>
          </p:nvPr>
        </p:nvGraphicFramePr>
        <p:xfrm>
          <a:off x="3542934" y="2635983"/>
          <a:ext cx="1365336" cy="918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3" name="Down Arrow 22"/>
          <p:cNvSpPr/>
          <p:nvPr/>
        </p:nvSpPr>
        <p:spPr>
          <a:xfrm>
            <a:off x="3904472" y="3831614"/>
            <a:ext cx="276371" cy="624386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Down Arrow 23"/>
          <p:cNvSpPr/>
          <p:nvPr/>
        </p:nvSpPr>
        <p:spPr>
          <a:xfrm flipV="1">
            <a:off x="4180843" y="3831614"/>
            <a:ext cx="276371" cy="624386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3278946625"/>
              </p:ext>
            </p:extLst>
          </p:nvPr>
        </p:nvGraphicFramePr>
        <p:xfrm>
          <a:off x="1302820" y="2564650"/>
          <a:ext cx="1248823" cy="174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2584012777"/>
              </p:ext>
            </p:extLst>
          </p:nvPr>
        </p:nvGraphicFramePr>
        <p:xfrm>
          <a:off x="2555544" y="1979984"/>
          <a:ext cx="853038" cy="664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2390657648"/>
              </p:ext>
            </p:extLst>
          </p:nvPr>
        </p:nvGraphicFramePr>
        <p:xfrm>
          <a:off x="4006789" y="2566358"/>
          <a:ext cx="1248823" cy="174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13439" y="3678388"/>
            <a:ext cx="2999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shared log is the source of</a:t>
            </a:r>
          </a:p>
          <a:p>
            <a:pPr marL="257175" indent="-257175">
              <a:buFontTx/>
              <a:buChar char="-"/>
            </a:pPr>
            <a:r>
              <a:rPr lang="en-US" dirty="0"/>
              <a:t>persistence</a:t>
            </a:r>
          </a:p>
          <a:p>
            <a:pPr marL="257175" indent="-257175">
              <a:buFontTx/>
              <a:buChar char="-"/>
            </a:pPr>
            <a:r>
              <a:rPr lang="en-US" dirty="0" smtClean="0"/>
              <a:t>availability</a:t>
            </a:r>
            <a:endParaRPr lang="en-US" dirty="0"/>
          </a:p>
          <a:p>
            <a:pPr marL="257175" indent="-257175">
              <a:buFontTx/>
              <a:buChar char="-"/>
            </a:pPr>
            <a:r>
              <a:rPr lang="en-US" dirty="0"/>
              <a:t>elasticity</a:t>
            </a:r>
          </a:p>
          <a:p>
            <a:pPr marL="257175" indent="-257175">
              <a:buFontTx/>
              <a:buChar char="-"/>
            </a:pPr>
            <a:r>
              <a:rPr lang="en-US" dirty="0"/>
              <a:t>atomicity and isolation</a:t>
            </a:r>
          </a:p>
          <a:p>
            <a:r>
              <a:rPr lang="en-US" dirty="0"/>
              <a:t>      … across multiple </a:t>
            </a:r>
            <a:r>
              <a:rPr lang="en-US" dirty="0" smtClean="0"/>
              <a:t>objects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93750" y="1735334"/>
            <a:ext cx="1451176" cy="1791485"/>
            <a:chOff x="8042216" y="825042"/>
            <a:chExt cx="1934901" cy="2388646"/>
          </a:xfrm>
        </p:grpSpPr>
        <p:grpSp>
          <p:nvGrpSpPr>
            <p:cNvPr id="8" name="Group 7"/>
            <p:cNvGrpSpPr/>
            <p:nvPr/>
          </p:nvGrpSpPr>
          <p:grpSpPr>
            <a:xfrm>
              <a:off x="8042216" y="1114947"/>
              <a:ext cx="1820448" cy="2098741"/>
              <a:chOff x="6592228" y="1690688"/>
              <a:chExt cx="1820448" cy="2098741"/>
            </a:xfrm>
            <a:noFill/>
          </p:grpSpPr>
          <p:pic>
            <p:nvPicPr>
              <p:cNvPr id="44" name="Picture 2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074279" y="1690688"/>
                <a:ext cx="1051572" cy="14867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45" name="Diagram 44"/>
              <p:cNvGraphicFramePr/>
              <p:nvPr>
                <p:extLst/>
              </p:nvPr>
            </p:nvGraphicFramePr>
            <p:xfrm>
              <a:off x="6592228" y="2565353"/>
              <a:ext cx="1820448" cy="12240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4" r:lo="rId35" r:qs="rId36" r:cs="rId37"/>
              </a:graphicData>
            </a:graphic>
          </p:graphicFrame>
        </p:grpSp>
        <p:sp>
          <p:nvSpPr>
            <p:cNvPr id="15" name="Rectangle 14"/>
            <p:cNvSpPr/>
            <p:nvPr/>
          </p:nvSpPr>
          <p:spPr>
            <a:xfrm>
              <a:off x="8042216" y="825042"/>
              <a:ext cx="1934901" cy="2352351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20337" y="1735334"/>
            <a:ext cx="1451176" cy="1791485"/>
            <a:chOff x="8042216" y="825042"/>
            <a:chExt cx="1934901" cy="2388646"/>
          </a:xfrm>
        </p:grpSpPr>
        <p:grpSp>
          <p:nvGrpSpPr>
            <p:cNvPr id="49" name="Group 48"/>
            <p:cNvGrpSpPr/>
            <p:nvPr/>
          </p:nvGrpSpPr>
          <p:grpSpPr>
            <a:xfrm>
              <a:off x="8042216" y="1114947"/>
              <a:ext cx="1820448" cy="2098741"/>
              <a:chOff x="6592228" y="1690688"/>
              <a:chExt cx="1820448" cy="2098741"/>
            </a:xfrm>
            <a:noFill/>
          </p:grpSpPr>
          <p:pic>
            <p:nvPicPr>
              <p:cNvPr id="51" name="Picture 2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074279" y="1690688"/>
                <a:ext cx="1051572" cy="14867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52" name="Diagram 51"/>
              <p:cNvGraphicFramePr/>
              <p:nvPr>
                <p:extLst/>
              </p:nvPr>
            </p:nvGraphicFramePr>
            <p:xfrm>
              <a:off x="6592228" y="2565353"/>
              <a:ext cx="1820448" cy="12240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9" r:lo="rId40" r:qs="rId41" r:cs="rId42"/>
              </a:graphicData>
            </a:graphic>
          </p:graphicFrame>
        </p:grpSp>
        <p:sp>
          <p:nvSpPr>
            <p:cNvPr id="50" name="Rectangle 49"/>
            <p:cNvSpPr/>
            <p:nvPr/>
          </p:nvSpPr>
          <p:spPr>
            <a:xfrm>
              <a:off x="8042216" y="825042"/>
              <a:ext cx="1934901" cy="2352351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9437760" y="1703351"/>
            <a:ext cx="1451176" cy="1791485"/>
            <a:chOff x="8042216" y="825042"/>
            <a:chExt cx="1934901" cy="2388646"/>
          </a:xfrm>
        </p:grpSpPr>
        <p:grpSp>
          <p:nvGrpSpPr>
            <p:cNvPr id="54" name="Group 53"/>
            <p:cNvGrpSpPr/>
            <p:nvPr/>
          </p:nvGrpSpPr>
          <p:grpSpPr>
            <a:xfrm>
              <a:off x="8042216" y="1114947"/>
              <a:ext cx="1820448" cy="2098741"/>
              <a:chOff x="6592228" y="1690688"/>
              <a:chExt cx="1820448" cy="2098741"/>
            </a:xfrm>
            <a:noFill/>
          </p:grpSpPr>
          <p:pic>
            <p:nvPicPr>
              <p:cNvPr id="56" name="Picture 2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074279" y="1690688"/>
                <a:ext cx="1051572" cy="148670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graphicFrame>
            <p:nvGraphicFramePr>
              <p:cNvPr id="57" name="Diagram 56"/>
              <p:cNvGraphicFramePr/>
              <p:nvPr>
                <p:extLst/>
              </p:nvPr>
            </p:nvGraphicFramePr>
            <p:xfrm>
              <a:off x="6592228" y="2565353"/>
              <a:ext cx="1820448" cy="12240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4" r:lo="rId45" r:qs="rId46" r:cs="rId47"/>
              </a:graphicData>
            </a:graphic>
          </p:graphicFrame>
        </p:grpSp>
        <p:sp>
          <p:nvSpPr>
            <p:cNvPr id="55" name="Rectangle 54"/>
            <p:cNvSpPr/>
            <p:nvPr/>
          </p:nvSpPr>
          <p:spPr>
            <a:xfrm>
              <a:off x="8042216" y="825042"/>
              <a:ext cx="1934901" cy="2352351"/>
            </a:xfrm>
            <a:prstGeom prst="rect">
              <a:avLst/>
            </a:prstGeom>
            <a:solidFill>
              <a:schemeClr val="bg1"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aphicFrame>
        <p:nvGraphicFramePr>
          <p:cNvPr id="59" name="Diagram 58"/>
          <p:cNvGraphicFramePr/>
          <p:nvPr>
            <p:extLst>
              <p:ext uri="{D42A27DB-BD31-4B8C-83A1-F6EECF244321}">
                <p14:modId xmlns:p14="http://schemas.microsoft.com/office/powerpoint/2010/main" val="3464931032"/>
              </p:ext>
            </p:extLst>
          </p:nvPr>
        </p:nvGraphicFramePr>
        <p:xfrm>
          <a:off x="1832886" y="4312699"/>
          <a:ext cx="4186451" cy="921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9" r:lo="rId50" r:qs="rId51" r:cs="rId52"/>
          </a:graphicData>
        </a:graphic>
      </p:graphicFrame>
      <p:sp>
        <p:nvSpPr>
          <p:cNvPr id="61" name="Up Arrow Callout 60"/>
          <p:cNvSpPr/>
          <p:nvPr/>
        </p:nvSpPr>
        <p:spPr>
          <a:xfrm>
            <a:off x="3200865" y="5000244"/>
            <a:ext cx="1094355" cy="787939"/>
          </a:xfrm>
          <a:prstGeom prst="upArrowCallou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commit record</a:t>
            </a:r>
          </a:p>
        </p:txBody>
      </p:sp>
      <p:sp>
        <p:nvSpPr>
          <p:cNvPr id="34" name="Up Arrow Callout 33"/>
          <p:cNvSpPr/>
          <p:nvPr/>
        </p:nvSpPr>
        <p:spPr>
          <a:xfrm>
            <a:off x="1747321" y="5000244"/>
            <a:ext cx="1234742" cy="787939"/>
          </a:xfrm>
          <a:prstGeom prst="upArrowCallo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uncommitted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6126" y="4097288"/>
            <a:ext cx="123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hared log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232" y="1822215"/>
            <a:ext cx="159836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Tango object</a:t>
            </a:r>
          </a:p>
          <a:p>
            <a:r>
              <a:rPr lang="en-US" sz="2400" b="1" dirty="0" smtClean="0"/>
              <a:t>=</a:t>
            </a:r>
          </a:p>
          <a:p>
            <a:r>
              <a:rPr lang="en-US" b="1" dirty="0" smtClean="0"/>
              <a:t>view</a:t>
            </a:r>
          </a:p>
          <a:p>
            <a:r>
              <a:rPr lang="en-US" dirty="0" smtClean="0"/>
              <a:t>in-memory data structure</a:t>
            </a:r>
          </a:p>
          <a:p>
            <a:r>
              <a:rPr lang="en-US" sz="2400" b="1" dirty="0" smtClean="0"/>
              <a:t>+</a:t>
            </a:r>
          </a:p>
          <a:p>
            <a:r>
              <a:rPr lang="en-US" b="1" dirty="0" smtClean="0"/>
              <a:t>history</a:t>
            </a:r>
            <a:endParaRPr lang="en-US" sz="2000" b="1" dirty="0" smtClean="0"/>
          </a:p>
          <a:p>
            <a:r>
              <a:rPr lang="en-US" dirty="0" smtClean="0"/>
              <a:t>ordered updates in shared log</a:t>
            </a:r>
            <a:endParaRPr lang="en-US" sz="2000" dirty="0"/>
          </a:p>
          <a:p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05576" y="6129848"/>
            <a:ext cx="5945797" cy="40011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no messages… only appends/reads on the shared log!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3750" y="2293864"/>
            <a:ext cx="3843051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Tango objects are </a:t>
            </a:r>
            <a:r>
              <a:rPr lang="en-US" b="1" dirty="0" smtClean="0"/>
              <a:t>easy to use</a:t>
            </a:r>
          </a:p>
          <a:p>
            <a:pPr marL="342900" indent="-342900">
              <a:buAutoNum type="arabicPeriod"/>
            </a:pPr>
            <a:r>
              <a:rPr lang="en-US" dirty="0" smtClean="0"/>
              <a:t>Tango objects are </a:t>
            </a:r>
            <a:r>
              <a:rPr lang="en-US" b="1" dirty="0" smtClean="0"/>
              <a:t>easy to build</a:t>
            </a:r>
          </a:p>
          <a:p>
            <a:pPr marL="342900" indent="-342900">
              <a:buAutoNum type="arabicPeriod"/>
            </a:pPr>
            <a:r>
              <a:rPr lang="en-US" dirty="0" smtClean="0"/>
              <a:t>Tango objects are </a:t>
            </a:r>
            <a:r>
              <a:rPr lang="en-US" b="1" dirty="0" smtClean="0"/>
              <a:t>fast and scalable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753001" y="3424830"/>
            <a:ext cx="1576035" cy="33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Tango runtime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766046" y="1571902"/>
            <a:ext cx="1562990" cy="3268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558140" y="3428952"/>
            <a:ext cx="1576035" cy="337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Tango runtime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571185" y="1576024"/>
            <a:ext cx="1562990" cy="3268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766046" y="4097288"/>
            <a:ext cx="3527704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34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P spid="23" grpId="0" animBg="1"/>
      <p:bldP spid="24" grpId="0" animBg="1"/>
      <p:bldGraphic spid="35" grpId="0">
        <p:bldAsOne/>
      </p:bldGraphic>
      <p:bldGraphic spid="36" grpId="0">
        <p:bldAsOne/>
      </p:bldGraphic>
      <p:bldGraphic spid="43" grpId="0">
        <p:bldAsOne/>
      </p:bldGraphic>
      <p:bldGraphic spid="59" grpId="0">
        <p:bldAsOne/>
      </p:bldGraphic>
      <p:bldP spid="61" grpId="0" animBg="1"/>
      <p:bldP spid="34" grpId="0" animBg="1"/>
      <p:bldP spid="10" grpId="0" animBg="1"/>
      <p:bldP spid="9" grpId="0" animBg="1"/>
      <p:bldP spid="58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106339" y="2683847"/>
            <a:ext cx="3641422" cy="36933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under the hood: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856565523"/>
              </p:ext>
            </p:extLst>
          </p:nvPr>
        </p:nvGraphicFramePr>
        <p:xfrm>
          <a:off x="5392511" y="398344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435484036"/>
              </p:ext>
            </p:extLst>
          </p:nvPr>
        </p:nvGraphicFramePr>
        <p:xfrm>
          <a:off x="5392511" y="398344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628800"/>
            <a:ext cx="8012430" cy="3263504"/>
          </a:xfrm>
        </p:spPr>
        <p:txBody>
          <a:bodyPr/>
          <a:lstStyle/>
          <a:p>
            <a:r>
              <a:rPr lang="en-US" dirty="0" smtClean="0"/>
              <a:t>implement standard interfaces (Java/C# Collections)</a:t>
            </a:r>
          </a:p>
          <a:p>
            <a:r>
              <a:rPr lang="en-US" dirty="0" err="1" smtClean="0"/>
              <a:t>linearizability</a:t>
            </a:r>
            <a:r>
              <a:rPr lang="en-US" dirty="0" smtClean="0"/>
              <a:t> for single operations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Tango objects are easy to use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8649" y="3275061"/>
            <a:ext cx="4253837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example: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b="1" dirty="0" smtClean="0"/>
          </a:p>
          <a:p>
            <a:r>
              <a:rPr lang="en-US" dirty="0" err="1" smtClean="0"/>
              <a:t>curowner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>
                <a:solidFill>
                  <a:srgbClr val="C00000"/>
                </a:solidFill>
              </a:rPr>
              <a:t>ownermap</a:t>
            </a:r>
            <a:r>
              <a:rPr lang="en-US" dirty="0" err="1"/>
              <a:t>.get</a:t>
            </a:r>
            <a:r>
              <a:rPr lang="en-US" dirty="0" smtClean="0"/>
              <a:t>(“ledger”);</a:t>
            </a:r>
            <a:endParaRPr lang="en-US" dirty="0"/>
          </a:p>
          <a:p>
            <a:r>
              <a:rPr lang="en-US" dirty="0"/>
              <a:t>if(</a:t>
            </a:r>
            <a:r>
              <a:rPr lang="en-US" dirty="0" err="1"/>
              <a:t>curowner.equals</a:t>
            </a:r>
            <a:r>
              <a:rPr lang="en-US" dirty="0"/>
              <a:t>(</a:t>
            </a:r>
            <a:r>
              <a:rPr lang="en-US" dirty="0" err="1"/>
              <a:t>myname</a:t>
            </a:r>
            <a:r>
              <a:rPr lang="en-US" dirty="0"/>
              <a:t>))</a:t>
            </a:r>
          </a:p>
          <a:p>
            <a:r>
              <a:rPr lang="en-US" dirty="0"/>
              <a:t>	</a:t>
            </a:r>
            <a:r>
              <a:rPr lang="en-US" i="1" dirty="0" err="1">
                <a:solidFill>
                  <a:srgbClr val="C00000"/>
                </a:solidFill>
              </a:rPr>
              <a:t>ledger</a:t>
            </a:r>
            <a:r>
              <a:rPr lang="en-US" dirty="0" err="1"/>
              <a:t>.add</a:t>
            </a:r>
            <a:r>
              <a:rPr lang="en-US" dirty="0"/>
              <a:t>(item);</a:t>
            </a:r>
          </a:p>
          <a:p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3" name="Bent-Up Arrow 2"/>
          <p:cNvSpPr/>
          <p:nvPr/>
        </p:nvSpPr>
        <p:spPr>
          <a:xfrm>
            <a:off x="3754726" y="4437220"/>
            <a:ext cx="2703224" cy="465598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Rectangle 20"/>
          <p:cNvSpPr/>
          <p:nvPr/>
        </p:nvSpPr>
        <p:spPr>
          <a:xfrm>
            <a:off x="628648" y="4158329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/>
          <p:cNvSpPr/>
          <p:nvPr/>
        </p:nvSpPr>
        <p:spPr>
          <a:xfrm>
            <a:off x="628648" y="4698903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Down Arrow 14"/>
          <p:cNvSpPr/>
          <p:nvPr/>
        </p:nvSpPr>
        <p:spPr>
          <a:xfrm>
            <a:off x="5303044" y="3762375"/>
            <a:ext cx="235744" cy="25717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694592886"/>
              </p:ext>
            </p:extLst>
          </p:nvPr>
        </p:nvGraphicFramePr>
        <p:xfrm>
          <a:off x="5070144" y="3154680"/>
          <a:ext cx="705816" cy="47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71717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0.08542 0.00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0.08854 0.0034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16" grpId="0">
        <p:bldAsOne/>
      </p:bldGraphic>
      <p:bldGraphic spid="25" grpId="0">
        <p:bldAsOne/>
      </p:bldGraphic>
      <p:bldP spid="3" grpId="0" animBg="1"/>
      <p:bldP spid="21" grpId="0" animBg="1"/>
      <p:bldP spid="22" grpId="0" animBg="1"/>
      <p:bldP spid="15" grpId="1" animBg="1"/>
      <p:bldP spid="15" grpId="2" animBg="1"/>
      <p:bldGraphic spid="26" grpId="1">
        <p:bldAsOne/>
      </p:bldGraphic>
      <p:bldGraphic spid="26" grpId="2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106339" y="2683847"/>
            <a:ext cx="3641422" cy="36933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under the hood: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410143136"/>
              </p:ext>
            </p:extLst>
          </p:nvPr>
        </p:nvGraphicFramePr>
        <p:xfrm>
          <a:off x="5392511" y="399146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55906803"/>
              </p:ext>
            </p:extLst>
          </p:nvPr>
        </p:nvGraphicFramePr>
        <p:xfrm>
          <a:off x="5392511" y="399146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99517323"/>
              </p:ext>
            </p:extLst>
          </p:nvPr>
        </p:nvGraphicFramePr>
        <p:xfrm>
          <a:off x="5392511" y="399146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958050869"/>
              </p:ext>
            </p:extLst>
          </p:nvPr>
        </p:nvGraphicFramePr>
        <p:xfrm>
          <a:off x="5392511" y="3991460"/>
          <a:ext cx="3325057" cy="6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628800"/>
            <a:ext cx="8044075" cy="3263504"/>
          </a:xfrm>
        </p:spPr>
        <p:txBody>
          <a:bodyPr/>
          <a:lstStyle/>
          <a:p>
            <a:r>
              <a:rPr lang="en-US" dirty="0" smtClean="0"/>
              <a:t>implement standard interfaces (Java/C# Collections)</a:t>
            </a:r>
          </a:p>
          <a:p>
            <a:r>
              <a:rPr lang="en-US" dirty="0" err="1"/>
              <a:t>l</a:t>
            </a:r>
            <a:r>
              <a:rPr lang="en-US" dirty="0" err="1" smtClean="0"/>
              <a:t>inearizability</a:t>
            </a:r>
            <a:r>
              <a:rPr lang="en-US" dirty="0" smtClean="0"/>
              <a:t> for single operations</a:t>
            </a:r>
          </a:p>
          <a:p>
            <a:r>
              <a:rPr lang="en-US" dirty="0" err="1" smtClean="0"/>
              <a:t>serializable</a:t>
            </a:r>
            <a:r>
              <a:rPr lang="en-US" dirty="0" smtClean="0"/>
              <a:t> transactions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Tango objects are easy to use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538580" y="1462934"/>
            <a:ext cx="4424506" cy="424731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Example: assigning unique IDs to objects</a:t>
            </a:r>
          </a:p>
          <a:p>
            <a:endParaRPr lang="en-US" dirty="0"/>
          </a:p>
          <a:p>
            <a:r>
              <a:rPr lang="en-US" dirty="0"/>
              <a:t>while (true) { </a:t>
            </a:r>
          </a:p>
          <a:p>
            <a:r>
              <a:rPr lang="en-US" dirty="0"/>
              <a:t>	T−&gt;</a:t>
            </a:r>
            <a:r>
              <a:rPr lang="en-US" dirty="0" err="1"/>
              <a:t>BeginTX</a:t>
            </a:r>
            <a:r>
              <a:rPr lang="en-US" dirty="0"/>
              <a:t> ( ); </a:t>
            </a:r>
          </a:p>
          <a:p>
            <a:r>
              <a:rPr lang="en-US" dirty="0"/>
              <a:t>	if(</a:t>
            </a:r>
            <a:r>
              <a:rPr lang="en-US" i="1" dirty="0" err="1"/>
              <a:t>idmap</a:t>
            </a:r>
            <a:r>
              <a:rPr lang="en-US" dirty="0"/>
              <a:t>−&gt;contains (</a:t>
            </a:r>
            <a:r>
              <a:rPr lang="en-US" dirty="0" err="1"/>
              <a:t>objname</a:t>
            </a:r>
            <a:r>
              <a:rPr lang="en-US" dirty="0"/>
              <a:t>)) { </a:t>
            </a:r>
          </a:p>
          <a:p>
            <a:r>
              <a:rPr lang="en-US" dirty="0"/>
              <a:t>		</a:t>
            </a:r>
            <a:r>
              <a:rPr lang="en-US" dirty="0" err="1"/>
              <a:t>oid</a:t>
            </a:r>
            <a:r>
              <a:rPr lang="en-US" dirty="0"/>
              <a:t> = </a:t>
            </a:r>
            <a:r>
              <a:rPr lang="en-US" i="1" dirty="0" err="1"/>
              <a:t>idmap</a:t>
            </a:r>
            <a:r>
              <a:rPr lang="en-US" dirty="0"/>
              <a:t>−&gt;get(</a:t>
            </a:r>
            <a:r>
              <a:rPr lang="en-US" dirty="0" err="1"/>
              <a:t>objname</a:t>
            </a:r>
            <a:r>
              <a:rPr lang="en-US" dirty="0"/>
              <a:t>); </a:t>
            </a:r>
          </a:p>
          <a:p>
            <a:r>
              <a:rPr lang="en-US" dirty="0"/>
              <a:t>	} </a:t>
            </a:r>
          </a:p>
          <a:p>
            <a:r>
              <a:rPr lang="en-US" dirty="0"/>
              <a:t>	else { </a:t>
            </a:r>
          </a:p>
          <a:p>
            <a:r>
              <a:rPr lang="en-US" dirty="0"/>
              <a:t>		</a:t>
            </a:r>
            <a:r>
              <a:rPr lang="en-US" dirty="0" err="1"/>
              <a:t>oid</a:t>
            </a:r>
            <a:r>
              <a:rPr lang="en-US" dirty="0"/>
              <a:t> = </a:t>
            </a:r>
            <a:r>
              <a:rPr lang="en-US" i="1" dirty="0" err="1"/>
              <a:t>idctr</a:t>
            </a:r>
            <a:r>
              <a:rPr lang="en-US" dirty="0"/>
              <a:t>−&gt;increment();</a:t>
            </a:r>
          </a:p>
          <a:p>
            <a:r>
              <a:rPr lang="en-US" dirty="0"/>
              <a:t>		</a:t>
            </a:r>
            <a:r>
              <a:rPr lang="en-US" i="1" dirty="0" err="1"/>
              <a:t>idmap</a:t>
            </a:r>
            <a:r>
              <a:rPr lang="en-US" dirty="0"/>
              <a:t>−&gt;put(</a:t>
            </a:r>
            <a:r>
              <a:rPr lang="en-US" dirty="0" err="1"/>
              <a:t>objname</a:t>
            </a:r>
            <a:r>
              <a:rPr lang="en-US" dirty="0"/>
              <a:t>, </a:t>
            </a:r>
            <a:r>
              <a:rPr lang="en-US" dirty="0" err="1"/>
              <a:t>oid</a:t>
            </a:r>
            <a:r>
              <a:rPr lang="en-US" dirty="0"/>
              <a:t>);</a:t>
            </a:r>
          </a:p>
          <a:p>
            <a:r>
              <a:rPr lang="en-US" dirty="0"/>
              <a:t>	} </a:t>
            </a:r>
          </a:p>
          <a:p>
            <a:r>
              <a:rPr lang="en-US" dirty="0"/>
              <a:t>	if(T−&gt;</a:t>
            </a:r>
            <a:r>
              <a:rPr lang="en-US" dirty="0" err="1"/>
              <a:t>EndTX</a:t>
            </a:r>
            <a:r>
              <a:rPr lang="en-US" dirty="0"/>
              <a:t>()) break; 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52726" y="2617931"/>
            <a:ext cx="3667691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Example: job scheduler</a:t>
            </a:r>
          </a:p>
          <a:p>
            <a:endParaRPr lang="en-US" dirty="0"/>
          </a:p>
          <a:p>
            <a:r>
              <a:rPr lang="en-US" dirty="0"/>
              <a:t>TR-&gt;</a:t>
            </a:r>
            <a:r>
              <a:rPr lang="en-US" b="1" dirty="0" err="1"/>
              <a:t>BeginTX</a:t>
            </a:r>
            <a:r>
              <a:rPr lang="en-US" b="1" dirty="0"/>
              <a:t>();</a:t>
            </a:r>
          </a:p>
          <a:p>
            <a:r>
              <a:rPr lang="en-US" dirty="0"/>
              <a:t>node = </a:t>
            </a:r>
            <a:r>
              <a:rPr lang="en-US" i="1" dirty="0" err="1">
                <a:solidFill>
                  <a:srgbClr val="C00000"/>
                </a:solidFill>
              </a:rPr>
              <a:t>freelist</a:t>
            </a:r>
            <a:r>
              <a:rPr lang="en-US" dirty="0"/>
              <a:t>-&gt;remove(0);</a:t>
            </a:r>
          </a:p>
          <a:p>
            <a:r>
              <a:rPr lang="en-US" dirty="0"/>
              <a:t>if(!node) empty = true;</a:t>
            </a:r>
          </a:p>
          <a:p>
            <a:r>
              <a:rPr lang="en-US" dirty="0"/>
              <a:t>else </a:t>
            </a:r>
          </a:p>
          <a:p>
            <a:r>
              <a:rPr lang="en-US" i="1" dirty="0"/>
              <a:t>	</a:t>
            </a:r>
            <a:r>
              <a:rPr lang="en-US" i="1" dirty="0" err="1">
                <a:solidFill>
                  <a:srgbClr val="C00000"/>
                </a:solidFill>
              </a:rPr>
              <a:t>jobmap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/>
              <a:t>&gt;put(</a:t>
            </a:r>
            <a:r>
              <a:rPr lang="en-US" dirty="0" err="1"/>
              <a:t>jobid</a:t>
            </a:r>
            <a:r>
              <a:rPr lang="en-US" dirty="0"/>
              <a:t>, node);</a:t>
            </a:r>
          </a:p>
          <a:p>
            <a:r>
              <a:rPr lang="en-US" dirty="0"/>
              <a:t>status = TR-&gt;</a:t>
            </a:r>
            <a:r>
              <a:rPr lang="en-US" b="1" dirty="0" err="1"/>
              <a:t>EndTX</a:t>
            </a:r>
            <a:r>
              <a:rPr lang="en-US" b="1" dirty="0"/>
              <a:t>();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649" y="3283081"/>
            <a:ext cx="4253837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example:</a:t>
            </a:r>
            <a:endParaRPr lang="en-US" b="1" dirty="0"/>
          </a:p>
          <a:p>
            <a:endParaRPr lang="en-US" dirty="0"/>
          </a:p>
          <a:p>
            <a:r>
              <a:rPr lang="en-US" dirty="0" err="1"/>
              <a:t>TR.</a:t>
            </a:r>
            <a:r>
              <a:rPr lang="en-US" b="1" dirty="0" err="1"/>
              <a:t>BeginTX</a:t>
            </a:r>
            <a:r>
              <a:rPr lang="en-US" b="1" dirty="0"/>
              <a:t>();</a:t>
            </a:r>
          </a:p>
          <a:p>
            <a:r>
              <a:rPr lang="en-US" dirty="0" err="1"/>
              <a:t>curowner</a:t>
            </a:r>
            <a:r>
              <a:rPr lang="en-US" dirty="0"/>
              <a:t> = </a:t>
            </a:r>
            <a:r>
              <a:rPr lang="en-US" i="1" dirty="0" err="1">
                <a:solidFill>
                  <a:srgbClr val="C00000"/>
                </a:solidFill>
              </a:rPr>
              <a:t>ownermap</a:t>
            </a:r>
            <a:r>
              <a:rPr lang="en-US" dirty="0" err="1"/>
              <a:t>.get</a:t>
            </a:r>
            <a:r>
              <a:rPr lang="en-US" dirty="0" smtClean="0"/>
              <a:t>(“ledger”);</a:t>
            </a:r>
            <a:endParaRPr lang="en-US" dirty="0"/>
          </a:p>
          <a:p>
            <a:r>
              <a:rPr lang="en-US" dirty="0"/>
              <a:t>if(</a:t>
            </a:r>
            <a:r>
              <a:rPr lang="en-US" dirty="0" err="1"/>
              <a:t>curowner.equals</a:t>
            </a:r>
            <a:r>
              <a:rPr lang="en-US" dirty="0"/>
              <a:t>(</a:t>
            </a:r>
            <a:r>
              <a:rPr lang="en-US" dirty="0" err="1"/>
              <a:t>myname</a:t>
            </a:r>
            <a:r>
              <a:rPr lang="en-US" dirty="0"/>
              <a:t>))</a:t>
            </a:r>
          </a:p>
          <a:p>
            <a:r>
              <a:rPr lang="en-US" dirty="0"/>
              <a:t>	</a:t>
            </a:r>
            <a:r>
              <a:rPr lang="en-US" i="1" dirty="0" err="1">
                <a:solidFill>
                  <a:srgbClr val="C00000"/>
                </a:solidFill>
              </a:rPr>
              <a:t>ledger</a:t>
            </a:r>
            <a:r>
              <a:rPr lang="en-US" dirty="0" err="1"/>
              <a:t>.add</a:t>
            </a:r>
            <a:r>
              <a:rPr lang="en-US" dirty="0"/>
              <a:t>(item);</a:t>
            </a:r>
          </a:p>
          <a:p>
            <a:r>
              <a:rPr lang="en-US" dirty="0"/>
              <a:t>status = </a:t>
            </a:r>
            <a:r>
              <a:rPr lang="en-US" dirty="0" err="1"/>
              <a:t>TR.</a:t>
            </a:r>
            <a:r>
              <a:rPr lang="en-US" b="1" dirty="0" err="1"/>
              <a:t>EndTX</a:t>
            </a:r>
            <a:r>
              <a:rPr lang="en-US" b="1" dirty="0"/>
              <a:t>();</a:t>
            </a: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12305589" y="1108099"/>
            <a:ext cx="3632864" cy="1776929"/>
          </a:xfrm>
          <a:prstGeom prst="accentBorderCallout1">
            <a:avLst>
              <a:gd name="adj1" fmla="val 18750"/>
              <a:gd name="adj2" fmla="val -8333"/>
              <a:gd name="adj3" fmla="val 110658"/>
              <a:gd name="adj4" fmla="val -80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err="1"/>
              <a:t>EndTX</a:t>
            </a:r>
            <a:r>
              <a:rPr lang="en-US" dirty="0"/>
              <a:t> appends a commit record to CORFU at position X</a:t>
            </a:r>
          </a:p>
          <a:p>
            <a:pPr marL="342900" indent="-342900">
              <a:buAutoNum type="arabicParenR"/>
            </a:pPr>
            <a:r>
              <a:rPr lang="en-US" dirty="0"/>
              <a:t>Plays and applies all commit records in CORFU until position X</a:t>
            </a:r>
          </a:p>
          <a:p>
            <a:pPr marL="342900" indent="-342900">
              <a:buAutoNum type="arabicParenR"/>
            </a:pPr>
            <a:r>
              <a:rPr lang="en-US" dirty="0"/>
              <a:t>Aborts if any data read by </a:t>
            </a:r>
            <a:r>
              <a:rPr lang="en-US" dirty="0" err="1"/>
              <a:t>tx</a:t>
            </a:r>
            <a:r>
              <a:rPr lang="en-US" dirty="0"/>
              <a:t> has changed</a:t>
            </a:r>
          </a:p>
        </p:txBody>
      </p:sp>
      <p:sp>
        <p:nvSpPr>
          <p:cNvPr id="3" name="Bent-Up Arrow 2"/>
          <p:cNvSpPr/>
          <p:nvPr/>
        </p:nvSpPr>
        <p:spPr>
          <a:xfrm>
            <a:off x="3314700" y="4456194"/>
            <a:ext cx="3982641" cy="432117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Bent-Up Arrow 11"/>
          <p:cNvSpPr/>
          <p:nvPr/>
        </p:nvSpPr>
        <p:spPr>
          <a:xfrm>
            <a:off x="3007516" y="4786399"/>
            <a:ext cx="4555337" cy="403619"/>
          </a:xfrm>
          <a:prstGeom prst="bentUpArrow">
            <a:avLst>
              <a:gd name="adj1" fmla="val 25000"/>
              <a:gd name="adj2" fmla="val 25787"/>
              <a:gd name="adj3" fmla="val 25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Down Arrow 14"/>
          <p:cNvSpPr/>
          <p:nvPr/>
        </p:nvSpPr>
        <p:spPr>
          <a:xfrm>
            <a:off x="6065044" y="3770395"/>
            <a:ext cx="235744" cy="25717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ight Brace 16"/>
          <p:cNvSpPr/>
          <p:nvPr/>
        </p:nvSpPr>
        <p:spPr>
          <a:xfrm rot="16200000">
            <a:off x="6647510" y="2709295"/>
            <a:ext cx="332877" cy="149780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TextBox 17"/>
          <p:cNvSpPr txBox="1"/>
          <p:nvPr/>
        </p:nvSpPr>
        <p:spPr>
          <a:xfrm>
            <a:off x="7608094" y="2723650"/>
            <a:ext cx="153590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TX commits if read-set </a:t>
            </a:r>
            <a:r>
              <a:rPr lang="en-US" sz="1350" dirty="0" smtClean="0"/>
              <a:t>(</a:t>
            </a:r>
            <a:r>
              <a:rPr lang="en-US" sz="1350" i="1" dirty="0" err="1" smtClean="0"/>
              <a:t>ownermap</a:t>
            </a:r>
            <a:r>
              <a:rPr lang="en-US" sz="1350" dirty="0" smtClean="0"/>
              <a:t>) has </a:t>
            </a:r>
            <a:r>
              <a:rPr lang="en-US" sz="1350" dirty="0"/>
              <a:t>not changed in conflict window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8648" y="3856120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TextBox 22"/>
          <p:cNvSpPr txBox="1"/>
          <p:nvPr/>
        </p:nvSpPr>
        <p:spPr>
          <a:xfrm>
            <a:off x="5307148" y="5374883"/>
            <a:ext cx="2619377" cy="7848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TX commit record:</a:t>
            </a:r>
          </a:p>
          <a:p>
            <a:r>
              <a:rPr lang="en-US" sz="1500" dirty="0">
                <a:solidFill>
                  <a:schemeClr val="bg1"/>
                </a:solidFill>
              </a:rPr>
              <a:t>read-set: (</a:t>
            </a:r>
            <a:r>
              <a:rPr lang="en-US" sz="1500" dirty="0" err="1">
                <a:solidFill>
                  <a:schemeClr val="bg1"/>
                </a:solidFill>
              </a:rPr>
              <a:t>ownermap</a:t>
            </a:r>
            <a:r>
              <a:rPr lang="en-US" sz="1500" dirty="0">
                <a:solidFill>
                  <a:schemeClr val="bg1"/>
                </a:solidFill>
              </a:rPr>
              <a:t>, </a:t>
            </a:r>
            <a:r>
              <a:rPr lang="en-US" sz="1500" dirty="0" smtClean="0">
                <a:solidFill>
                  <a:schemeClr val="bg1"/>
                </a:solidFill>
              </a:rPr>
              <a:t>ver:2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  <a:p>
            <a:r>
              <a:rPr lang="en-US" sz="1500" dirty="0">
                <a:solidFill>
                  <a:schemeClr val="bg1"/>
                </a:solidFill>
              </a:rPr>
              <a:t>write-set: (ledger, </a:t>
            </a:r>
            <a:r>
              <a:rPr lang="en-US" sz="1500" dirty="0" smtClean="0">
                <a:solidFill>
                  <a:schemeClr val="bg1"/>
                </a:solidFill>
              </a:rPr>
              <a:t>ver:6</a:t>
            </a:r>
            <a:r>
              <a:rPr lang="en-US" sz="15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4558" y="5634737"/>
            <a:ext cx="3865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speculative commit records: each </a:t>
            </a:r>
            <a:r>
              <a:rPr lang="en-US" sz="1500" dirty="0"/>
              <a:t>client decides if the </a:t>
            </a:r>
            <a:r>
              <a:rPr lang="en-US" sz="1500" dirty="0" smtClean="0"/>
              <a:t>TX commits </a:t>
            </a:r>
            <a:r>
              <a:rPr lang="en-US" sz="1500" dirty="0"/>
              <a:t>or aborts</a:t>
            </a:r>
            <a:r>
              <a:rPr lang="en-US" sz="1500" b="1" dirty="0"/>
              <a:t> </a:t>
            </a:r>
            <a:r>
              <a:rPr lang="en-US" sz="1500" b="1" u="sng" dirty="0"/>
              <a:t>independently but </a:t>
            </a:r>
            <a:r>
              <a:rPr lang="en-US" sz="1500" b="1" u="sng" dirty="0" smtClean="0"/>
              <a:t>deterministically</a:t>
            </a:r>
          </a:p>
          <a:p>
            <a:r>
              <a:rPr lang="en-US" sz="1500" dirty="0" smtClean="0"/>
              <a:t>[similar to </a:t>
            </a:r>
            <a:r>
              <a:rPr lang="en-US" sz="1500" dirty="0" err="1" smtClean="0"/>
              <a:t>Hyder</a:t>
            </a:r>
            <a:r>
              <a:rPr lang="en-US" sz="1500" dirty="0"/>
              <a:t> </a:t>
            </a:r>
            <a:r>
              <a:rPr lang="en-US" sz="1500" dirty="0" smtClean="0"/>
              <a:t>(Bernstein et al., CIDR 2011)]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8648" y="4166349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Rectangle 21"/>
          <p:cNvSpPr/>
          <p:nvPr/>
        </p:nvSpPr>
        <p:spPr>
          <a:xfrm>
            <a:off x="628648" y="4706923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/>
          <p:cNvSpPr/>
          <p:nvPr/>
        </p:nvSpPr>
        <p:spPr>
          <a:xfrm>
            <a:off x="628648" y="4997930"/>
            <a:ext cx="4253838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TextBox 25"/>
          <p:cNvSpPr txBox="1"/>
          <p:nvPr/>
        </p:nvSpPr>
        <p:spPr>
          <a:xfrm>
            <a:off x="9633451" y="6297112"/>
            <a:ext cx="78102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/>
              <a:t>Hyder</a:t>
            </a:r>
            <a:r>
              <a:rPr lang="en-US" sz="1500" dirty="0" smtClean="0"/>
              <a:t> – A Transactional Record Manager for Shared Flash. Bernstein et al., CIDR 2011.</a:t>
            </a:r>
            <a:endParaRPr lang="en-US" sz="15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85298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0.1559 -0.0020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-11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Graphic spid="16" grpId="0">
        <p:bldAsOne/>
      </p:bldGraphic>
      <p:bldGraphic spid="9" grpId="0">
        <p:bldAsOne/>
      </p:bldGraphic>
      <p:bldGraphic spid="10" grpId="0">
        <p:bldAsOne/>
      </p:bldGraphic>
      <p:bldGraphic spid="13" grpId="0">
        <p:bldAsOne/>
      </p:bldGraphic>
      <p:bldP spid="3" grpId="0" animBg="1"/>
      <p:bldP spid="12" grpId="0" animBg="1"/>
      <p:bldP spid="15" grpId="0" animBg="1"/>
      <p:bldP spid="15" grpId="1" animBg="1"/>
      <p:bldP spid="17" grpId="0" animBg="1"/>
      <p:bldP spid="18" grpId="0" animBg="1"/>
      <p:bldP spid="19" grpId="1" animBg="1"/>
      <p:bldP spid="19" grpId="2" animBg="1"/>
      <p:bldP spid="23" grpId="0" animBg="1"/>
      <p:bldP spid="20" grpId="0"/>
      <p:bldP spid="21" grpId="0" animBg="1"/>
      <p:bldP spid="21" grpId="1" animBg="1"/>
      <p:bldP spid="22" grpId="0" animBg="1"/>
      <p:bldP spid="22" grpId="1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65332" y="4392132"/>
            <a:ext cx="3041749" cy="900273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1263627" y="3685857"/>
            <a:ext cx="5026078" cy="701159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1261923" y="3006883"/>
            <a:ext cx="2968388" cy="7352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1260219" y="2790223"/>
            <a:ext cx="2968388" cy="24566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Tango objects are easy to build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7831" y="2063391"/>
            <a:ext cx="651680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/>
              <a:t>class </a:t>
            </a:r>
            <a:r>
              <a:rPr lang="en-US" sz="1500" dirty="0" err="1"/>
              <a:t>TangoRegister</a:t>
            </a:r>
            <a:r>
              <a:rPr lang="en-US" sz="1500" dirty="0"/>
              <a:t> { 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int</a:t>
            </a:r>
            <a:r>
              <a:rPr lang="en-US" sz="1500" dirty="0"/>
              <a:t> </a:t>
            </a:r>
            <a:r>
              <a:rPr lang="en-US" sz="1500" dirty="0" err="1"/>
              <a:t>oid</a:t>
            </a:r>
            <a:r>
              <a:rPr lang="en-US" sz="1500" dirty="0"/>
              <a:t>; 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TangoRuntime</a:t>
            </a:r>
            <a:r>
              <a:rPr lang="en-US" sz="1500" dirty="0"/>
              <a:t> ∗T; 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int</a:t>
            </a:r>
            <a:r>
              <a:rPr lang="en-US" sz="1500" dirty="0"/>
              <a:t> state; </a:t>
            </a:r>
          </a:p>
          <a:p>
            <a:r>
              <a:rPr lang="en-US" sz="1500" dirty="0"/>
              <a:t>	void </a:t>
            </a:r>
            <a:r>
              <a:rPr lang="en-US" sz="1500" b="1" dirty="0"/>
              <a:t>apply</a:t>
            </a:r>
            <a:r>
              <a:rPr lang="en-US" sz="1500" dirty="0"/>
              <a:t>(void ∗X) { </a:t>
            </a:r>
          </a:p>
          <a:p>
            <a:r>
              <a:rPr lang="en-US" sz="1500" dirty="0"/>
              <a:t>		state = ∗(</a:t>
            </a:r>
            <a:r>
              <a:rPr lang="en-US" sz="1500" dirty="0" err="1"/>
              <a:t>int</a:t>
            </a:r>
            <a:r>
              <a:rPr lang="en-US" sz="1500" dirty="0"/>
              <a:t> ∗)X; </a:t>
            </a:r>
          </a:p>
          <a:p>
            <a:r>
              <a:rPr lang="en-US" sz="1500" dirty="0"/>
              <a:t>	} </a:t>
            </a:r>
          </a:p>
          <a:p>
            <a:r>
              <a:rPr lang="en-US" sz="1500" dirty="0"/>
              <a:t>	void </a:t>
            </a:r>
            <a:r>
              <a:rPr lang="en-US" sz="1500" dirty="0" err="1"/>
              <a:t>writeRegister</a:t>
            </a:r>
            <a:r>
              <a:rPr lang="en-US" sz="1500" dirty="0"/>
              <a:t> (</a:t>
            </a:r>
            <a:r>
              <a:rPr lang="en-US" sz="1500" dirty="0" err="1"/>
              <a:t>int</a:t>
            </a:r>
            <a:r>
              <a:rPr lang="en-US" sz="1500" dirty="0"/>
              <a:t> </a:t>
            </a:r>
            <a:r>
              <a:rPr lang="en-US" sz="1500" dirty="0" err="1"/>
              <a:t>newstate</a:t>
            </a:r>
            <a:r>
              <a:rPr lang="en-US" sz="1500" dirty="0"/>
              <a:t>) { </a:t>
            </a:r>
          </a:p>
          <a:p>
            <a:r>
              <a:rPr lang="en-US" sz="1500" dirty="0"/>
              <a:t>		T−&gt;</a:t>
            </a:r>
            <a:r>
              <a:rPr lang="en-US" sz="1500" b="1" dirty="0" err="1" smtClean="0"/>
              <a:t>update_helper</a:t>
            </a:r>
            <a:r>
              <a:rPr lang="en-US" sz="1500" dirty="0"/>
              <a:t>(&amp;</a:t>
            </a:r>
            <a:r>
              <a:rPr lang="en-US" sz="1500" dirty="0" err="1"/>
              <a:t>newstate</a:t>
            </a:r>
            <a:r>
              <a:rPr lang="en-US" sz="1500" dirty="0"/>
              <a:t> , </a:t>
            </a:r>
            <a:r>
              <a:rPr lang="en-US" sz="1500" dirty="0" err="1"/>
              <a:t>sizeof</a:t>
            </a:r>
            <a:r>
              <a:rPr lang="en-US" sz="1500" dirty="0"/>
              <a:t> (</a:t>
            </a:r>
            <a:r>
              <a:rPr lang="en-US" sz="1500" dirty="0" err="1"/>
              <a:t>int</a:t>
            </a:r>
            <a:r>
              <a:rPr lang="en-US" sz="1500" dirty="0"/>
              <a:t>) , </a:t>
            </a:r>
            <a:r>
              <a:rPr lang="en-US" sz="1500" dirty="0" err="1"/>
              <a:t>oid</a:t>
            </a:r>
            <a:r>
              <a:rPr lang="en-US" sz="1500" dirty="0"/>
              <a:t>); </a:t>
            </a:r>
          </a:p>
          <a:p>
            <a:r>
              <a:rPr lang="en-US" sz="1500" dirty="0"/>
              <a:t>	} </a:t>
            </a:r>
          </a:p>
          <a:p>
            <a:r>
              <a:rPr lang="en-US" sz="1500" dirty="0"/>
              <a:t>	</a:t>
            </a:r>
            <a:r>
              <a:rPr lang="en-US" sz="1500" dirty="0" err="1"/>
              <a:t>int</a:t>
            </a:r>
            <a:r>
              <a:rPr lang="en-US" sz="1500" dirty="0"/>
              <a:t> </a:t>
            </a:r>
            <a:r>
              <a:rPr lang="en-US" sz="1500" dirty="0" err="1"/>
              <a:t>readRegister</a:t>
            </a:r>
            <a:r>
              <a:rPr lang="en-US" sz="1500" dirty="0"/>
              <a:t> () { </a:t>
            </a:r>
          </a:p>
          <a:p>
            <a:r>
              <a:rPr lang="en-US" sz="1500" dirty="0"/>
              <a:t>		T−&gt;</a:t>
            </a:r>
            <a:r>
              <a:rPr lang="en-US" sz="1500" b="1" dirty="0" err="1" smtClean="0"/>
              <a:t>query_helper</a:t>
            </a:r>
            <a:r>
              <a:rPr lang="en-US" sz="1500" dirty="0" smtClean="0"/>
              <a:t>(</a:t>
            </a:r>
            <a:r>
              <a:rPr lang="en-US" sz="1500" dirty="0" err="1" smtClean="0"/>
              <a:t>oid</a:t>
            </a:r>
            <a:r>
              <a:rPr lang="en-US" sz="1500" dirty="0"/>
              <a:t>); </a:t>
            </a:r>
          </a:p>
          <a:p>
            <a:r>
              <a:rPr lang="en-US" sz="1500" dirty="0"/>
              <a:t>		return state; </a:t>
            </a:r>
          </a:p>
          <a:p>
            <a:r>
              <a:rPr lang="en-US" sz="1500" dirty="0"/>
              <a:t>	}</a:t>
            </a:r>
          </a:p>
          <a:p>
            <a:r>
              <a:rPr lang="en-US" sz="1500" dirty="0"/>
              <a:t> }</a:t>
            </a:r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5288438" y="2311799"/>
            <a:ext cx="2640842" cy="348631"/>
          </a:xfrm>
          <a:prstGeom prst="accentBorderCallout1">
            <a:avLst>
              <a:gd name="adj1" fmla="val 18750"/>
              <a:gd name="adj2" fmla="val -8333"/>
              <a:gd name="adj3" fmla="val 159476"/>
              <a:gd name="adj4" fmla="val -394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object-specific </a:t>
            </a:r>
            <a:r>
              <a:rPr lang="en-US" dirty="0"/>
              <a:t>state</a:t>
            </a:r>
            <a:endParaRPr lang="en-US" sz="1350" dirty="0"/>
          </a:p>
        </p:txBody>
      </p:sp>
      <p:sp>
        <p:nvSpPr>
          <p:cNvPr id="13" name="Line Callout 1 (Border and Accent Bar) 12"/>
          <p:cNvSpPr/>
          <p:nvPr/>
        </p:nvSpPr>
        <p:spPr>
          <a:xfrm>
            <a:off x="5272659" y="2864063"/>
            <a:ext cx="2712494" cy="588955"/>
          </a:xfrm>
          <a:prstGeom prst="accentBorderCallout1">
            <a:avLst>
              <a:gd name="adj1" fmla="val 18750"/>
              <a:gd name="adj2" fmla="val -8333"/>
              <a:gd name="adj3" fmla="val 86431"/>
              <a:gd name="adj4" fmla="val -379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invoked by Tango runtime </a:t>
            </a:r>
            <a:r>
              <a:rPr lang="en-US" dirty="0" smtClean="0"/>
              <a:t>on </a:t>
            </a:r>
            <a:r>
              <a:rPr lang="en-US" dirty="0" err="1" smtClean="0"/>
              <a:t>EndTX</a:t>
            </a:r>
            <a:r>
              <a:rPr lang="en-US" dirty="0" smtClean="0"/>
              <a:t> to </a:t>
            </a:r>
            <a:r>
              <a:rPr lang="en-US" dirty="0"/>
              <a:t>change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14" name="Line Callout 1 (Border and Accent Bar) 13"/>
          <p:cNvSpPr/>
          <p:nvPr/>
        </p:nvSpPr>
        <p:spPr>
          <a:xfrm>
            <a:off x="6819976" y="3532905"/>
            <a:ext cx="2110664" cy="854111"/>
          </a:xfrm>
          <a:prstGeom prst="accentBorderCallout1">
            <a:avLst>
              <a:gd name="adj1" fmla="val 18750"/>
              <a:gd name="adj2" fmla="val -8333"/>
              <a:gd name="adj3" fmla="val 56859"/>
              <a:gd name="adj4" fmla="val -272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mutator</a:t>
            </a:r>
            <a:r>
              <a:rPr lang="en-US" dirty="0"/>
              <a:t>: updates TX write-set, appends to </a:t>
            </a:r>
            <a:r>
              <a:rPr lang="en-US" dirty="0" smtClean="0"/>
              <a:t>shared log</a:t>
            </a:r>
            <a:endParaRPr lang="en-US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1318630" y="6997690"/>
            <a:ext cx="4901415" cy="300082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100" dirty="0"/>
              <a:t>15 LOC == persistent, available, elastic, transactional register</a:t>
            </a:r>
          </a:p>
          <a:p>
            <a:r>
              <a:rPr lang="en-US" sz="2100" dirty="0"/>
              <a:t>2 clients: 10K/sec writes, 30K/sec reads</a:t>
            </a:r>
          </a:p>
          <a:p>
            <a:r>
              <a:rPr lang="en-US" sz="2100" dirty="0"/>
              <a:t>18 clients: 10K/sec writes, 150K/sec reads</a:t>
            </a:r>
          </a:p>
          <a:p>
            <a:endParaRPr lang="en-US" sz="2100" dirty="0"/>
          </a:p>
          <a:p>
            <a:r>
              <a:rPr lang="en-US" sz="2100" dirty="0"/>
              <a:t>Other examples: </a:t>
            </a:r>
          </a:p>
          <a:p>
            <a:r>
              <a:rPr lang="en-US" sz="2100" dirty="0"/>
              <a:t>Java </a:t>
            </a:r>
            <a:r>
              <a:rPr lang="en-US" sz="2100" dirty="0" err="1"/>
              <a:t>ConcurrentMap</a:t>
            </a:r>
            <a:r>
              <a:rPr lang="en-US" sz="2100" dirty="0"/>
              <a:t>: 350 LOC</a:t>
            </a:r>
          </a:p>
          <a:p>
            <a:r>
              <a:rPr lang="en-US" sz="2100" dirty="0"/>
              <a:t>Apache </a:t>
            </a:r>
            <a:r>
              <a:rPr lang="en-US" sz="2100" dirty="0" err="1"/>
              <a:t>ZooKeeper</a:t>
            </a:r>
            <a:r>
              <a:rPr lang="en-US" sz="2100" dirty="0"/>
              <a:t>: 1000 LOC</a:t>
            </a:r>
          </a:p>
          <a:p>
            <a:r>
              <a:rPr lang="en-US" sz="2100" dirty="0"/>
              <a:t>Apache </a:t>
            </a:r>
            <a:r>
              <a:rPr lang="en-US" sz="2100" dirty="0" err="1"/>
              <a:t>BookKeeper</a:t>
            </a:r>
            <a:r>
              <a:rPr lang="en-US" sz="2100" dirty="0"/>
              <a:t>: 300 LOC</a:t>
            </a:r>
          </a:p>
        </p:txBody>
      </p:sp>
      <p:sp>
        <p:nvSpPr>
          <p:cNvPr id="15" name="Line Callout 1 (Border and Accent Bar) 14"/>
          <p:cNvSpPr/>
          <p:nvPr/>
        </p:nvSpPr>
        <p:spPr>
          <a:xfrm>
            <a:off x="6800350" y="4668870"/>
            <a:ext cx="1963572" cy="823614"/>
          </a:xfrm>
          <a:prstGeom prst="accentBorderCallout1">
            <a:avLst>
              <a:gd name="adj1" fmla="val 18750"/>
              <a:gd name="adj2" fmla="val -8333"/>
              <a:gd name="adj3" fmla="val -8361"/>
              <a:gd name="adj4" fmla="val -126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accessor</a:t>
            </a:r>
            <a:r>
              <a:rPr lang="en-US" dirty="0"/>
              <a:t>: updates TX read-set, returns local state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7831" y="1549650"/>
            <a:ext cx="5817512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15 LOC == persistent, highly available, transactional register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57917" y="4844419"/>
            <a:ext cx="3073448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Other examples: </a:t>
            </a:r>
          </a:p>
          <a:p>
            <a:r>
              <a:rPr lang="en-US" dirty="0"/>
              <a:t>Java </a:t>
            </a:r>
            <a:r>
              <a:rPr lang="en-US" dirty="0" err="1"/>
              <a:t>ConcurrentMap</a:t>
            </a:r>
            <a:r>
              <a:rPr lang="en-US" dirty="0"/>
              <a:t>: 350 LOC</a:t>
            </a:r>
          </a:p>
          <a:p>
            <a:r>
              <a:rPr lang="en-US" dirty="0"/>
              <a:t>Apache </a:t>
            </a:r>
            <a:r>
              <a:rPr lang="en-US" dirty="0" err="1"/>
              <a:t>ZooKeeper</a:t>
            </a:r>
            <a:r>
              <a:rPr lang="en-US" dirty="0"/>
              <a:t>: 1000 LOC</a:t>
            </a:r>
          </a:p>
          <a:p>
            <a:r>
              <a:rPr lang="en-US" dirty="0"/>
              <a:t>Apache </a:t>
            </a:r>
            <a:r>
              <a:rPr lang="en-US" dirty="0" err="1"/>
              <a:t>BookKeeper</a:t>
            </a:r>
            <a:r>
              <a:rPr lang="en-US" dirty="0"/>
              <a:t>: 300 LOC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7830" y="6134576"/>
            <a:ext cx="702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simple API exposed by runtime to object: 1 </a:t>
            </a:r>
            <a:r>
              <a:rPr lang="en-US" dirty="0" err="1" smtClean="0">
                <a:solidFill>
                  <a:srgbClr val="FF0000"/>
                </a:solidFill>
              </a:rPr>
              <a:t>upcall</a:t>
            </a:r>
            <a:r>
              <a:rPr lang="en-US" dirty="0" smtClean="0">
                <a:solidFill>
                  <a:srgbClr val="FF0000"/>
                </a:solidFill>
              </a:rPr>
              <a:t> + two helper methods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arbitrary API exposed by object to application: </a:t>
            </a:r>
            <a:r>
              <a:rPr lang="en-US" dirty="0" err="1" smtClean="0">
                <a:solidFill>
                  <a:srgbClr val="FF0000"/>
                </a:solidFill>
              </a:rPr>
              <a:t>mutators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accessors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09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0" grpId="0" animBg="1"/>
      <p:bldP spid="10" grpId="1" animBg="1"/>
      <p:bldP spid="9" grpId="0" animBg="1"/>
      <p:bldP spid="9" grpId="1" animBg="1"/>
      <p:bldP spid="8" grpId="0" animBg="1"/>
      <p:bldP spid="8" grpId="1" animBg="1"/>
      <p:bldP spid="6" grpId="0" animBg="1"/>
      <p:bldP spid="6" grpId="1" animBg="1"/>
      <p:bldP spid="13" grpId="0" animBg="1"/>
      <p:bldP spid="13" grpId="1" animBg="1"/>
      <p:bldP spid="14" grpId="0" animBg="1"/>
      <p:bldP spid="14" grpId="1" animBg="1"/>
      <p:bldP spid="3" grpId="0" animBg="1"/>
      <p:bldP spid="15" grpId="0" animBg="1"/>
      <p:bldP spid="15" grpId="1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790" y="1613353"/>
            <a:ext cx="1077838" cy="152384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00571" cy="1325563"/>
          </a:xfrm>
        </p:spPr>
        <p:txBody>
          <a:bodyPr/>
          <a:lstStyle/>
          <a:p>
            <a:r>
              <a:rPr lang="en-US" dirty="0" smtClean="0"/>
              <a:t>the secret sauce: a fast shared log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173328" y="3098516"/>
            <a:ext cx="1828800" cy="340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hared log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73328" y="2708730"/>
            <a:ext cx="1828800" cy="336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Tango runtime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0089" y="1746122"/>
            <a:ext cx="181676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shared log API:</a:t>
            </a:r>
          </a:p>
          <a:p>
            <a:r>
              <a:rPr lang="en-US" dirty="0" smtClean="0"/>
              <a:t>O = append(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</a:p>
          <a:p>
            <a:r>
              <a:rPr lang="en-US" dirty="0"/>
              <a:t>V = read(</a:t>
            </a:r>
            <a:r>
              <a:rPr lang="en-US" i="1" dirty="0"/>
              <a:t>O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trim(</a:t>
            </a:r>
            <a:r>
              <a:rPr lang="en-US" i="1" dirty="0" smtClean="0"/>
              <a:t>O</a:t>
            </a:r>
            <a:r>
              <a:rPr lang="en-US" dirty="0" smtClean="0"/>
              <a:t>) //GC</a:t>
            </a:r>
          </a:p>
          <a:p>
            <a:r>
              <a:rPr lang="en-US" dirty="0" smtClean="0"/>
              <a:t>O = check() //tail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70534" y="1476206"/>
            <a:ext cx="1828800" cy="340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505190295"/>
              </p:ext>
            </p:extLst>
          </p:nvPr>
        </p:nvGraphicFramePr>
        <p:xfrm>
          <a:off x="3158920" y="2501873"/>
          <a:ext cx="1248823" cy="174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9" name="Diagram 48"/>
          <p:cNvGraphicFramePr/>
          <p:nvPr>
            <p:extLst>
              <p:ext uri="{D42A27DB-BD31-4B8C-83A1-F6EECF244321}">
                <p14:modId xmlns:p14="http://schemas.microsoft.com/office/powerpoint/2010/main" val="713889597"/>
              </p:ext>
            </p:extLst>
          </p:nvPr>
        </p:nvGraphicFramePr>
        <p:xfrm>
          <a:off x="4411644" y="1973769"/>
          <a:ext cx="853038" cy="664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2730427534"/>
              </p:ext>
            </p:extLst>
          </p:nvPr>
        </p:nvGraphicFramePr>
        <p:xfrm>
          <a:off x="2867198" y="1704595"/>
          <a:ext cx="1365336" cy="918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1029645199"/>
              </p:ext>
            </p:extLst>
          </p:nvPr>
        </p:nvGraphicFramePr>
        <p:xfrm>
          <a:off x="1420876" y="4075385"/>
          <a:ext cx="6248400" cy="836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52" name="Up Arrow 51"/>
          <p:cNvSpPr/>
          <p:nvPr/>
        </p:nvSpPr>
        <p:spPr>
          <a:xfrm>
            <a:off x="2456855" y="3891701"/>
            <a:ext cx="365505" cy="343919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Up Arrow 52"/>
          <p:cNvSpPr/>
          <p:nvPr/>
        </p:nvSpPr>
        <p:spPr>
          <a:xfrm>
            <a:off x="1448998" y="3891701"/>
            <a:ext cx="365505" cy="343919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Up Arrow 53"/>
          <p:cNvSpPr/>
          <p:nvPr/>
        </p:nvSpPr>
        <p:spPr>
          <a:xfrm>
            <a:off x="3430198" y="3891701"/>
            <a:ext cx="365505" cy="343919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Up Arrow 54"/>
          <p:cNvSpPr/>
          <p:nvPr/>
        </p:nvSpPr>
        <p:spPr>
          <a:xfrm rot="10800000">
            <a:off x="4895254" y="3891701"/>
            <a:ext cx="365505" cy="343919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4307163" y="3551165"/>
            <a:ext cx="1639397" cy="32179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append</a:t>
            </a:r>
            <a:r>
              <a:rPr lang="en-US" dirty="0"/>
              <a:t> to tail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438708" y="3551165"/>
            <a:ext cx="2499411" cy="32179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read</a:t>
            </a:r>
            <a:r>
              <a:rPr lang="en-US" sz="2000" dirty="0"/>
              <a:t> from anywhere</a:t>
            </a:r>
          </a:p>
        </p:txBody>
      </p:sp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351156" y="4724334"/>
            <a:ext cx="6164907" cy="965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7801583" y="4933274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flash cluster</a:t>
            </a:r>
          </a:p>
        </p:txBody>
      </p:sp>
      <p:sp>
        <p:nvSpPr>
          <p:cNvPr id="60" name="Up Arrow 59"/>
          <p:cNvSpPr/>
          <p:nvPr/>
        </p:nvSpPr>
        <p:spPr>
          <a:xfrm rot="9382956">
            <a:off x="5017150" y="4656886"/>
            <a:ext cx="428867" cy="49560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Up Arrow 60"/>
          <p:cNvSpPr/>
          <p:nvPr/>
        </p:nvSpPr>
        <p:spPr>
          <a:xfrm rot="12217044" flipH="1">
            <a:off x="4628636" y="4656686"/>
            <a:ext cx="428867" cy="50036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9911778" y="3313370"/>
            <a:ext cx="1074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600K/sec</a:t>
            </a:r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570032" y="3477162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Right Arrow 64"/>
          <p:cNvSpPr/>
          <p:nvPr/>
        </p:nvSpPr>
        <p:spPr>
          <a:xfrm>
            <a:off x="6009515" y="3591200"/>
            <a:ext cx="1418746" cy="186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Arrow 65"/>
          <p:cNvSpPr/>
          <p:nvPr/>
        </p:nvSpPr>
        <p:spPr>
          <a:xfrm flipH="1">
            <a:off x="6009515" y="3743600"/>
            <a:ext cx="1418746" cy="186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063288" y="386011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btain tail #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227131" y="3097926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sequencer</a:t>
            </a:r>
            <a:endParaRPr lang="en-US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2165432" y="5773472"/>
            <a:ext cx="4858220" cy="9233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CORFU decentralized shared log [NSDI 2012]:</a:t>
            </a:r>
          </a:p>
          <a:p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reads scale linearly</a:t>
            </a:r>
            <a:r>
              <a:rPr lang="en-US" dirty="0" smtClean="0"/>
              <a:t> with number of flash drives</a:t>
            </a:r>
          </a:p>
          <a:p>
            <a:r>
              <a:rPr lang="en-US" dirty="0" smtClean="0"/>
              <a:t>- </a:t>
            </a:r>
            <a:r>
              <a:rPr lang="en-US" dirty="0" smtClean="0">
                <a:solidFill>
                  <a:srgbClr val="FF0000"/>
                </a:solidFill>
              </a:rPr>
              <a:t>600K/s appends</a:t>
            </a:r>
            <a:r>
              <a:rPr lang="en-US" dirty="0" smtClean="0"/>
              <a:t> (limited by sequencer speed)</a:t>
            </a:r>
            <a:endParaRPr lang="en-US" dirty="0"/>
          </a:p>
        </p:txBody>
      </p:sp>
      <p:sp>
        <p:nvSpPr>
          <p:cNvPr id="5" name="Down Arrow Callout 4"/>
          <p:cNvSpPr/>
          <p:nvPr/>
        </p:nvSpPr>
        <p:spPr>
          <a:xfrm>
            <a:off x="6878296" y="1476205"/>
            <a:ext cx="1916869" cy="1601711"/>
          </a:xfrm>
          <a:prstGeom prst="downArrowCallout">
            <a:avLst>
              <a:gd name="adj1" fmla="val 15342"/>
              <a:gd name="adj2" fmla="val 17756"/>
              <a:gd name="adj3" fmla="val 13732"/>
              <a:gd name="adj4" fmla="val 7866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a hint! helps  performance, not required for safety or </a:t>
            </a:r>
            <a:r>
              <a:rPr lang="en-US" dirty="0" err="1" smtClean="0"/>
              <a:t>liveness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6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 animBg="1"/>
      <p:bldP spid="61" grpId="0" animBg="1"/>
      <p:bldP spid="63" grpId="0"/>
      <p:bldP spid="65" grpId="0" animBg="1"/>
      <p:bldP spid="66" grpId="0" animBg="1"/>
      <p:bldP spid="67" grpId="0"/>
      <p:bldP spid="68" grpId="0"/>
      <p:bldP spid="69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57522" y="5737665"/>
            <a:ext cx="574816" cy="983811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76870" y="1498600"/>
            <a:ext cx="1880375" cy="2406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service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52851" y="1498600"/>
            <a:ext cx="2116409" cy="2406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service 1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2789537" y="3993634"/>
            <a:ext cx="301916" cy="436728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3995" y="1839682"/>
            <a:ext cx="859814" cy="12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2701173"/>
              </p:ext>
            </p:extLst>
          </p:nvPr>
        </p:nvGraphicFramePr>
        <p:xfrm>
          <a:off x="1597756" y="3541519"/>
          <a:ext cx="1701838" cy="24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8952" y="1839682"/>
            <a:ext cx="859814" cy="121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09081190"/>
              </p:ext>
            </p:extLst>
          </p:nvPr>
        </p:nvGraphicFramePr>
        <p:xfrm>
          <a:off x="3785833" y="3541519"/>
          <a:ext cx="1701838" cy="24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351909464"/>
              </p:ext>
            </p:extLst>
          </p:nvPr>
        </p:nvGraphicFramePr>
        <p:xfrm>
          <a:off x="4247733" y="2288018"/>
          <a:ext cx="996819" cy="1157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81669651"/>
              </p:ext>
            </p:extLst>
          </p:nvPr>
        </p:nvGraphicFramePr>
        <p:xfrm>
          <a:off x="1321944" y="2570648"/>
          <a:ext cx="2285998" cy="794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98478652"/>
              </p:ext>
            </p:extLst>
          </p:nvPr>
        </p:nvGraphicFramePr>
        <p:xfrm>
          <a:off x="1443503" y="4598090"/>
          <a:ext cx="4351432" cy="786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5" name="Line Callout 1 (Border and Accent Bar) 14"/>
          <p:cNvSpPr/>
          <p:nvPr/>
        </p:nvSpPr>
        <p:spPr>
          <a:xfrm>
            <a:off x="6851136" y="2479252"/>
            <a:ext cx="2000634" cy="1658974"/>
          </a:xfrm>
          <a:prstGeom prst="accentBorderCallout1">
            <a:avLst>
              <a:gd name="adj1" fmla="val 18750"/>
              <a:gd name="adj2" fmla="val -8333"/>
              <a:gd name="adj3" fmla="val 115862"/>
              <a:gd name="adj4" fmla="val -8592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0000"/>
                </a:solidFill>
              </a:rPr>
              <a:t>the playback bottleneck</a:t>
            </a:r>
            <a:r>
              <a:rPr lang="en-US" dirty="0">
                <a:solidFill>
                  <a:srgbClr val="FF0000"/>
                </a:solidFill>
              </a:rPr>
              <a:t>: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clients must read all entries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inbound NIC is a bottleneck</a:t>
            </a:r>
          </a:p>
        </p:txBody>
      </p:sp>
      <p:sp>
        <p:nvSpPr>
          <p:cNvPr id="16" name="Up Arrow 15"/>
          <p:cNvSpPr/>
          <p:nvPr/>
        </p:nvSpPr>
        <p:spPr>
          <a:xfrm>
            <a:off x="2637137" y="3993634"/>
            <a:ext cx="301916" cy="436728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2484737" y="3993634"/>
            <a:ext cx="301916" cy="436728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2083995" y="4025102"/>
            <a:ext cx="284108" cy="42308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1930613" y="4025102"/>
            <a:ext cx="284108" cy="42308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4862818" y="3993634"/>
            <a:ext cx="301916" cy="436728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>
            <a:off x="4712026" y="3993634"/>
            <a:ext cx="301916" cy="436728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157276" y="4025102"/>
            <a:ext cx="284108" cy="42308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4003894" y="4025102"/>
            <a:ext cx="284108" cy="42308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330498" y="5407782"/>
            <a:ext cx="4048414" cy="314543"/>
            <a:chOff x="1127298" y="5407782"/>
            <a:chExt cx="4048414" cy="314543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1127298" y="5572897"/>
              <a:ext cx="40484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1607361" y="5407782"/>
              <a:ext cx="2513972" cy="314543"/>
              <a:chOff x="1607361" y="5407782"/>
              <a:chExt cx="2513972" cy="314543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607361" y="5407782"/>
                <a:ext cx="314246" cy="314543"/>
                <a:chOff x="368798" y="235907"/>
                <a:chExt cx="314246" cy="314543"/>
              </a:xfrm>
            </p:grpSpPr>
            <p:sp>
              <p:nvSpPr>
                <p:cNvPr id="34" name="Rounded Rectangle 33"/>
                <p:cNvSpPr/>
                <p:nvPr/>
              </p:nvSpPr>
              <p:spPr>
                <a:xfrm>
                  <a:off x="368798" y="235907"/>
                  <a:ext cx="314246" cy="314543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ounded Rectangle 4"/>
                <p:cNvSpPr/>
                <p:nvPr/>
              </p:nvSpPr>
              <p:spPr>
                <a:xfrm>
                  <a:off x="384138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2340603" y="5407782"/>
                <a:ext cx="314246" cy="314543"/>
                <a:chOff x="1102040" y="235907"/>
                <a:chExt cx="314246" cy="314543"/>
              </a:xfrm>
            </p:grpSpPr>
            <p:sp>
              <p:nvSpPr>
                <p:cNvPr id="32" name="Rounded Rectangle 31"/>
                <p:cNvSpPr/>
                <p:nvPr/>
              </p:nvSpPr>
              <p:spPr>
                <a:xfrm>
                  <a:off x="1102040" y="235907"/>
                  <a:ext cx="314246" cy="314543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Rounded Rectangle 6"/>
                <p:cNvSpPr/>
                <p:nvPr/>
              </p:nvSpPr>
              <p:spPr>
                <a:xfrm>
                  <a:off x="1117380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3807087" y="5407782"/>
                <a:ext cx="314246" cy="314543"/>
                <a:chOff x="2568524" y="235907"/>
                <a:chExt cx="314246" cy="314543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2568524" y="235907"/>
                  <a:ext cx="314246" cy="314543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B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ounded Rectangle 8"/>
                <p:cNvSpPr/>
                <p:nvPr/>
              </p:nvSpPr>
              <p:spPr>
                <a:xfrm>
                  <a:off x="2583864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grpSp>
        <p:nvGrpSpPr>
          <p:cNvPr id="36" name="Group 35"/>
          <p:cNvGrpSpPr/>
          <p:nvPr/>
        </p:nvGrpSpPr>
        <p:grpSpPr>
          <a:xfrm>
            <a:off x="1330498" y="5843365"/>
            <a:ext cx="4048414" cy="314543"/>
            <a:chOff x="1127298" y="5843365"/>
            <a:chExt cx="4048414" cy="31454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127298" y="5984794"/>
              <a:ext cx="40484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/>
            <p:nvPr/>
          </p:nvGrpSpPr>
          <p:grpSpPr>
            <a:xfrm>
              <a:off x="1967291" y="5843365"/>
              <a:ext cx="2513971" cy="314543"/>
              <a:chOff x="1967291" y="5820985"/>
              <a:chExt cx="2513971" cy="314543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967291" y="5820985"/>
                <a:ext cx="314246" cy="314543"/>
                <a:chOff x="735419" y="235907"/>
                <a:chExt cx="314246" cy="314543"/>
              </a:xfrm>
            </p:grpSpPr>
            <p:sp>
              <p:nvSpPr>
                <p:cNvPr id="46" name="Rounded Rectangle 45"/>
                <p:cNvSpPr/>
                <p:nvPr/>
              </p:nvSpPr>
              <p:spPr>
                <a:xfrm>
                  <a:off x="735419" y="235907"/>
                  <a:ext cx="314246" cy="314543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C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ounded Rectangle 4"/>
                <p:cNvSpPr/>
                <p:nvPr/>
              </p:nvSpPr>
              <p:spPr>
                <a:xfrm>
                  <a:off x="750759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3067154" y="5820985"/>
                <a:ext cx="314246" cy="314543"/>
                <a:chOff x="1835282" y="235907"/>
                <a:chExt cx="314246" cy="314543"/>
              </a:xfrm>
            </p:grpSpPr>
            <p:sp>
              <p:nvSpPr>
                <p:cNvPr id="44" name="Rounded Rectangle 43"/>
                <p:cNvSpPr/>
                <p:nvPr/>
              </p:nvSpPr>
              <p:spPr>
                <a:xfrm>
                  <a:off x="1835282" y="235907"/>
                  <a:ext cx="314246" cy="314543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C</a:t>
                  </a:r>
                </a:p>
              </p:txBody>
            </p:sp>
            <p:sp>
              <p:nvSpPr>
                <p:cNvPr id="45" name="Rounded Rectangle 6"/>
                <p:cNvSpPr/>
                <p:nvPr/>
              </p:nvSpPr>
              <p:spPr>
                <a:xfrm>
                  <a:off x="1850622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4167016" y="5820985"/>
                <a:ext cx="314246" cy="314543"/>
                <a:chOff x="2935144" y="235907"/>
                <a:chExt cx="314246" cy="314543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2935144" y="235907"/>
                  <a:ext cx="314246" cy="314543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C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ounded Rectangle 8"/>
                <p:cNvSpPr/>
                <p:nvPr/>
              </p:nvSpPr>
              <p:spPr>
                <a:xfrm>
                  <a:off x="2950484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48" name="Group 47"/>
          <p:cNvGrpSpPr/>
          <p:nvPr/>
        </p:nvGrpSpPr>
        <p:grpSpPr>
          <a:xfrm>
            <a:off x="1330498" y="6278948"/>
            <a:ext cx="4048414" cy="314543"/>
            <a:chOff x="1127298" y="6278948"/>
            <a:chExt cx="4048414" cy="314543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1127298" y="6458469"/>
              <a:ext cx="404841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1249651" y="6278948"/>
              <a:ext cx="2513972" cy="314543"/>
              <a:chOff x="1249651" y="6278948"/>
              <a:chExt cx="2513972" cy="314543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1249651" y="6278948"/>
                <a:ext cx="314246" cy="314543"/>
                <a:chOff x="2177" y="235907"/>
                <a:chExt cx="314246" cy="314543"/>
              </a:xfrm>
            </p:grpSpPr>
            <p:sp>
              <p:nvSpPr>
                <p:cNvPr id="58" name="Rounded Rectangle 57"/>
                <p:cNvSpPr/>
                <p:nvPr/>
              </p:nvSpPr>
              <p:spPr>
                <a:xfrm>
                  <a:off x="2177" y="235907"/>
                  <a:ext cx="314246" cy="314543"/>
                </a:xfrm>
                <a:prstGeom prst="round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Rounded Rectangle 4"/>
                <p:cNvSpPr/>
                <p:nvPr/>
              </p:nvSpPr>
              <p:spPr>
                <a:xfrm>
                  <a:off x="17517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2716135" y="6278948"/>
                <a:ext cx="314246" cy="314543"/>
                <a:chOff x="1468661" y="235907"/>
                <a:chExt cx="314246" cy="314543"/>
              </a:xfrm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1468661" y="235907"/>
                  <a:ext cx="314246" cy="314543"/>
                </a:xfrm>
                <a:prstGeom prst="round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ounded Rectangle 6"/>
                <p:cNvSpPr/>
                <p:nvPr/>
              </p:nvSpPr>
              <p:spPr>
                <a:xfrm>
                  <a:off x="1484001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3449377" y="6278948"/>
                <a:ext cx="314246" cy="314543"/>
                <a:chOff x="2201903" y="235907"/>
                <a:chExt cx="314246" cy="314543"/>
              </a:xfrm>
            </p:grpSpPr>
            <p:sp>
              <p:nvSpPr>
                <p:cNvPr id="54" name="Rounded Rectangle 53"/>
                <p:cNvSpPr/>
                <p:nvPr/>
              </p:nvSpPr>
              <p:spPr>
                <a:xfrm>
                  <a:off x="2201903" y="235907"/>
                  <a:ext cx="314246" cy="314543"/>
                </a:xfrm>
                <a:prstGeom prst="round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r>
                    <a:rPr lang="en-US" sz="1400" dirty="0" smtClean="0">
                      <a:solidFill>
                        <a:schemeClr val="tx1"/>
                      </a:solidFill>
                    </a:rPr>
                    <a:t>A</a:t>
                  </a:r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Rounded Rectangle 8"/>
                <p:cNvSpPr/>
                <p:nvPr/>
              </p:nvSpPr>
              <p:spPr>
                <a:xfrm>
                  <a:off x="2217243" y="251247"/>
                  <a:ext cx="283566" cy="28386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lvl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2000" kern="1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60" name="TextBox 59"/>
          <p:cNvSpPr txBox="1"/>
          <p:nvPr/>
        </p:nvSpPr>
        <p:spPr>
          <a:xfrm>
            <a:off x="5794314" y="4341739"/>
            <a:ext cx="319885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solution: </a:t>
            </a:r>
            <a:r>
              <a:rPr lang="en-US" b="1" dirty="0" smtClean="0"/>
              <a:t>stream</a:t>
            </a:r>
            <a:r>
              <a:rPr lang="en-US" dirty="0" smtClean="0"/>
              <a:t> abstraction</a:t>
            </a:r>
          </a:p>
          <a:p>
            <a:pPr marL="342900" indent="-342900">
              <a:buFontTx/>
              <a:buChar char="-"/>
            </a:pPr>
            <a:r>
              <a:rPr lang="en-US" i="1" dirty="0" err="1" smtClean="0"/>
              <a:t>readnext</a:t>
            </a:r>
            <a:r>
              <a:rPr lang="en-US" i="1" dirty="0" smtClean="0"/>
              <a:t>(</a:t>
            </a:r>
            <a:r>
              <a:rPr lang="en-US" i="1" dirty="0" err="1" smtClean="0"/>
              <a:t>streamid</a:t>
            </a:r>
            <a:r>
              <a:rPr lang="en-US" i="1" dirty="0" smtClean="0"/>
              <a:t>)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i="1" dirty="0" smtClean="0"/>
              <a:t>append(value, streamid1, … )</a:t>
            </a:r>
          </a:p>
        </p:txBody>
      </p:sp>
      <p:sp>
        <p:nvSpPr>
          <p:cNvPr id="61" name="Up Arrow 60"/>
          <p:cNvSpPr/>
          <p:nvPr/>
        </p:nvSpPr>
        <p:spPr>
          <a:xfrm>
            <a:off x="4561234" y="3993634"/>
            <a:ext cx="301916" cy="436728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28932" y="3472537"/>
            <a:ext cx="1171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free list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28932" y="2569580"/>
            <a:ext cx="1349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aggregation tree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234199" y="2257507"/>
            <a:ext cx="153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allocation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0" y="5399159"/>
            <a:ext cx="2839793" cy="6463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each client only plays entries of interest to it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4385556" y="6294288"/>
            <a:ext cx="314246" cy="3145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A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388721" y="4954172"/>
            <a:ext cx="322946" cy="206830"/>
            <a:chOff x="2935144" y="235907"/>
            <a:chExt cx="314246" cy="314543"/>
          </a:xfrm>
          <a:solidFill>
            <a:srgbClr val="F4B183"/>
          </a:solidFill>
        </p:grpSpPr>
        <p:sp>
          <p:nvSpPr>
            <p:cNvPr id="68" name="Rounded Rectangle 67"/>
            <p:cNvSpPr/>
            <p:nvPr/>
          </p:nvSpPr>
          <p:spPr>
            <a:xfrm>
              <a:off x="2935144" y="235907"/>
              <a:ext cx="314246" cy="314543"/>
            </a:xfrm>
            <a:prstGeom prst="roundRect">
              <a:avLst/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2950484" y="251247"/>
              <a:ext cx="283566" cy="2838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kern="1200" dirty="0" smtClean="0">
                  <a:solidFill>
                    <a:schemeClr val="tx1"/>
                  </a:solidFill>
                </a:rPr>
                <a:t>A</a:t>
              </a:r>
              <a:endParaRPr lang="en-US" sz="11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0" name="Rounded Rectangle 4"/>
          <p:cNvSpPr/>
          <p:nvPr/>
        </p:nvSpPr>
        <p:spPr>
          <a:xfrm>
            <a:off x="5954217" y="3287068"/>
            <a:ext cx="283566" cy="2838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1910" tIns="41910" rIns="41910" bIns="4191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 smtClean="0">
              <a:solidFill>
                <a:schemeClr val="tx1"/>
              </a:solidFill>
            </a:endParaRP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/>
                </a:solidFill>
              </a:rPr>
              <a:t> 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393071" y="4829822"/>
            <a:ext cx="314246" cy="314543"/>
            <a:chOff x="1835282" y="235907"/>
            <a:chExt cx="314246" cy="314543"/>
          </a:xfrm>
        </p:grpSpPr>
        <p:sp>
          <p:nvSpPr>
            <p:cNvPr id="72" name="Rounded Rectangle 71"/>
            <p:cNvSpPr/>
            <p:nvPr/>
          </p:nvSpPr>
          <p:spPr>
            <a:xfrm>
              <a:off x="1835282" y="235907"/>
              <a:ext cx="314246" cy="3145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ounded Rectangle 4"/>
            <p:cNvSpPr/>
            <p:nvPr/>
          </p:nvSpPr>
          <p:spPr>
            <a:xfrm>
              <a:off x="1850622" y="251247"/>
              <a:ext cx="283566" cy="2838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/>
                  </a:solidFill>
                </a:rPr>
                <a:t>C</a:t>
              </a:r>
              <a:endParaRPr lang="en-US" sz="14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5" name="Title 7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fast shared log isn’t enough…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5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8287 L 0.00104 -2.59259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414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4606 L -2.08333E-7 1.11022E-1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7292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-0.21042 L -2.08333E-7 4.07407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10509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6" grpId="1" animBg="1"/>
      <p:bldGraphic spid="14" grpId="0">
        <p:bldAsOne/>
      </p:bldGraphic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60" grpId="0" animBg="1"/>
      <p:bldP spid="61" grpId="0" animBg="1"/>
      <p:bldP spid="61" grpId="1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1282</Words>
  <Application>Microsoft Office PowerPoint</Application>
  <PresentationFormat>On-screen Show (4:3)</PresentationFormat>
  <Paragraphs>417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NimbusRomNo9L-Regu</vt:lpstr>
      <vt:lpstr>SFRM0900</vt:lpstr>
      <vt:lpstr>Times-Roman</vt:lpstr>
      <vt:lpstr>Wingdings</vt:lpstr>
      <vt:lpstr>Office Theme</vt:lpstr>
      <vt:lpstr>Tango: distributed data structures over a shared log</vt:lpstr>
      <vt:lpstr>big metadata</vt:lpstr>
      <vt:lpstr>the abstraction gap for metadata</vt:lpstr>
      <vt:lpstr>the Tango abstraction</vt:lpstr>
      <vt:lpstr>Tango objects are easy to use</vt:lpstr>
      <vt:lpstr>Tango objects are easy to use</vt:lpstr>
      <vt:lpstr>Tango objects are easy to build</vt:lpstr>
      <vt:lpstr>the secret sauce: a fast shared log</vt:lpstr>
      <vt:lpstr>a fast shared log isn’t enough…</vt:lpstr>
      <vt:lpstr>transactions over streams</vt:lpstr>
      <vt:lpstr>evaluation: linearizable operations</vt:lpstr>
      <vt:lpstr>evaluation: single object txes</vt:lpstr>
      <vt:lpstr>evaluation: multi-object txes</vt:lpstr>
      <vt:lpstr>conclusion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Tango: distributed data structures over a shared log</dc:title>
  <dc:creator>Mahesh Balakrishnan</dc:creator>
  <cp:lastModifiedBy>Mahesh Balakrishnan</cp:lastModifiedBy>
  <cp:revision>169</cp:revision>
  <dcterms:created xsi:type="dcterms:W3CDTF">2013-10-24T20:37:17Z</dcterms:created>
  <dcterms:modified xsi:type="dcterms:W3CDTF">2013-11-08T19:31:39Z</dcterms:modified>
</cp:coreProperties>
</file>