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tags/tag2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Lst>
  <p:notesMasterIdLst>
    <p:notesMasterId r:id="rId37"/>
  </p:notesMasterIdLst>
  <p:sldIdLst>
    <p:sldId id="607" r:id="rId2"/>
    <p:sldId id="608" r:id="rId3"/>
    <p:sldId id="609" r:id="rId4"/>
    <p:sldId id="610" r:id="rId5"/>
    <p:sldId id="611" r:id="rId6"/>
    <p:sldId id="612" r:id="rId7"/>
    <p:sldId id="613" r:id="rId8"/>
    <p:sldId id="614" r:id="rId9"/>
    <p:sldId id="615" r:id="rId10"/>
    <p:sldId id="616" r:id="rId11"/>
    <p:sldId id="617" r:id="rId12"/>
    <p:sldId id="618" r:id="rId13"/>
    <p:sldId id="619" r:id="rId14"/>
    <p:sldId id="620" r:id="rId15"/>
    <p:sldId id="621" r:id="rId16"/>
    <p:sldId id="622" r:id="rId17"/>
    <p:sldId id="623" r:id="rId18"/>
    <p:sldId id="624" r:id="rId19"/>
    <p:sldId id="625" r:id="rId20"/>
    <p:sldId id="626" r:id="rId21"/>
    <p:sldId id="627" r:id="rId22"/>
    <p:sldId id="628" r:id="rId23"/>
    <p:sldId id="629" r:id="rId24"/>
    <p:sldId id="630" r:id="rId25"/>
    <p:sldId id="631" r:id="rId26"/>
    <p:sldId id="632" r:id="rId27"/>
    <p:sldId id="633" r:id="rId28"/>
    <p:sldId id="634" r:id="rId29"/>
    <p:sldId id="635" r:id="rId30"/>
    <p:sldId id="636" r:id="rId31"/>
    <p:sldId id="637" r:id="rId32"/>
    <p:sldId id="638" r:id="rId33"/>
    <p:sldId id="639" r:id="rId34"/>
    <p:sldId id="640" r:id="rId35"/>
    <p:sldId id="269" r:id="rId36"/>
  </p:sldIdLst>
  <p:sldSz cx="24384000" cy="13716000"/>
  <p:notesSz cx="6858000" cy="1200150"/>
  <p:defaultTextStyle>
    <a:lvl1pPr algn="ctr" defTabSz="457200">
      <a:lnSpc>
        <a:spcPct val="110000"/>
      </a:lnSpc>
      <a:defRPr sz="9000">
        <a:solidFill>
          <a:srgbClr val="7D8490"/>
        </a:solidFill>
        <a:latin typeface="Vista Sans OT Medium"/>
        <a:ea typeface="Vista Sans OT Medium"/>
        <a:cs typeface="Vista Sans OT Medium"/>
        <a:sym typeface="Vista Sans OT Medium"/>
      </a:defRPr>
    </a:lvl1pPr>
    <a:lvl2pPr indent="228600" algn="ctr" defTabSz="457200">
      <a:lnSpc>
        <a:spcPct val="110000"/>
      </a:lnSpc>
      <a:defRPr sz="9000">
        <a:solidFill>
          <a:srgbClr val="7D8490"/>
        </a:solidFill>
        <a:latin typeface="Vista Sans OT Medium"/>
        <a:ea typeface="Vista Sans OT Medium"/>
        <a:cs typeface="Vista Sans OT Medium"/>
        <a:sym typeface="Vista Sans OT Medium"/>
      </a:defRPr>
    </a:lvl2pPr>
    <a:lvl3pPr indent="457200" algn="ctr" defTabSz="457200">
      <a:lnSpc>
        <a:spcPct val="110000"/>
      </a:lnSpc>
      <a:defRPr sz="9000">
        <a:solidFill>
          <a:srgbClr val="7D8490"/>
        </a:solidFill>
        <a:latin typeface="Vista Sans OT Medium"/>
        <a:ea typeface="Vista Sans OT Medium"/>
        <a:cs typeface="Vista Sans OT Medium"/>
        <a:sym typeface="Vista Sans OT Medium"/>
      </a:defRPr>
    </a:lvl3pPr>
    <a:lvl4pPr indent="685800" algn="ctr" defTabSz="457200">
      <a:lnSpc>
        <a:spcPct val="110000"/>
      </a:lnSpc>
      <a:defRPr sz="9000">
        <a:solidFill>
          <a:srgbClr val="7D8490"/>
        </a:solidFill>
        <a:latin typeface="Vista Sans OT Medium"/>
        <a:ea typeface="Vista Sans OT Medium"/>
        <a:cs typeface="Vista Sans OT Medium"/>
        <a:sym typeface="Vista Sans OT Medium"/>
      </a:defRPr>
    </a:lvl4pPr>
    <a:lvl5pPr indent="914400" algn="ctr" defTabSz="457200">
      <a:lnSpc>
        <a:spcPct val="110000"/>
      </a:lnSpc>
      <a:defRPr sz="9000">
        <a:solidFill>
          <a:srgbClr val="7D8490"/>
        </a:solidFill>
        <a:latin typeface="Vista Sans OT Medium"/>
        <a:ea typeface="Vista Sans OT Medium"/>
        <a:cs typeface="Vista Sans OT Medium"/>
        <a:sym typeface="Vista Sans OT Medium"/>
      </a:defRPr>
    </a:lvl5pPr>
    <a:lvl6pPr indent="1143000" algn="ctr" defTabSz="457200">
      <a:lnSpc>
        <a:spcPct val="110000"/>
      </a:lnSpc>
      <a:defRPr sz="9000">
        <a:solidFill>
          <a:srgbClr val="7D8490"/>
        </a:solidFill>
        <a:latin typeface="Vista Sans OT Medium"/>
        <a:ea typeface="Vista Sans OT Medium"/>
        <a:cs typeface="Vista Sans OT Medium"/>
        <a:sym typeface="Vista Sans OT Medium"/>
      </a:defRPr>
    </a:lvl6pPr>
    <a:lvl7pPr indent="1371600" algn="ctr" defTabSz="457200">
      <a:lnSpc>
        <a:spcPct val="110000"/>
      </a:lnSpc>
      <a:defRPr sz="9000">
        <a:solidFill>
          <a:srgbClr val="7D8490"/>
        </a:solidFill>
        <a:latin typeface="Vista Sans OT Medium"/>
        <a:ea typeface="Vista Sans OT Medium"/>
        <a:cs typeface="Vista Sans OT Medium"/>
        <a:sym typeface="Vista Sans OT Medium"/>
      </a:defRPr>
    </a:lvl7pPr>
    <a:lvl8pPr indent="1600200" algn="ctr" defTabSz="457200">
      <a:lnSpc>
        <a:spcPct val="110000"/>
      </a:lnSpc>
      <a:defRPr sz="9000">
        <a:solidFill>
          <a:srgbClr val="7D8490"/>
        </a:solidFill>
        <a:latin typeface="Vista Sans OT Medium"/>
        <a:ea typeface="Vista Sans OT Medium"/>
        <a:cs typeface="Vista Sans OT Medium"/>
        <a:sym typeface="Vista Sans OT Medium"/>
      </a:defRPr>
    </a:lvl8pPr>
    <a:lvl9pPr indent="1828800" algn="ctr" defTabSz="457200">
      <a:lnSpc>
        <a:spcPct val="110000"/>
      </a:lnSpc>
      <a:defRPr sz="9000">
        <a:solidFill>
          <a:srgbClr val="7D8490"/>
        </a:solidFill>
        <a:latin typeface="Vista Sans OT Medium"/>
        <a:ea typeface="Vista Sans OT Medium"/>
        <a:cs typeface="Vista Sans OT Medium"/>
        <a:sym typeface="Vista Sans OT Medium"/>
      </a:defRPr>
    </a:lvl9pPr>
  </p:defaultTextStyle>
  <p:extLst>
    <p:ext uri="{EFAFB233-063F-42B5-8137-9DF3F51BA10A}">
      <p15:sldGuideLst xmlns:p15="http://schemas.microsoft.com/office/powerpoint/2012/main">
        <p15:guide id="1" orient="horz" pos="5312">
          <p15:clr>
            <a:srgbClr val="A4A3A4"/>
          </p15:clr>
        </p15:guide>
        <p15:guide id="2" pos="78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D6A"/>
    <a:srgbClr val="FFFFFF"/>
    <a:srgbClr val="898F9C"/>
    <a:srgbClr val="595859"/>
    <a:srgbClr val="4267B2"/>
    <a:srgbClr val="6BCEBB"/>
    <a:srgbClr val="ADB2BB"/>
    <a:srgbClr val="E6E6E6"/>
    <a:srgbClr val="DDDEE3"/>
    <a:srgbClr val="589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C8A17-4A54-3247-8485-5CC7AF5D30A4}" v="41" dt="2019-10-30T05:11:19.673"/>
  </p1510:revLst>
</p1510:revInfo>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312"/>
        <p:guide pos="780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Chou" userId="S::davidchou@fb.com::207b5cb0-42cf-48e0-858c-072375329969" providerId="AD" clId="Web-{0AFFFD1D-C41C-5E55-B341-6AE16E93AE65}"/>
    <pc:docChg chg="addSld modSld">
      <pc:chgData name="David Chou" userId="S::davidchou@fb.com::207b5cb0-42cf-48e0-858c-072375329969" providerId="AD" clId="Web-{0AFFFD1D-C41C-5E55-B341-6AE16E93AE65}" dt="2019-09-19T06:46:19.626" v="22"/>
      <pc:docMkLst>
        <pc:docMk/>
      </pc:docMkLst>
    </pc:docChg>
  </pc:docChgLst>
  <pc:docChgLst>
    <pc:chgData name="Tianyin Xu" userId="S::tianyin@fb.com::8ee66dea-9044-454a-b600-7675d9869096" providerId="AD" clId="Web-{2E2CA2DB-7186-51E6-F0B7-731E9BF33371}"/>
    <pc:docChg chg="modSld">
      <pc:chgData name="Tianyin Xu" userId="S::tianyin@fb.com::8ee66dea-9044-454a-b600-7675d9869096" providerId="AD" clId="Web-{2E2CA2DB-7186-51E6-F0B7-731E9BF33371}" dt="2019-10-17T06:45:29.812" v="42" actId="20577"/>
      <pc:docMkLst>
        <pc:docMk/>
      </pc:docMkLst>
    </pc:docChg>
  </pc:docChgLst>
  <pc:docChgLst>
    <pc:chgData name="David Chou" userId="207b5cb0-42cf-48e0-858c-072375329969" providerId="ADAL" clId="{72FC4321-382B-5A44-B6EE-42A30902B74C}"/>
    <pc:docChg chg="undo redo custSel addSld delSld modSld sldOrd modMainMaster delSection modSection modNotesMaster">
      <pc:chgData name="David Chou" userId="207b5cb0-42cf-48e0-858c-072375329969" providerId="ADAL" clId="{72FC4321-382B-5A44-B6EE-42A30902B74C}" dt="2019-10-29T02:56:35.496" v="74269" actId="2696"/>
      <pc:docMkLst>
        <pc:docMk/>
      </pc:docMkLst>
      <pc:sldChg chg="add setBg modNotes">
        <pc:chgData name="David Chou" userId="207b5cb0-42cf-48e0-858c-072375329969" providerId="ADAL" clId="{72FC4321-382B-5A44-B6EE-42A30902B74C}" dt="2019-10-27T08:55:02.228" v="71440"/>
        <pc:sldMkLst>
          <pc:docMk/>
          <pc:sldMk cId="806878249" sldId="269"/>
        </pc:sldMkLst>
      </pc:sldChg>
      <pc:sldChg chg="add setBg modNotes modNotesTx">
        <pc:chgData name="David Chou" userId="207b5cb0-42cf-48e0-858c-072375329969" providerId="ADAL" clId="{72FC4321-382B-5A44-B6EE-42A30902B74C}" dt="2019-10-28T03:12:41.772" v="71449" actId="20577"/>
        <pc:sldMkLst>
          <pc:docMk/>
          <pc:sldMk cId="2565529355" sldId="562"/>
        </pc:sldMkLst>
      </pc:sldChg>
      <pc:sldChg chg="add modNotes modNotesTx">
        <pc:chgData name="David Chou" userId="207b5cb0-42cf-48e0-858c-072375329969" providerId="ADAL" clId="{72FC4321-382B-5A44-B6EE-42A30902B74C}" dt="2019-10-28T03:13:05.536" v="71457" actId="6549"/>
        <pc:sldMkLst>
          <pc:docMk/>
          <pc:sldMk cId="1940312482" sldId="563"/>
        </pc:sldMkLst>
      </pc:sldChg>
      <pc:sldChg chg="addSp modSp add modAnim modNotes modNotesTx">
        <pc:chgData name="David Chou" userId="207b5cb0-42cf-48e0-858c-072375329969" providerId="ADAL" clId="{72FC4321-382B-5A44-B6EE-42A30902B74C}" dt="2019-10-29T01:55:07.131" v="73838" actId="20577"/>
        <pc:sldMkLst>
          <pc:docMk/>
          <pc:sldMk cId="1027954646" sldId="564"/>
        </pc:sldMkLst>
        <pc:spChg chg="add mod">
          <ac:chgData name="David Chou" userId="207b5cb0-42cf-48e0-858c-072375329969" providerId="ADAL" clId="{72FC4321-382B-5A44-B6EE-42A30902B74C}" dt="2019-10-29T01:48:54.327" v="73640" actId="20577"/>
          <ac:spMkLst>
            <pc:docMk/>
            <pc:sldMk cId="1027954646" sldId="564"/>
            <ac:spMk id="44" creationId="{21052882-B6AC-174D-A0C6-D14A19ECE050}"/>
          </ac:spMkLst>
        </pc:spChg>
      </pc:sldChg>
      <pc:sldChg chg="modSp add modNotes modNotesTx">
        <pc:chgData name="David Chou" userId="207b5cb0-42cf-48e0-858c-072375329969" providerId="ADAL" clId="{72FC4321-382B-5A44-B6EE-42A30902B74C}" dt="2019-10-28T05:19:03.620" v="72559" actId="20577"/>
        <pc:sldMkLst>
          <pc:docMk/>
          <pc:sldMk cId="3965320756" sldId="567"/>
        </pc:sldMkLst>
        <pc:spChg chg="mod">
          <ac:chgData name="David Chou" userId="207b5cb0-42cf-48e0-858c-072375329969" providerId="ADAL" clId="{72FC4321-382B-5A44-B6EE-42A30902B74C}" dt="2019-10-27T07:13:31.912" v="71376" actId="20577"/>
          <ac:spMkLst>
            <pc:docMk/>
            <pc:sldMk cId="3965320756" sldId="567"/>
            <ac:spMk id="2" creationId="{00000000-0000-0000-0000-000000000000}"/>
          </ac:spMkLst>
        </pc:spChg>
        <pc:spChg chg="mod">
          <ac:chgData name="David Chou" userId="207b5cb0-42cf-48e0-858c-072375329969" providerId="ADAL" clId="{72FC4321-382B-5A44-B6EE-42A30902B74C}" dt="2019-10-27T06:31:14.851" v="70753" actId="20577"/>
          <ac:spMkLst>
            <pc:docMk/>
            <pc:sldMk cId="3965320756" sldId="567"/>
            <ac:spMk id="34" creationId="{B2684698-962B-2846-BD67-B0924D5619A3}"/>
          </ac:spMkLst>
        </pc:spChg>
      </pc:sldChg>
      <pc:sldChg chg="modSp add modNotes modNotesTx">
        <pc:chgData name="David Chou" userId="207b5cb0-42cf-48e0-858c-072375329969" providerId="ADAL" clId="{72FC4321-382B-5A44-B6EE-42A30902B74C}" dt="2019-10-29T02:05:21.569" v="74142" actId="20577"/>
        <pc:sldMkLst>
          <pc:docMk/>
          <pc:sldMk cId="2159726856" sldId="568"/>
        </pc:sldMkLst>
        <pc:spChg chg="mod">
          <ac:chgData name="David Chou" userId="207b5cb0-42cf-48e0-858c-072375329969" providerId="ADAL" clId="{72FC4321-382B-5A44-B6EE-42A30902B74C}" dt="2019-10-28T23:14:21.448" v="73095" actId="20577"/>
          <ac:spMkLst>
            <pc:docMk/>
            <pc:sldMk cId="2159726856" sldId="568"/>
            <ac:spMk id="2" creationId="{00000000-0000-0000-0000-000000000000}"/>
          </ac:spMkLst>
        </pc:spChg>
        <pc:spChg chg="mod">
          <ac:chgData name="David Chou" userId="207b5cb0-42cf-48e0-858c-072375329969" providerId="ADAL" clId="{72FC4321-382B-5A44-B6EE-42A30902B74C}" dt="2019-10-29T02:03:31.412" v="73939" actId="20577"/>
          <ac:spMkLst>
            <pc:docMk/>
            <pc:sldMk cId="2159726856" sldId="568"/>
            <ac:spMk id="34" creationId="{B2684698-962B-2846-BD67-B0924D5619A3}"/>
          </ac:spMkLst>
        </pc:spChg>
      </pc:sldChg>
      <pc:sldChg chg="modSp add modAnim modNotes modNotesTx">
        <pc:chgData name="David Chou" userId="207b5cb0-42cf-48e0-858c-072375329969" providerId="ADAL" clId="{72FC4321-382B-5A44-B6EE-42A30902B74C}" dt="2019-10-28T23:17:18.861" v="73217" actId="20577"/>
        <pc:sldMkLst>
          <pc:docMk/>
          <pc:sldMk cId="471737392" sldId="570"/>
        </pc:sldMkLst>
        <pc:spChg chg="mod">
          <ac:chgData name="David Chou" userId="207b5cb0-42cf-48e0-858c-072375329969" providerId="ADAL" clId="{72FC4321-382B-5A44-B6EE-42A30902B74C}" dt="2019-10-28T23:17:18.861" v="73217" actId="20577"/>
          <ac:spMkLst>
            <pc:docMk/>
            <pc:sldMk cId="471737392" sldId="570"/>
            <ac:spMk id="2" creationId="{00000000-0000-0000-0000-000000000000}"/>
          </ac:spMkLst>
        </pc:spChg>
        <pc:spChg chg="mod">
          <ac:chgData name="David Chou" userId="207b5cb0-42cf-48e0-858c-072375329969" providerId="ADAL" clId="{72FC4321-382B-5A44-B6EE-42A30902B74C}" dt="2019-10-26T09:11:05.566" v="69083" actId="1035"/>
          <ac:spMkLst>
            <pc:docMk/>
            <pc:sldMk cId="471737392" sldId="570"/>
            <ac:spMk id="30" creationId="{4310A82C-F615-C24A-ABF1-CAEE7D158ABB}"/>
          </ac:spMkLst>
        </pc:spChg>
      </pc:sldChg>
      <pc:sldChg chg="addSp delSp modSp add modAnim modNotes modNotesTx">
        <pc:chgData name="David Chou" userId="207b5cb0-42cf-48e0-858c-072375329969" providerId="ADAL" clId="{72FC4321-382B-5A44-B6EE-42A30902B74C}" dt="2019-10-28T23:17:26.363" v="73232" actId="20577"/>
        <pc:sldMkLst>
          <pc:docMk/>
          <pc:sldMk cId="2722115026" sldId="571"/>
        </pc:sldMkLst>
        <pc:spChg chg="mod">
          <ac:chgData name="David Chou" userId="207b5cb0-42cf-48e0-858c-072375329969" providerId="ADAL" clId="{72FC4321-382B-5A44-B6EE-42A30902B74C}" dt="2019-10-28T23:17:26.363" v="73232" actId="20577"/>
          <ac:spMkLst>
            <pc:docMk/>
            <pc:sldMk cId="2722115026" sldId="571"/>
            <ac:spMk id="2" creationId="{00000000-0000-0000-0000-000000000000}"/>
          </ac:spMkLst>
        </pc:spChg>
        <pc:spChg chg="add mod">
          <ac:chgData name="David Chou" userId="207b5cb0-42cf-48e0-858c-072375329969" providerId="ADAL" clId="{72FC4321-382B-5A44-B6EE-42A30902B74C}" dt="2019-10-26T09:11:23.221" v="69089" actId="5793"/>
          <ac:spMkLst>
            <pc:docMk/>
            <pc:sldMk cId="2722115026" sldId="571"/>
            <ac:spMk id="18" creationId="{32B562BC-DF62-754F-9A5E-567D1E6E98EA}"/>
          </ac:spMkLst>
        </pc:spChg>
        <pc:spChg chg="del mod">
          <ac:chgData name="David Chou" userId="207b5cb0-42cf-48e0-858c-072375329969" providerId="ADAL" clId="{72FC4321-382B-5A44-B6EE-42A30902B74C}" dt="2019-10-26T09:11:19.611" v="69086" actId="478"/>
          <ac:spMkLst>
            <pc:docMk/>
            <pc:sldMk cId="2722115026" sldId="571"/>
            <ac:spMk id="29" creationId="{DE704EF3-614C-1640-AB2A-5899BD56E484}"/>
          </ac:spMkLst>
        </pc:spChg>
      </pc:sldChg>
      <pc:sldChg chg="modSp add modNotes modNotesTx">
        <pc:chgData name="David Chou" userId="207b5cb0-42cf-48e0-858c-072375329969" providerId="ADAL" clId="{72FC4321-382B-5A44-B6EE-42A30902B74C}" dt="2019-10-28T04:01:22.351" v="72074" actId="20577"/>
        <pc:sldMkLst>
          <pc:docMk/>
          <pc:sldMk cId="2886826796" sldId="572"/>
        </pc:sldMkLst>
        <pc:spChg chg="mod">
          <ac:chgData name="David Chou" userId="207b5cb0-42cf-48e0-858c-072375329969" providerId="ADAL" clId="{72FC4321-382B-5A44-B6EE-42A30902B74C}" dt="2019-10-26T09:20:01.869" v="69138"/>
          <ac:spMkLst>
            <pc:docMk/>
            <pc:sldMk cId="2886826796" sldId="572"/>
            <ac:spMk id="34" creationId="{B2684698-962B-2846-BD67-B0924D5619A3}"/>
          </ac:spMkLst>
        </pc:spChg>
      </pc:sldChg>
      <pc:sldChg chg="modSp add modNotes modNotesTx">
        <pc:chgData name="David Chou" userId="207b5cb0-42cf-48e0-858c-072375329969" providerId="ADAL" clId="{72FC4321-382B-5A44-B6EE-42A30902B74C}" dt="2019-10-28T03:17:06.950" v="71561" actId="20577"/>
        <pc:sldMkLst>
          <pc:docMk/>
          <pc:sldMk cId="2723197088" sldId="574"/>
        </pc:sldMkLst>
        <pc:spChg chg="mod">
          <ac:chgData name="David Chou" userId="207b5cb0-42cf-48e0-858c-072375329969" providerId="ADAL" clId="{72FC4321-382B-5A44-B6EE-42A30902B74C}" dt="2019-10-27T07:08:14.749" v="71084" actId="20577"/>
          <ac:spMkLst>
            <pc:docMk/>
            <pc:sldMk cId="2723197088" sldId="574"/>
            <ac:spMk id="7" creationId="{1DC3E51C-1638-B34A-BBD7-2A43C5E7A28A}"/>
          </ac:spMkLst>
        </pc:spChg>
      </pc:sldChg>
      <pc:sldChg chg="add modNotes modNotesTx">
        <pc:chgData name="David Chou" userId="207b5cb0-42cf-48e0-858c-072375329969" providerId="ADAL" clId="{72FC4321-382B-5A44-B6EE-42A30902B74C}" dt="2019-10-29T01:52:01.735" v="73739" actId="20577"/>
        <pc:sldMkLst>
          <pc:docMk/>
          <pc:sldMk cId="2408456734" sldId="575"/>
        </pc:sldMkLst>
      </pc:sldChg>
      <pc:sldChg chg="addSp modSp add modAnim modNotes modNotesTx">
        <pc:chgData name="David Chou" userId="207b5cb0-42cf-48e0-858c-072375329969" providerId="ADAL" clId="{72FC4321-382B-5A44-B6EE-42A30902B74C}" dt="2019-10-28T03:24:08.436" v="71736"/>
        <pc:sldMkLst>
          <pc:docMk/>
          <pc:sldMk cId="1402912801" sldId="576"/>
        </pc:sldMkLst>
        <pc:spChg chg="mod">
          <ac:chgData name="David Chou" userId="207b5cb0-42cf-48e0-858c-072375329969" providerId="ADAL" clId="{72FC4321-382B-5A44-B6EE-42A30902B74C}" dt="2019-10-28T03:20:17.076" v="71649" actId="1076"/>
          <ac:spMkLst>
            <pc:docMk/>
            <pc:sldMk cId="1402912801" sldId="576"/>
            <ac:spMk id="40" creationId="{342970D6-5661-214D-B68B-4B5AEC16E9E1}"/>
          </ac:spMkLst>
        </pc:spChg>
        <pc:spChg chg="add mod">
          <ac:chgData name="David Chou" userId="207b5cb0-42cf-48e0-858c-072375329969" providerId="ADAL" clId="{72FC4321-382B-5A44-B6EE-42A30902B74C}" dt="2019-10-28T03:21:16.609" v="71657" actId="1076"/>
          <ac:spMkLst>
            <pc:docMk/>
            <pc:sldMk cId="1402912801" sldId="576"/>
            <ac:spMk id="43" creationId="{7CB81E2F-48B1-FF4C-89FE-AA9DD760425A}"/>
          </ac:spMkLst>
        </pc:spChg>
        <pc:spChg chg="mod">
          <ac:chgData name="David Chou" userId="207b5cb0-42cf-48e0-858c-072375329969" providerId="ADAL" clId="{72FC4321-382B-5A44-B6EE-42A30902B74C}" dt="2019-10-28T03:22:46.432" v="71700" actId="1035"/>
          <ac:spMkLst>
            <pc:docMk/>
            <pc:sldMk cId="1402912801" sldId="576"/>
            <ac:spMk id="45" creationId="{1BC4C5F2-4DF5-6549-865D-30A4E54A08D6}"/>
          </ac:spMkLst>
        </pc:spChg>
        <pc:cxnChg chg="add mod">
          <ac:chgData name="David Chou" userId="207b5cb0-42cf-48e0-858c-072375329969" providerId="ADAL" clId="{72FC4321-382B-5A44-B6EE-42A30902B74C}" dt="2019-10-28T03:20:26.991" v="71652" actId="14100"/>
          <ac:cxnSpMkLst>
            <pc:docMk/>
            <pc:sldMk cId="1402912801" sldId="576"/>
            <ac:cxnSpMk id="41" creationId="{62AD3515-4415-024A-9A97-E35C6FC7370A}"/>
          </ac:cxnSpMkLst>
        </pc:cxnChg>
      </pc:sldChg>
      <pc:sldChg chg="add modNotes modNotesTx">
        <pc:chgData name="David Chou" userId="207b5cb0-42cf-48e0-858c-072375329969" providerId="ADAL" clId="{72FC4321-382B-5A44-B6EE-42A30902B74C}" dt="2019-10-28T03:25:11.978" v="71774" actId="6549"/>
        <pc:sldMkLst>
          <pc:docMk/>
          <pc:sldMk cId="3834215197" sldId="577"/>
        </pc:sldMkLst>
      </pc:sldChg>
      <pc:sldChg chg="add modAnim modNotes modNotesTx">
        <pc:chgData name="David Chou" userId="207b5cb0-42cf-48e0-858c-072375329969" providerId="ADAL" clId="{72FC4321-382B-5A44-B6EE-42A30902B74C}" dt="2019-10-28T03:26:31.863" v="71849" actId="20577"/>
        <pc:sldMkLst>
          <pc:docMk/>
          <pc:sldMk cId="281736394" sldId="579"/>
        </pc:sldMkLst>
      </pc:sldChg>
      <pc:sldChg chg="addSp delSp modSp add delAnim modAnim modNotes modNotesTx">
        <pc:chgData name="David Chou" userId="207b5cb0-42cf-48e0-858c-072375329969" providerId="ADAL" clId="{72FC4321-382B-5A44-B6EE-42A30902B74C}" dt="2019-10-28T03:28:29.775" v="71932" actId="20577"/>
        <pc:sldMkLst>
          <pc:docMk/>
          <pc:sldMk cId="1482477341" sldId="580"/>
        </pc:sldMkLst>
        <pc:spChg chg="mod">
          <ac:chgData name="David Chou" userId="207b5cb0-42cf-48e0-858c-072375329969" providerId="ADAL" clId="{72FC4321-382B-5A44-B6EE-42A30902B74C}" dt="2019-10-27T03:51:54.769" v="69252" actId="167"/>
          <ac:spMkLst>
            <pc:docMk/>
            <pc:sldMk cId="1482477341" sldId="580"/>
            <ac:spMk id="2" creationId="{00000000-0000-0000-0000-000000000000}"/>
          </ac:spMkLst>
        </pc:spChg>
        <pc:spChg chg="mod">
          <ac:chgData name="David Chou" userId="207b5cb0-42cf-48e0-858c-072375329969" providerId="ADAL" clId="{72FC4321-382B-5A44-B6EE-42A30902B74C}" dt="2019-10-27T03:52:38.734" v="69255" actId="14100"/>
          <ac:spMkLst>
            <pc:docMk/>
            <pc:sldMk cId="1482477341" sldId="580"/>
            <ac:spMk id="3" creationId="{E32DA5FE-3E3A-624E-B483-66DC8CA04704}"/>
          </ac:spMkLst>
        </pc:spChg>
        <pc:spChg chg="add mod">
          <ac:chgData name="David Chou" userId="207b5cb0-42cf-48e0-858c-072375329969" providerId="ADAL" clId="{72FC4321-382B-5A44-B6EE-42A30902B74C}" dt="2019-10-27T03:50:16.733" v="69245" actId="207"/>
          <ac:spMkLst>
            <pc:docMk/>
            <pc:sldMk cId="1482477341" sldId="580"/>
            <ac:spMk id="5" creationId="{D94BF092-670B-0246-A4DF-1129943E9BB5}"/>
          </ac:spMkLst>
        </pc:spChg>
        <pc:spChg chg="mod">
          <ac:chgData name="David Chou" userId="207b5cb0-42cf-48e0-858c-072375329969" providerId="ADAL" clId="{72FC4321-382B-5A44-B6EE-42A30902B74C}" dt="2019-10-27T03:52:54.110" v="69300" actId="1035"/>
          <ac:spMkLst>
            <pc:docMk/>
            <pc:sldMk cId="1482477341" sldId="580"/>
            <ac:spMk id="12" creationId="{5CC7AD45-858F-474A-8B8F-C722BBFF5EB9}"/>
          </ac:spMkLst>
        </pc:spChg>
        <pc:spChg chg="add">
          <ac:chgData name="David Chou" userId="207b5cb0-42cf-48e0-858c-072375329969" providerId="ADAL" clId="{72FC4321-382B-5A44-B6EE-42A30902B74C}" dt="2019-10-26T08:53:43.069" v="69012"/>
          <ac:spMkLst>
            <pc:docMk/>
            <pc:sldMk cId="1482477341" sldId="580"/>
            <ac:spMk id="16" creationId="{1C2C0145-67F2-9C4E-866E-6E6AB57DF2EC}"/>
          </ac:spMkLst>
        </pc:spChg>
        <pc:spChg chg="add mod">
          <ac:chgData name="David Chou" userId="207b5cb0-42cf-48e0-858c-072375329969" providerId="ADAL" clId="{72FC4321-382B-5A44-B6EE-42A30902B74C}" dt="2019-10-27T03:54:06.875" v="69321" actId="1076"/>
          <ac:spMkLst>
            <pc:docMk/>
            <pc:sldMk cId="1482477341" sldId="580"/>
            <ac:spMk id="17" creationId="{7820B4D0-36C8-F544-9785-58D08895CAA7}"/>
          </ac:spMkLst>
        </pc:spChg>
        <pc:spChg chg="add mod">
          <ac:chgData name="David Chou" userId="207b5cb0-42cf-48e0-858c-072375329969" providerId="ADAL" clId="{72FC4321-382B-5A44-B6EE-42A30902B74C}" dt="2019-10-27T03:57:52.886" v="69427" actId="14100"/>
          <ac:spMkLst>
            <pc:docMk/>
            <pc:sldMk cId="1482477341" sldId="580"/>
            <ac:spMk id="20" creationId="{90F02138-93A5-8247-8E18-9A1A81E41B52}"/>
          </ac:spMkLst>
        </pc:spChg>
        <pc:grpChg chg="mod">
          <ac:chgData name="David Chou" userId="207b5cb0-42cf-48e0-858c-072375329969" providerId="ADAL" clId="{72FC4321-382B-5A44-B6EE-42A30902B74C}" dt="2019-10-27T03:52:07.739" v="69253" actId="167"/>
          <ac:grpSpMkLst>
            <pc:docMk/>
            <pc:sldMk cId="1482477341" sldId="580"/>
            <ac:grpSpMk id="13" creationId="{07B0228C-2190-5646-8C8F-D311EB0D6D12}"/>
          </ac:grpSpMkLst>
        </pc:grpChg>
        <pc:picChg chg="mod">
          <ac:chgData name="David Chou" userId="207b5cb0-42cf-48e0-858c-072375329969" providerId="ADAL" clId="{72FC4321-382B-5A44-B6EE-42A30902B74C}" dt="2019-10-27T03:51:41.233" v="69251" actId="167"/>
          <ac:picMkLst>
            <pc:docMk/>
            <pc:sldMk cId="1482477341" sldId="580"/>
            <ac:picMk id="11" creationId="{355E8B43-3A72-594A-8050-8E11A7916FC7}"/>
          </ac:picMkLst>
        </pc:picChg>
        <pc:cxnChg chg="mod">
          <ac:chgData name="David Chou" userId="207b5cb0-42cf-48e0-858c-072375329969" providerId="ADAL" clId="{72FC4321-382B-5A44-B6EE-42A30902B74C}" dt="2019-10-27T03:52:48.160" v="69289" actId="1036"/>
          <ac:cxnSpMkLst>
            <pc:docMk/>
            <pc:sldMk cId="1482477341" sldId="580"/>
            <ac:cxnSpMk id="15" creationId="{AE401BF8-B3C3-3441-AA9F-2EA5B44E2320}"/>
          </ac:cxnSpMkLst>
        </pc:cxnChg>
        <pc:cxnChg chg="del mod">
          <ac:chgData name="David Chou" userId="207b5cb0-42cf-48e0-858c-072375329969" providerId="ADAL" clId="{72FC4321-382B-5A44-B6EE-42A30902B74C}" dt="2019-10-27T03:54:02.534" v="69320" actId="478"/>
          <ac:cxnSpMkLst>
            <pc:docMk/>
            <pc:sldMk cId="1482477341" sldId="580"/>
            <ac:cxnSpMk id="21" creationId="{1903E7FE-3E84-384F-BDB3-2DF747A28F95}"/>
          </ac:cxnSpMkLst>
        </pc:cxnChg>
      </pc:sldChg>
      <pc:sldChg chg="add modNotes modNotesTx">
        <pc:chgData name="David Chou" userId="207b5cb0-42cf-48e0-858c-072375329969" providerId="ADAL" clId="{72FC4321-382B-5A44-B6EE-42A30902B74C}" dt="2019-10-28T03:29:28.199" v="71945" actId="20577"/>
        <pc:sldMkLst>
          <pc:docMk/>
          <pc:sldMk cId="2015736870" sldId="581"/>
        </pc:sldMkLst>
      </pc:sldChg>
      <pc:sldChg chg="modSp add modNotes modNotesTx">
        <pc:chgData name="David Chou" userId="207b5cb0-42cf-48e0-858c-072375329969" providerId="ADAL" clId="{72FC4321-382B-5A44-B6EE-42A30902B74C}" dt="2019-10-28T03:29:48.728" v="71975" actId="20577"/>
        <pc:sldMkLst>
          <pc:docMk/>
          <pc:sldMk cId="160110328" sldId="582"/>
        </pc:sldMkLst>
        <pc:spChg chg="mod">
          <ac:chgData name="David Chou" userId="207b5cb0-42cf-48e0-858c-072375329969" providerId="ADAL" clId="{72FC4321-382B-5A44-B6EE-42A30902B74C}" dt="2019-10-27T06:12:44.609" v="70418" actId="1076"/>
          <ac:spMkLst>
            <pc:docMk/>
            <pc:sldMk cId="160110328" sldId="582"/>
            <ac:spMk id="3" creationId="{00000000-0000-0000-0000-000000000000}"/>
          </ac:spMkLst>
        </pc:spChg>
      </pc:sldChg>
      <pc:sldChg chg="addSp delSp modSp add modAnim modNotes modNotesTx">
        <pc:chgData name="David Chou" userId="207b5cb0-42cf-48e0-858c-072375329969" providerId="ADAL" clId="{72FC4321-382B-5A44-B6EE-42A30902B74C}" dt="2019-10-28T03:52:29.164" v="71987" actId="20577"/>
        <pc:sldMkLst>
          <pc:docMk/>
          <pc:sldMk cId="94347386" sldId="583"/>
        </pc:sldMkLst>
        <pc:spChg chg="mod">
          <ac:chgData name="David Chou" userId="207b5cb0-42cf-48e0-858c-072375329969" providerId="ADAL" clId="{72FC4321-382B-5A44-B6EE-42A30902B74C}" dt="2019-10-27T06:14:29.003" v="70454" actId="14100"/>
          <ac:spMkLst>
            <pc:docMk/>
            <pc:sldMk cId="94347386" sldId="583"/>
            <ac:spMk id="2" creationId="{00000000-0000-0000-0000-000000000000}"/>
          </ac:spMkLst>
        </pc:spChg>
        <pc:spChg chg="add mod">
          <ac:chgData name="David Chou" userId="207b5cb0-42cf-48e0-858c-072375329969" providerId="ADAL" clId="{72FC4321-382B-5A44-B6EE-42A30902B74C}" dt="2019-10-28T03:51:03.241" v="71977" actId="692"/>
          <ac:spMkLst>
            <pc:docMk/>
            <pc:sldMk cId="94347386" sldId="583"/>
            <ac:spMk id="3" creationId="{D58AD136-39F7-F045-ADD9-F053EBE72B30}"/>
          </ac:spMkLst>
        </pc:spChg>
        <pc:spChg chg="add del mod">
          <ac:chgData name="David Chou" userId="207b5cb0-42cf-48e0-858c-072375329969" providerId="ADAL" clId="{72FC4321-382B-5A44-B6EE-42A30902B74C}" dt="2019-10-27T06:13:48.186" v="70442" actId="478"/>
          <ac:spMkLst>
            <pc:docMk/>
            <pc:sldMk cId="94347386" sldId="583"/>
            <ac:spMk id="6" creationId="{A328531F-8EC5-164F-BEF9-BD2F7E6382D7}"/>
          </ac:spMkLst>
        </pc:spChg>
        <pc:spChg chg="add mod">
          <ac:chgData name="David Chou" userId="207b5cb0-42cf-48e0-858c-072375329969" providerId="ADAL" clId="{72FC4321-382B-5A44-B6EE-42A30902B74C}" dt="2019-10-28T03:51:03.241" v="71977" actId="692"/>
          <ac:spMkLst>
            <pc:docMk/>
            <pc:sldMk cId="94347386" sldId="583"/>
            <ac:spMk id="19" creationId="{38F7A53F-8DAD-6440-9DB1-48F2C08086F1}"/>
          </ac:spMkLst>
        </pc:spChg>
        <pc:spChg chg="add del">
          <ac:chgData name="David Chou" userId="207b5cb0-42cf-48e0-858c-072375329969" providerId="ADAL" clId="{72FC4321-382B-5A44-B6EE-42A30902B74C}" dt="2019-10-27T06:13:44.993" v="70441" actId="478"/>
          <ac:spMkLst>
            <pc:docMk/>
            <pc:sldMk cId="94347386" sldId="583"/>
            <ac:spMk id="20" creationId="{AB094A35-B601-C842-A492-E30F80D0B8DA}"/>
          </ac:spMkLst>
        </pc:spChg>
        <pc:spChg chg="mod">
          <ac:chgData name="David Chou" userId="207b5cb0-42cf-48e0-858c-072375329969" providerId="ADAL" clId="{72FC4321-382B-5A44-B6EE-42A30902B74C}" dt="2019-10-27T06:16:27.601" v="70524" actId="14100"/>
          <ac:spMkLst>
            <pc:docMk/>
            <pc:sldMk cId="94347386" sldId="583"/>
            <ac:spMk id="34" creationId="{B2684698-962B-2846-BD67-B0924D5619A3}"/>
          </ac:spMkLst>
        </pc:spChg>
        <pc:spChg chg="mod">
          <ac:chgData name="David Chou" userId="207b5cb0-42cf-48e0-858c-072375329969" providerId="ADAL" clId="{72FC4321-382B-5A44-B6EE-42A30902B74C}" dt="2019-10-27T06:15:16.294" v="70481" actId="1076"/>
          <ac:spMkLst>
            <pc:docMk/>
            <pc:sldMk cId="94347386" sldId="583"/>
            <ac:spMk id="50" creationId="{2BA9CF1A-005D-B045-92CC-C0BE017B8CD0}"/>
          </ac:spMkLst>
        </pc:spChg>
        <pc:spChg chg="mod">
          <ac:chgData name="David Chou" userId="207b5cb0-42cf-48e0-858c-072375329969" providerId="ADAL" clId="{72FC4321-382B-5A44-B6EE-42A30902B74C}" dt="2019-10-27T06:15:16.294" v="70481" actId="1076"/>
          <ac:spMkLst>
            <pc:docMk/>
            <pc:sldMk cId="94347386" sldId="583"/>
            <ac:spMk id="58" creationId="{F9EDEF26-7C36-0449-B0AA-9CACCE913D0C}"/>
          </ac:spMkLst>
        </pc:spChg>
        <pc:spChg chg="mod">
          <ac:chgData name="David Chou" userId="207b5cb0-42cf-48e0-858c-072375329969" providerId="ADAL" clId="{72FC4321-382B-5A44-B6EE-42A30902B74C}" dt="2019-10-27T06:15:16.294" v="70481" actId="1076"/>
          <ac:spMkLst>
            <pc:docMk/>
            <pc:sldMk cId="94347386" sldId="583"/>
            <ac:spMk id="73" creationId="{E5E7C12B-70CC-F649-B48E-2EFA5576E628}"/>
          </ac:spMkLst>
        </pc:spChg>
        <pc:grpChg chg="mod">
          <ac:chgData name="David Chou" userId="207b5cb0-42cf-48e0-858c-072375329969" providerId="ADAL" clId="{72FC4321-382B-5A44-B6EE-42A30902B74C}" dt="2019-10-27T06:15:16.294" v="70481" actId="1076"/>
          <ac:grpSpMkLst>
            <pc:docMk/>
            <pc:sldMk cId="94347386" sldId="583"/>
            <ac:grpSpMk id="59" creationId="{44AB2947-217E-704C-B833-D6E3886E52B3}"/>
          </ac:grpSpMkLst>
        </pc:grpChg>
        <pc:grpChg chg="mod">
          <ac:chgData name="David Chou" userId="207b5cb0-42cf-48e0-858c-072375329969" providerId="ADAL" clId="{72FC4321-382B-5A44-B6EE-42A30902B74C}" dt="2019-10-27T06:15:16.294" v="70481" actId="1076"/>
          <ac:grpSpMkLst>
            <pc:docMk/>
            <pc:sldMk cId="94347386" sldId="583"/>
            <ac:grpSpMk id="63" creationId="{4500E901-A29E-044D-A799-51298CF3570D}"/>
          </ac:grpSpMkLst>
        </pc:grpChg>
        <pc:grpChg chg="mod">
          <ac:chgData name="David Chou" userId="207b5cb0-42cf-48e0-858c-072375329969" providerId="ADAL" clId="{72FC4321-382B-5A44-B6EE-42A30902B74C}" dt="2019-10-27T06:15:16.294" v="70481" actId="1076"/>
          <ac:grpSpMkLst>
            <pc:docMk/>
            <pc:sldMk cId="94347386" sldId="583"/>
            <ac:grpSpMk id="67" creationId="{E5B96349-5381-C44D-B389-ADDB71A9D1E5}"/>
          </ac:grpSpMkLst>
        </pc:grpChg>
        <pc:cxnChg chg="mod">
          <ac:chgData name="David Chou" userId="207b5cb0-42cf-48e0-858c-072375329969" providerId="ADAL" clId="{72FC4321-382B-5A44-B6EE-42A30902B74C}" dt="2019-10-27T06:15:16.294" v="70481" actId="1076"/>
          <ac:cxnSpMkLst>
            <pc:docMk/>
            <pc:sldMk cId="94347386" sldId="583"/>
            <ac:cxnSpMk id="51" creationId="{D594BFA8-9A6F-4E4F-BD7C-6208D89C5843}"/>
          </ac:cxnSpMkLst>
        </pc:cxnChg>
        <pc:cxnChg chg="mod">
          <ac:chgData name="David Chou" userId="207b5cb0-42cf-48e0-858c-072375329969" providerId="ADAL" clId="{72FC4321-382B-5A44-B6EE-42A30902B74C}" dt="2019-10-27T06:15:16.294" v="70481" actId="1076"/>
          <ac:cxnSpMkLst>
            <pc:docMk/>
            <pc:sldMk cId="94347386" sldId="583"/>
            <ac:cxnSpMk id="68" creationId="{1B075EA8-3877-F94B-8EBC-8DEB852B334E}"/>
          </ac:cxnSpMkLst>
        </pc:cxnChg>
      </pc:sldChg>
      <pc:sldChg chg="add modNotes modNotesTx">
        <pc:chgData name="David Chou" userId="207b5cb0-42cf-48e0-858c-072375329969" providerId="ADAL" clId="{72FC4321-382B-5A44-B6EE-42A30902B74C}" dt="2019-10-28T03:52:53.645" v="72002" actId="6549"/>
        <pc:sldMkLst>
          <pc:docMk/>
          <pc:sldMk cId="1099541931" sldId="584"/>
        </pc:sldMkLst>
      </pc:sldChg>
      <pc:sldChg chg="modSp add modNotes modNotesTx">
        <pc:chgData name="David Chou" userId="207b5cb0-42cf-48e0-858c-072375329969" providerId="ADAL" clId="{72FC4321-382B-5A44-B6EE-42A30902B74C}" dt="2019-10-28T03:53:17.297" v="72011" actId="6549"/>
        <pc:sldMkLst>
          <pc:docMk/>
          <pc:sldMk cId="3845415073" sldId="585"/>
        </pc:sldMkLst>
        <pc:spChg chg="mod">
          <ac:chgData name="David Chou" userId="207b5cb0-42cf-48e0-858c-072375329969" providerId="ADAL" clId="{72FC4321-382B-5A44-B6EE-42A30902B74C}" dt="2019-10-27T03:24:31.092" v="69180" actId="947"/>
          <ac:spMkLst>
            <pc:docMk/>
            <pc:sldMk cId="3845415073" sldId="585"/>
            <ac:spMk id="2" creationId="{00000000-0000-0000-0000-000000000000}"/>
          </ac:spMkLst>
        </pc:spChg>
      </pc:sldChg>
      <pc:sldChg chg="modSp add modNotes modNotesTx">
        <pc:chgData name="David Chou" userId="207b5cb0-42cf-48e0-858c-072375329969" providerId="ADAL" clId="{72FC4321-382B-5A44-B6EE-42A30902B74C}" dt="2019-10-27T08:55:02.228" v="71440"/>
        <pc:sldMkLst>
          <pc:docMk/>
          <pc:sldMk cId="212367351" sldId="586"/>
        </pc:sldMkLst>
        <pc:spChg chg="mod">
          <ac:chgData name="David Chou" userId="207b5cb0-42cf-48e0-858c-072375329969" providerId="ADAL" clId="{72FC4321-382B-5A44-B6EE-42A30902B74C}" dt="2019-10-27T07:13:23.691" v="71358" actId="20577"/>
          <ac:spMkLst>
            <pc:docMk/>
            <pc:sldMk cId="212367351" sldId="586"/>
            <ac:spMk id="2" creationId="{00000000-0000-0000-0000-000000000000}"/>
          </ac:spMkLst>
        </pc:spChg>
      </pc:sldChg>
      <pc:sldChg chg="add del ord modNotes">
        <pc:chgData name="David Chou" userId="207b5cb0-42cf-48e0-858c-072375329969" providerId="ADAL" clId="{72FC4321-382B-5A44-B6EE-42A30902B74C}" dt="2019-10-29T02:56:35.365" v="74266" actId="2696"/>
        <pc:sldMkLst>
          <pc:docMk/>
          <pc:sldMk cId="3492887905" sldId="587"/>
        </pc:sldMkLst>
      </pc:sldChg>
      <pc:sldChg chg="addSp delSp modSp add modAnim modNotes modNotesTx">
        <pc:chgData name="David Chou" userId="207b5cb0-42cf-48e0-858c-072375329969" providerId="ADAL" clId="{72FC4321-382B-5A44-B6EE-42A30902B74C}" dt="2019-10-29T02:00:34.603" v="73925" actId="20577"/>
        <pc:sldMkLst>
          <pc:docMk/>
          <pc:sldMk cId="766328298" sldId="589"/>
        </pc:sldMkLst>
        <pc:spChg chg="add mod">
          <ac:chgData name="David Chou" userId="207b5cb0-42cf-48e0-858c-072375329969" providerId="ADAL" clId="{72FC4321-382B-5A44-B6EE-42A30902B74C}" dt="2019-10-27T03:36:42.892" v="69207" actId="1076"/>
          <ac:spMkLst>
            <pc:docMk/>
            <pc:sldMk cId="766328298" sldId="589"/>
            <ac:spMk id="3" creationId="{506620E6-5F99-6649-87B2-C34FDF9AD552}"/>
          </ac:spMkLst>
        </pc:spChg>
        <pc:spChg chg="add del">
          <ac:chgData name="David Chou" userId="207b5cb0-42cf-48e0-858c-072375329969" providerId="ADAL" clId="{72FC4321-382B-5A44-B6EE-42A30902B74C}" dt="2019-10-27T05:56:15.213" v="69904"/>
          <ac:spMkLst>
            <pc:docMk/>
            <pc:sldMk cId="766328298" sldId="589"/>
            <ac:spMk id="5" creationId="{0C0307A0-63FF-F94D-97A1-C8796DB43F69}"/>
          </ac:spMkLst>
        </pc:spChg>
        <pc:spChg chg="mod">
          <ac:chgData name="David Chou" userId="207b5cb0-42cf-48e0-858c-072375329969" providerId="ADAL" clId="{72FC4321-382B-5A44-B6EE-42A30902B74C}" dt="2019-10-29T02:00:34.603" v="73925" actId="20577"/>
          <ac:spMkLst>
            <pc:docMk/>
            <pc:sldMk cId="766328298" sldId="589"/>
            <ac:spMk id="51" creationId="{6BE6FA92-6F24-2B46-825F-1A0D0BD58EC9}"/>
          </ac:spMkLst>
        </pc:spChg>
        <pc:cxnChg chg="add del">
          <ac:chgData name="David Chou" userId="207b5cb0-42cf-48e0-858c-072375329969" providerId="ADAL" clId="{72FC4321-382B-5A44-B6EE-42A30902B74C}" dt="2019-10-27T05:56:05.832" v="69902"/>
          <ac:cxnSpMkLst>
            <pc:docMk/>
            <pc:sldMk cId="766328298" sldId="589"/>
            <ac:cxnSpMk id="64" creationId="{EAE45634-D515-4849-A0EE-D1339CF03380}"/>
          </ac:cxnSpMkLst>
        </pc:cxnChg>
        <pc:cxnChg chg="add">
          <ac:chgData name="David Chou" userId="207b5cb0-42cf-48e0-858c-072375329969" providerId="ADAL" clId="{72FC4321-382B-5A44-B6EE-42A30902B74C}" dt="2019-10-27T05:56:24.669" v="69906"/>
          <ac:cxnSpMkLst>
            <pc:docMk/>
            <pc:sldMk cId="766328298" sldId="589"/>
            <ac:cxnSpMk id="66" creationId="{BBCF2409-F9B0-CC40-A641-26AA3EDEA4B2}"/>
          </ac:cxnSpMkLst>
        </pc:cxnChg>
      </pc:sldChg>
      <pc:sldChg chg="modSp add modNotes modNotesTx">
        <pc:chgData name="David Chou" userId="207b5cb0-42cf-48e0-858c-072375329969" providerId="ADAL" clId="{72FC4321-382B-5A44-B6EE-42A30902B74C}" dt="2019-10-28T05:17:32.716" v="72445" actId="20577"/>
        <pc:sldMkLst>
          <pc:docMk/>
          <pc:sldMk cId="1711807441" sldId="590"/>
        </pc:sldMkLst>
        <pc:spChg chg="mod">
          <ac:chgData name="David Chou" userId="207b5cb0-42cf-48e0-858c-072375329969" providerId="ADAL" clId="{72FC4321-382B-5A44-B6EE-42A30902B74C}" dt="2019-10-26T07:18:26.287" v="68717" actId="1076"/>
          <ac:spMkLst>
            <pc:docMk/>
            <pc:sldMk cId="1711807441" sldId="590"/>
            <ac:spMk id="15" creationId="{3010CF9B-B6DB-864B-8A0C-288E7E0BCA7F}"/>
          </ac:spMkLst>
        </pc:spChg>
        <pc:spChg chg="mod">
          <ac:chgData name="David Chou" userId="207b5cb0-42cf-48e0-858c-072375329969" providerId="ADAL" clId="{72FC4321-382B-5A44-B6EE-42A30902B74C}" dt="2019-10-26T07:18:32.401" v="68725" actId="20577"/>
          <ac:spMkLst>
            <pc:docMk/>
            <pc:sldMk cId="1711807441" sldId="590"/>
            <ac:spMk id="18" creationId="{07C9F7D3-FC09-3244-84FD-0952D7A9D742}"/>
          </ac:spMkLst>
        </pc:spChg>
        <pc:picChg chg="mod">
          <ac:chgData name="David Chou" userId="207b5cb0-42cf-48e0-858c-072375329969" providerId="ADAL" clId="{72FC4321-382B-5A44-B6EE-42A30902B74C}" dt="2019-10-26T07:18:44.235" v="68736" actId="1076"/>
          <ac:picMkLst>
            <pc:docMk/>
            <pc:sldMk cId="1711807441" sldId="590"/>
            <ac:picMk id="21" creationId="{BE0763F4-0278-BE42-ADFB-4F310CFF6590}"/>
          </ac:picMkLst>
        </pc:picChg>
      </pc:sldChg>
      <pc:sldChg chg="modSp add modNotes modNotesTx">
        <pc:chgData name="David Chou" userId="207b5cb0-42cf-48e0-858c-072375329969" providerId="ADAL" clId="{72FC4321-382B-5A44-B6EE-42A30902B74C}" dt="2019-10-28T03:57:44.223" v="72067" actId="20577"/>
        <pc:sldMkLst>
          <pc:docMk/>
          <pc:sldMk cId="2237524853" sldId="591"/>
        </pc:sldMkLst>
        <pc:spChg chg="mod">
          <ac:chgData name="David Chou" userId="207b5cb0-42cf-48e0-858c-072375329969" providerId="ADAL" clId="{72FC4321-382B-5A44-B6EE-42A30902B74C}" dt="2019-10-27T06:28:58.989" v="70685" actId="6549"/>
          <ac:spMkLst>
            <pc:docMk/>
            <pc:sldMk cId="2237524853" sldId="591"/>
            <ac:spMk id="33" creationId="{661C0707-52C2-9449-8D04-D1D27ACBCA83}"/>
          </ac:spMkLst>
        </pc:spChg>
      </pc:sldChg>
      <pc:sldChg chg="modSp add modNotes modNotesTx">
        <pc:chgData name="David Chou" userId="207b5cb0-42cf-48e0-858c-072375329969" providerId="ADAL" clId="{72FC4321-382B-5A44-B6EE-42A30902B74C}" dt="2019-10-28T14:55:18.470" v="72967" actId="6549"/>
        <pc:sldMkLst>
          <pc:docMk/>
          <pc:sldMk cId="254225009" sldId="592"/>
        </pc:sldMkLst>
        <pc:spChg chg="mod">
          <ac:chgData name="David Chou" userId="207b5cb0-42cf-48e0-858c-072375329969" providerId="ADAL" clId="{72FC4321-382B-5A44-B6EE-42A30902B74C}" dt="2019-10-27T07:14:38.938" v="71380" actId="179"/>
          <ac:spMkLst>
            <pc:docMk/>
            <pc:sldMk cId="254225009" sldId="592"/>
            <ac:spMk id="68" creationId="{3E11C47F-3C2D-2040-AEB4-58FAA39EACE6}"/>
          </ac:spMkLst>
        </pc:spChg>
      </pc:sldChg>
      <pc:sldChg chg="delSp modSp add delAnim modAnim modNotes modNotesTx">
        <pc:chgData name="David Chou" userId="207b5cb0-42cf-48e0-858c-072375329969" providerId="ADAL" clId="{72FC4321-382B-5A44-B6EE-42A30902B74C}" dt="2019-10-28T14:54:42.451" v="72921" actId="20577"/>
        <pc:sldMkLst>
          <pc:docMk/>
          <pc:sldMk cId="3961338045" sldId="593"/>
        </pc:sldMkLst>
        <pc:spChg chg="del">
          <ac:chgData name="David Chou" userId="207b5cb0-42cf-48e0-858c-072375329969" providerId="ADAL" clId="{72FC4321-382B-5A44-B6EE-42A30902B74C}" dt="2019-10-27T06:35:05.186" v="70779" actId="478"/>
          <ac:spMkLst>
            <pc:docMk/>
            <pc:sldMk cId="3961338045" sldId="593"/>
            <ac:spMk id="7" creationId="{CD63C86C-F258-6E45-B1A6-F1786A9D6FBC}"/>
          </ac:spMkLst>
        </pc:spChg>
        <pc:spChg chg="mod">
          <ac:chgData name="David Chou" userId="207b5cb0-42cf-48e0-858c-072375329969" providerId="ADAL" clId="{72FC4321-382B-5A44-B6EE-42A30902B74C}" dt="2019-10-28T14:54:42.451" v="72921" actId="20577"/>
          <ac:spMkLst>
            <pc:docMk/>
            <pc:sldMk cId="3961338045" sldId="593"/>
            <ac:spMk id="87" creationId="{EF0A4C54-74F4-6F48-B368-434E62C27FD9}"/>
          </ac:spMkLst>
        </pc:spChg>
        <pc:spChg chg="del">
          <ac:chgData name="David Chou" userId="207b5cb0-42cf-48e0-858c-072375329969" providerId="ADAL" clId="{72FC4321-382B-5A44-B6EE-42A30902B74C}" dt="2019-10-27T06:35:05.186" v="70779" actId="478"/>
          <ac:spMkLst>
            <pc:docMk/>
            <pc:sldMk cId="3961338045" sldId="593"/>
            <ac:spMk id="157" creationId="{23D66825-3DB2-CD44-9A0A-B349064665F0}"/>
          </ac:spMkLst>
        </pc:spChg>
      </pc:sldChg>
      <pc:sldChg chg="modSp add modNotes modNotesTx">
        <pc:chgData name="David Chou" userId="207b5cb0-42cf-48e0-858c-072375329969" providerId="ADAL" clId="{72FC4321-382B-5A44-B6EE-42A30902B74C}" dt="2019-10-28T23:14:25.588" v="73106" actId="20577"/>
        <pc:sldMkLst>
          <pc:docMk/>
          <pc:sldMk cId="2960829717" sldId="594"/>
        </pc:sldMkLst>
        <pc:spChg chg="mod">
          <ac:chgData name="David Chou" userId="207b5cb0-42cf-48e0-858c-072375329969" providerId="ADAL" clId="{72FC4321-382B-5A44-B6EE-42A30902B74C}" dt="2019-10-28T23:14:25.588" v="73106" actId="20577"/>
          <ac:spMkLst>
            <pc:docMk/>
            <pc:sldMk cId="2960829717" sldId="594"/>
            <ac:spMk id="2" creationId="{00000000-0000-0000-0000-000000000000}"/>
          </ac:spMkLst>
        </pc:spChg>
        <pc:spChg chg="mod">
          <ac:chgData name="David Chou" userId="207b5cb0-42cf-48e0-858c-072375329969" providerId="ADAL" clId="{72FC4321-382B-5A44-B6EE-42A30902B74C}" dt="2019-10-26T09:02:18.215" v="69017" actId="20577"/>
          <ac:spMkLst>
            <pc:docMk/>
            <pc:sldMk cId="2960829717" sldId="594"/>
            <ac:spMk id="34" creationId="{B2684698-962B-2846-BD67-B0924D5619A3}"/>
          </ac:spMkLst>
        </pc:spChg>
      </pc:sldChg>
      <pc:sldChg chg="addSp modSp add modNotes">
        <pc:chgData name="David Chou" userId="207b5cb0-42cf-48e0-858c-072375329969" providerId="ADAL" clId="{72FC4321-382B-5A44-B6EE-42A30902B74C}" dt="2019-10-27T08:55:02.228" v="71440"/>
        <pc:sldMkLst>
          <pc:docMk/>
          <pc:sldMk cId="1318809218" sldId="595"/>
        </pc:sldMkLst>
        <pc:spChg chg="add mod">
          <ac:chgData name="David Chou" userId="207b5cb0-42cf-48e0-858c-072375329969" providerId="ADAL" clId="{72FC4321-382B-5A44-B6EE-42A30902B74C}" dt="2019-10-26T08:52:57.588" v="69007" actId="1076"/>
          <ac:spMkLst>
            <pc:docMk/>
            <pc:sldMk cId="1318809218" sldId="595"/>
            <ac:spMk id="3" creationId="{8C0FFFCF-BD5E-1246-BB21-4A1D18AA0D37}"/>
          </ac:spMkLst>
        </pc:spChg>
      </pc:sldChg>
      <pc:sldChg chg="addSp modSp add modNotes modNotesTx">
        <pc:chgData name="David Chou" userId="207b5cb0-42cf-48e0-858c-072375329969" providerId="ADAL" clId="{72FC4321-382B-5A44-B6EE-42A30902B74C}" dt="2019-10-28T04:04:39.062" v="72100" actId="6549"/>
        <pc:sldMkLst>
          <pc:docMk/>
          <pc:sldMk cId="2942736353" sldId="596"/>
        </pc:sldMkLst>
        <pc:spChg chg="add mod">
          <ac:chgData name="David Chou" userId="207b5cb0-42cf-48e0-858c-072375329969" providerId="ADAL" clId="{72FC4321-382B-5A44-B6EE-42A30902B74C}" dt="2019-10-26T08:53:16.042" v="69011" actId="20577"/>
          <ac:spMkLst>
            <pc:docMk/>
            <pc:sldMk cId="2942736353" sldId="596"/>
            <ac:spMk id="10" creationId="{B23AB192-EF30-0A46-8528-9DD1BEF9EECF}"/>
          </ac:spMkLst>
        </pc:spChg>
      </pc:sldChg>
      <pc:sldChg chg="addSp delSp modSp add delAnim modAnim modNotes modNotesTx">
        <pc:chgData name="David Chou" userId="207b5cb0-42cf-48e0-858c-072375329969" providerId="ADAL" clId="{72FC4321-382B-5A44-B6EE-42A30902B74C}" dt="2019-10-29T02:30:34.169" v="74264"/>
        <pc:sldMkLst>
          <pc:docMk/>
          <pc:sldMk cId="3403944825" sldId="597"/>
        </pc:sldMkLst>
        <pc:spChg chg="del">
          <ac:chgData name="David Chou" userId="207b5cb0-42cf-48e0-858c-072375329969" providerId="ADAL" clId="{72FC4321-382B-5A44-B6EE-42A30902B74C}" dt="2019-10-26T07:55:46.577" v="68867" actId="478"/>
          <ac:spMkLst>
            <pc:docMk/>
            <pc:sldMk cId="3403944825" sldId="597"/>
            <ac:spMk id="17" creationId="{34141B13-E8B6-014D-BA26-3F261E65C5B9}"/>
          </ac:spMkLst>
        </pc:spChg>
        <pc:spChg chg="mod">
          <ac:chgData name="David Chou" userId="207b5cb0-42cf-48e0-858c-072375329969" providerId="ADAL" clId="{72FC4321-382B-5A44-B6EE-42A30902B74C}" dt="2019-10-26T08:41:18.025" v="68964" actId="20577"/>
          <ac:spMkLst>
            <pc:docMk/>
            <pc:sldMk cId="3403944825" sldId="597"/>
            <ac:spMk id="18" creationId="{B366D52F-493F-4547-86C4-37885677A02D}"/>
          </ac:spMkLst>
        </pc:spChg>
        <pc:graphicFrameChg chg="mod">
          <ac:chgData name="David Chou" userId="207b5cb0-42cf-48e0-858c-072375329969" providerId="ADAL" clId="{72FC4321-382B-5A44-B6EE-42A30902B74C}" dt="2019-10-29T02:29:33.423" v="74256" actId="692"/>
          <ac:graphicFrameMkLst>
            <pc:docMk/>
            <pc:sldMk cId="3403944825" sldId="597"/>
            <ac:graphicFrameMk id="16" creationId="{16E1D7C8-4CA5-5D49-98F9-C6D05C46DEA9}"/>
          </ac:graphicFrameMkLst>
        </pc:graphicFrameChg>
        <pc:picChg chg="add mod">
          <ac:chgData name="David Chou" userId="207b5cb0-42cf-48e0-858c-072375329969" providerId="ADAL" clId="{72FC4321-382B-5A44-B6EE-42A30902B74C}" dt="2019-10-26T08:01:38.133" v="68897" actId="1076"/>
          <ac:picMkLst>
            <pc:docMk/>
            <pc:sldMk cId="3403944825" sldId="597"/>
            <ac:picMk id="11" creationId="{93413F6B-55EE-7A48-9BE9-56F68E9B786F}"/>
          </ac:picMkLst>
        </pc:picChg>
        <pc:picChg chg="add mod">
          <ac:chgData name="David Chou" userId="207b5cb0-42cf-48e0-858c-072375329969" providerId="ADAL" clId="{72FC4321-382B-5A44-B6EE-42A30902B74C}" dt="2019-10-26T08:01:30.015" v="68896" actId="1076"/>
          <ac:picMkLst>
            <pc:docMk/>
            <pc:sldMk cId="3403944825" sldId="597"/>
            <ac:picMk id="12" creationId="{2F6759AB-2EEA-5345-8D84-9AFE5368124A}"/>
          </ac:picMkLst>
        </pc:picChg>
        <pc:picChg chg="add mod modCrop">
          <ac:chgData name="David Chou" userId="207b5cb0-42cf-48e0-858c-072375329969" providerId="ADAL" clId="{72FC4321-382B-5A44-B6EE-42A30902B74C}" dt="2019-10-28T04:05:59.808" v="72117" actId="1076"/>
          <ac:picMkLst>
            <pc:docMk/>
            <pc:sldMk cId="3403944825" sldId="597"/>
            <ac:picMk id="15" creationId="{E1CC1AEF-A706-0E44-8F81-4187500C5222}"/>
          </ac:picMkLst>
        </pc:picChg>
        <pc:picChg chg="add mod modCrop">
          <ac:chgData name="David Chou" userId="207b5cb0-42cf-48e0-858c-072375329969" providerId="ADAL" clId="{72FC4321-382B-5A44-B6EE-42A30902B74C}" dt="2019-10-28T04:05:59.286" v="72116" actId="1076"/>
          <ac:picMkLst>
            <pc:docMk/>
            <pc:sldMk cId="3403944825" sldId="597"/>
            <ac:picMk id="19" creationId="{5D94A18D-915D-3A42-A684-6830BF6B2086}"/>
          </ac:picMkLst>
        </pc:picChg>
      </pc:sldChg>
      <pc:sldChg chg="add del ord modNotes">
        <pc:chgData name="David Chou" userId="207b5cb0-42cf-48e0-858c-072375329969" providerId="ADAL" clId="{72FC4321-382B-5A44-B6EE-42A30902B74C}" dt="2019-10-29T02:56:35.464" v="74268" actId="2696"/>
        <pc:sldMkLst>
          <pc:docMk/>
          <pc:sldMk cId="1484374462" sldId="598"/>
        </pc:sldMkLst>
      </pc:sldChg>
      <pc:sldChg chg="modSp add modNotes modNotesTx">
        <pc:chgData name="David Chou" userId="207b5cb0-42cf-48e0-858c-072375329969" providerId="ADAL" clId="{72FC4321-382B-5A44-B6EE-42A30902B74C}" dt="2019-10-29T02:27:04.071" v="74254" actId="20577"/>
        <pc:sldMkLst>
          <pc:docMk/>
          <pc:sldMk cId="2754507746" sldId="599"/>
        </pc:sldMkLst>
        <pc:spChg chg="mod">
          <ac:chgData name="David Chou" userId="207b5cb0-42cf-48e0-858c-072375329969" providerId="ADAL" clId="{72FC4321-382B-5A44-B6EE-42A30902B74C}" dt="2019-10-29T02:27:04.071" v="74254" actId="20577"/>
          <ac:spMkLst>
            <pc:docMk/>
            <pc:sldMk cId="2754507746" sldId="599"/>
            <ac:spMk id="2" creationId="{00000000-0000-0000-0000-000000000000}"/>
          </ac:spMkLst>
        </pc:spChg>
        <pc:spChg chg="mod">
          <ac:chgData name="David Chou" userId="207b5cb0-42cf-48e0-858c-072375329969" providerId="ADAL" clId="{72FC4321-382B-5A44-B6EE-42A30902B74C}" dt="2019-10-29T02:26:59.122" v="74243" actId="20577"/>
          <ac:spMkLst>
            <pc:docMk/>
            <pc:sldMk cId="2754507746" sldId="599"/>
            <ac:spMk id="3" creationId="{00000000-0000-0000-0000-000000000000}"/>
          </ac:spMkLst>
        </pc:spChg>
      </pc:sldChg>
      <pc:sldChg chg="addSp delSp modSp add mod modNotes modNotesTx">
        <pc:chgData name="David Chou" userId="207b5cb0-42cf-48e0-858c-072375329969" providerId="ADAL" clId="{72FC4321-382B-5A44-B6EE-42A30902B74C}" dt="2019-10-28T04:07:33.181" v="72126" actId="6549"/>
        <pc:sldMkLst>
          <pc:docMk/>
          <pc:sldMk cId="3710914903" sldId="600"/>
        </pc:sldMkLst>
        <pc:spChg chg="mod">
          <ac:chgData name="David Chou" userId="207b5cb0-42cf-48e0-858c-072375329969" providerId="ADAL" clId="{72FC4321-382B-5A44-B6EE-42A30902B74C}" dt="2019-10-26T07:47:24.017" v="68803" actId="1076"/>
          <ac:spMkLst>
            <pc:docMk/>
            <pc:sldMk cId="3710914903" sldId="600"/>
            <ac:spMk id="3" creationId="{00000000-0000-0000-0000-000000000000}"/>
          </ac:spMkLst>
        </pc:spChg>
        <pc:spChg chg="add mod">
          <ac:chgData name="David Chou" userId="207b5cb0-42cf-48e0-858c-072375329969" providerId="ADAL" clId="{72FC4321-382B-5A44-B6EE-42A30902B74C}" dt="2019-10-26T07:46:47.229" v="68789" actId="1076"/>
          <ac:spMkLst>
            <pc:docMk/>
            <pc:sldMk cId="3710914903" sldId="600"/>
            <ac:spMk id="5" creationId="{3932C550-6450-E643-B469-CAE7DEE2E388}"/>
          </ac:spMkLst>
        </pc:spChg>
        <pc:spChg chg="add del mod">
          <ac:chgData name="David Chou" userId="207b5cb0-42cf-48e0-858c-072375329969" providerId="ADAL" clId="{72FC4321-382B-5A44-B6EE-42A30902B74C}" dt="2019-10-26T07:46:24.192" v="68772" actId="478"/>
          <ac:spMkLst>
            <pc:docMk/>
            <pc:sldMk cId="3710914903" sldId="600"/>
            <ac:spMk id="9" creationId="{16E7DB86-3DD5-AF48-81DB-04D6FA914E07}"/>
          </ac:spMkLst>
        </pc:spChg>
        <pc:spChg chg="add mod">
          <ac:chgData name="David Chou" userId="207b5cb0-42cf-48e0-858c-072375329969" providerId="ADAL" clId="{72FC4321-382B-5A44-B6EE-42A30902B74C}" dt="2019-10-26T07:47:28.817" v="68809" actId="1036"/>
          <ac:spMkLst>
            <pc:docMk/>
            <pc:sldMk cId="3710914903" sldId="600"/>
            <ac:spMk id="10" creationId="{909A2BA1-A72D-4B4E-9437-652DDA771E27}"/>
          </ac:spMkLst>
        </pc:spChg>
        <pc:spChg chg="add mod">
          <ac:chgData name="David Chou" userId="207b5cb0-42cf-48e0-858c-072375329969" providerId="ADAL" clId="{72FC4321-382B-5A44-B6EE-42A30902B74C}" dt="2019-10-26T07:50:35.233" v="68866" actId="947"/>
          <ac:spMkLst>
            <pc:docMk/>
            <pc:sldMk cId="3710914903" sldId="600"/>
            <ac:spMk id="15" creationId="{AB51A130-4622-0E42-BBDD-2C4C678F2ACA}"/>
          </ac:spMkLst>
        </pc:spChg>
        <pc:graphicFrameChg chg="add">
          <ac:chgData name="David Chou" userId="207b5cb0-42cf-48e0-858c-072375329969" providerId="ADAL" clId="{72FC4321-382B-5A44-B6EE-42A30902B74C}" dt="2019-10-26T07:42:04.162" v="68740"/>
          <ac:graphicFrameMkLst>
            <pc:docMk/>
            <pc:sldMk cId="3710914903" sldId="600"/>
            <ac:graphicFrameMk id="7" creationId="{E47BB2FA-1703-D94F-AF3A-FFD6F4B52132}"/>
          </ac:graphicFrameMkLst>
        </pc:graphicFrameChg>
        <pc:graphicFrameChg chg="add del mod">
          <ac:chgData name="David Chou" userId="207b5cb0-42cf-48e0-858c-072375329969" providerId="ADAL" clId="{72FC4321-382B-5A44-B6EE-42A30902B74C}" dt="2019-10-26T07:48:48.418" v="68813" actId="478"/>
          <ac:graphicFrameMkLst>
            <pc:docMk/>
            <pc:sldMk cId="3710914903" sldId="600"/>
            <ac:graphicFrameMk id="8" creationId="{E47BB2FA-1703-D94F-AF3A-FFD6F4B52132}"/>
          </ac:graphicFrameMkLst>
        </pc:graphicFrameChg>
        <pc:picChg chg="del">
          <ac:chgData name="David Chou" userId="207b5cb0-42cf-48e0-858c-072375329969" providerId="ADAL" clId="{72FC4321-382B-5A44-B6EE-42A30902B74C}" dt="2019-10-26T07:41:57.720" v="68738" actId="478"/>
          <ac:picMkLst>
            <pc:docMk/>
            <pc:sldMk cId="3710914903" sldId="600"/>
            <ac:picMk id="6" creationId="{126FFE3C-2D16-1141-89B2-3AA7B8C167A0}"/>
          </ac:picMkLst>
        </pc:picChg>
        <pc:picChg chg="add del mod">
          <ac:chgData name="David Chou" userId="207b5cb0-42cf-48e0-858c-072375329969" providerId="ADAL" clId="{72FC4321-382B-5A44-B6EE-42A30902B74C}" dt="2019-10-26T07:49:15.833" v="68822" actId="478"/>
          <ac:picMkLst>
            <pc:docMk/>
            <pc:sldMk cId="3710914903" sldId="600"/>
            <ac:picMk id="11" creationId="{AEEC3FD8-77FC-534B-A5F7-424823853913}"/>
          </ac:picMkLst>
        </pc:picChg>
        <pc:picChg chg="add">
          <ac:chgData name="David Chou" userId="207b5cb0-42cf-48e0-858c-072375329969" providerId="ADAL" clId="{72FC4321-382B-5A44-B6EE-42A30902B74C}" dt="2019-10-26T07:49:16.862" v="68823"/>
          <ac:picMkLst>
            <pc:docMk/>
            <pc:sldMk cId="3710914903" sldId="600"/>
            <ac:picMk id="12" creationId="{49E66994-CF6D-D449-A21C-497A0F33655C}"/>
          </ac:picMkLst>
        </pc:picChg>
        <pc:cxnChg chg="add mod">
          <ac:chgData name="David Chou" userId="207b5cb0-42cf-48e0-858c-072375329969" providerId="ADAL" clId="{72FC4321-382B-5A44-B6EE-42A30902B74C}" dt="2019-10-26T07:49:52.400" v="68832" actId="1036"/>
          <ac:cxnSpMkLst>
            <pc:docMk/>
            <pc:sldMk cId="3710914903" sldId="600"/>
            <ac:cxnSpMk id="14" creationId="{D4182951-10A9-CC41-9896-04E7189104F7}"/>
          </ac:cxnSpMkLst>
        </pc:cxnChg>
      </pc:sldChg>
      <pc:sldChg chg="addSp delSp modSp add del ord modNotes">
        <pc:chgData name="David Chou" userId="207b5cb0-42cf-48e0-858c-072375329969" providerId="ADAL" clId="{72FC4321-382B-5A44-B6EE-42A30902B74C}" dt="2019-10-29T02:56:35.496" v="74269" actId="2696"/>
        <pc:sldMkLst>
          <pc:docMk/>
          <pc:sldMk cId="1317191397" sldId="601"/>
        </pc:sldMkLst>
        <pc:picChg chg="add del mod">
          <ac:chgData name="David Chou" userId="207b5cb0-42cf-48e0-858c-072375329969" providerId="ADAL" clId="{72FC4321-382B-5A44-B6EE-42A30902B74C}" dt="2019-10-26T07:49:10.171" v="68821"/>
          <ac:picMkLst>
            <pc:docMk/>
            <pc:sldMk cId="1317191397" sldId="601"/>
            <ac:picMk id="9" creationId="{F254BD93-3937-A448-B4D7-28D92E4DA7E7}"/>
          </ac:picMkLst>
        </pc:picChg>
      </pc:sldChg>
      <pc:sldChg chg="addSp delSp modSp add mod addAnim delAnim modAnim modNotes modNotesTx">
        <pc:chgData name="David Chou" userId="207b5cb0-42cf-48e0-858c-072375329969" providerId="ADAL" clId="{72FC4321-382B-5A44-B6EE-42A30902B74C}" dt="2019-10-29T01:58:13.210" v="73921" actId="20577"/>
        <pc:sldMkLst>
          <pc:docMk/>
          <pc:sldMk cId="2568848842" sldId="602"/>
        </pc:sldMkLst>
        <pc:spChg chg="mod">
          <ac:chgData name="David Chou" userId="207b5cb0-42cf-48e0-858c-072375329969" providerId="ADAL" clId="{72FC4321-382B-5A44-B6EE-42A30902B74C}" dt="2019-10-26T08:19:44.135" v="68938" actId="1036"/>
          <ac:spMkLst>
            <pc:docMk/>
            <pc:sldMk cId="2568848842" sldId="602"/>
            <ac:spMk id="3" creationId="{907BF3A5-B64F-FB45-B1ED-C262570FAA88}"/>
          </ac:spMkLst>
        </pc:spChg>
        <pc:spChg chg="add del mod">
          <ac:chgData name="David Chou" userId="207b5cb0-42cf-48e0-858c-072375329969" providerId="ADAL" clId="{72FC4321-382B-5A44-B6EE-42A30902B74C}" dt="2019-10-26T08:16:08.684" v="68908" actId="478"/>
          <ac:spMkLst>
            <pc:docMk/>
            <pc:sldMk cId="2568848842" sldId="602"/>
            <ac:spMk id="5" creationId="{E7CBE562-EA7A-E943-B19B-876487B64C5B}"/>
          </ac:spMkLst>
        </pc:spChg>
        <pc:spChg chg="mod">
          <ac:chgData name="David Chou" userId="207b5cb0-42cf-48e0-858c-072375329969" providerId="ADAL" clId="{72FC4321-382B-5A44-B6EE-42A30902B74C}" dt="2019-10-26T08:19:59.051" v="68940" actId="1035"/>
          <ac:spMkLst>
            <pc:docMk/>
            <pc:sldMk cId="2568848842" sldId="602"/>
            <ac:spMk id="17" creationId="{F0435290-1728-214C-A02B-FA45D69EE3A8}"/>
          </ac:spMkLst>
        </pc:spChg>
        <pc:spChg chg="add del mod">
          <ac:chgData name="David Chou" userId="207b5cb0-42cf-48e0-858c-072375329969" providerId="ADAL" clId="{72FC4321-382B-5A44-B6EE-42A30902B74C}" dt="2019-10-29T01:47:02.333" v="73545" actId="20577"/>
          <ac:spMkLst>
            <pc:docMk/>
            <pc:sldMk cId="2568848842" sldId="602"/>
            <ac:spMk id="21" creationId="{BDFA6013-EA63-1043-B2B2-67B377586B49}"/>
          </ac:spMkLst>
        </pc:spChg>
        <pc:graphicFrameChg chg="del">
          <ac:chgData name="David Chou" userId="207b5cb0-42cf-48e0-858c-072375329969" providerId="ADAL" clId="{72FC4321-382B-5A44-B6EE-42A30902B74C}" dt="2019-10-26T08:17:42.481" v="68918" actId="478"/>
          <ac:graphicFrameMkLst>
            <pc:docMk/>
            <pc:sldMk cId="2568848842" sldId="602"/>
            <ac:graphicFrameMk id="14" creationId="{0EE4FE84-FE90-114A-874C-6AEA7F619307}"/>
          </ac:graphicFrameMkLst>
        </pc:graphicFrameChg>
        <pc:graphicFrameChg chg="add">
          <ac:chgData name="David Chou" userId="207b5cb0-42cf-48e0-858c-072375329969" providerId="ADAL" clId="{72FC4321-382B-5A44-B6EE-42A30902B74C}" dt="2019-10-26T08:15:48.254" v="68903"/>
          <ac:graphicFrameMkLst>
            <pc:docMk/>
            <pc:sldMk cId="2568848842" sldId="602"/>
            <ac:graphicFrameMk id="18" creationId="{24485D19-417D-0B4C-98A2-70CC4E6DF6DA}"/>
          </ac:graphicFrameMkLst>
        </pc:graphicFrameChg>
        <pc:graphicFrameChg chg="add mod">
          <ac:chgData name="David Chou" userId="207b5cb0-42cf-48e0-858c-072375329969" providerId="ADAL" clId="{72FC4321-382B-5A44-B6EE-42A30902B74C}" dt="2019-10-26T08:19:34.595" v="68930" actId="167"/>
          <ac:graphicFrameMkLst>
            <pc:docMk/>
            <pc:sldMk cId="2568848842" sldId="602"/>
            <ac:graphicFrameMk id="20" creationId="{24485D19-417D-0B4C-98A2-70CC4E6DF6DA}"/>
          </ac:graphicFrameMkLst>
        </pc:graphicFrameChg>
      </pc:sldChg>
      <pc:sldChg chg="addSp delSp modSp add delAnim modAnim modNotes modNotesTx">
        <pc:chgData name="David Chou" userId="207b5cb0-42cf-48e0-858c-072375329969" providerId="ADAL" clId="{72FC4321-382B-5A44-B6EE-42A30902B74C}" dt="2019-10-28T05:20:25.270" v="72566"/>
        <pc:sldMkLst>
          <pc:docMk/>
          <pc:sldMk cId="2742722930" sldId="604"/>
        </pc:sldMkLst>
        <pc:spChg chg="del mod">
          <ac:chgData name="David Chou" userId="207b5cb0-42cf-48e0-858c-072375329969" providerId="ADAL" clId="{72FC4321-382B-5A44-B6EE-42A30902B74C}" dt="2019-10-28T04:24:53.159" v="72137" actId="478"/>
          <ac:spMkLst>
            <pc:docMk/>
            <pc:sldMk cId="2742722930" sldId="604"/>
            <ac:spMk id="51" creationId="{6BE6FA92-6F24-2B46-825F-1A0D0BD58EC9}"/>
          </ac:spMkLst>
        </pc:spChg>
        <pc:spChg chg="add mod">
          <ac:chgData name="David Chou" userId="207b5cb0-42cf-48e0-858c-072375329969" providerId="ADAL" clId="{72FC4321-382B-5A44-B6EE-42A30902B74C}" dt="2019-10-28T04:25:33.540" v="72185" actId="20577"/>
          <ac:spMkLst>
            <pc:docMk/>
            <pc:sldMk cId="2742722930" sldId="604"/>
            <ac:spMk id="87" creationId="{F280AF12-4705-9B45-A109-AB7EFFFB286F}"/>
          </ac:spMkLst>
        </pc:spChg>
        <pc:cxnChg chg="add del mod">
          <ac:chgData name="David Chou" userId="207b5cb0-42cf-48e0-858c-072375329969" providerId="ADAL" clId="{72FC4321-382B-5A44-B6EE-42A30902B74C}" dt="2019-10-28T04:25:09.549" v="72139" actId="478"/>
          <ac:cxnSpMkLst>
            <pc:docMk/>
            <pc:sldMk cId="2742722930" sldId="604"/>
            <ac:cxnSpMk id="5" creationId="{EE7EBD4F-91FD-EF46-B10F-6989409883CF}"/>
          </ac:cxnSpMkLst>
        </pc:cxnChg>
        <pc:cxnChg chg="add">
          <ac:chgData name="David Chou" userId="207b5cb0-42cf-48e0-858c-072375329969" providerId="ADAL" clId="{72FC4321-382B-5A44-B6EE-42A30902B74C}" dt="2019-10-28T04:25:10.357" v="72140"/>
          <ac:cxnSpMkLst>
            <pc:docMk/>
            <pc:sldMk cId="2742722930" sldId="604"/>
            <ac:cxnSpMk id="88" creationId="{5EFE00CF-6CA2-484E-AD9F-406FA71AB16E}"/>
          </ac:cxnSpMkLst>
        </pc:cxnChg>
      </pc:sldChg>
      <pc:sldChg chg="add del modNotes">
        <pc:chgData name="David Chou" userId="207b5cb0-42cf-48e0-858c-072375329969" providerId="ADAL" clId="{72FC4321-382B-5A44-B6EE-42A30902B74C}" dt="2019-10-29T02:56:35.408" v="74267" actId="2696"/>
        <pc:sldMkLst>
          <pc:docMk/>
          <pc:sldMk cId="3428254051" sldId="605"/>
        </pc:sldMkLst>
      </pc:sldChg>
      <pc:sldChg chg="add">
        <pc:chgData name="David Chou" userId="207b5cb0-42cf-48e0-858c-072375329969" providerId="ADAL" clId="{72FC4321-382B-5A44-B6EE-42A30902B74C}" dt="2019-10-28T23:19:58.652" v="73255"/>
        <pc:sldMkLst>
          <pc:docMk/>
          <pc:sldMk cId="1041828182" sldId="606"/>
        </pc:sldMkLst>
      </pc:sldChg>
      <pc:sldMasterChg chg="addSp delSp modSp delSldLayout modSldLayout">
        <pc:chgData name="David Chou" userId="207b5cb0-42cf-48e0-858c-072375329969" providerId="ADAL" clId="{72FC4321-382B-5A44-B6EE-42A30902B74C}" dt="2019-10-26T07:16:40.709" v="68689" actId="2696"/>
        <pc:sldMasterMkLst>
          <pc:docMk/>
          <pc:sldMasterMk cId="0" sldId="2147483648"/>
        </pc:sldMasterMkLst>
        <pc:spChg chg="add del mod">
          <ac:chgData name="David Chou" userId="207b5cb0-42cf-48e0-858c-072375329969" providerId="ADAL" clId="{72FC4321-382B-5A44-B6EE-42A30902B74C}" dt="2019-09-20T05:20:46.584" v="2870"/>
          <ac:spMkLst>
            <pc:docMk/>
            <pc:sldMasterMk cId="0" sldId="2147483648"/>
            <ac:spMk id="2" creationId="{EFF8E6C4-1043-6E4F-8F3C-3A330C62A127}"/>
          </ac:spMkLst>
        </pc:spChg>
        <pc:spChg chg="add mod">
          <ac:chgData name="David Chou" userId="207b5cb0-42cf-48e0-858c-072375329969" providerId="ADAL" clId="{72FC4321-382B-5A44-B6EE-42A30902B74C}" dt="2019-09-20T05:25:10.909" v="2884" actId="207"/>
          <ac:spMkLst>
            <pc:docMk/>
            <pc:sldMasterMk cId="0" sldId="2147483648"/>
            <ac:spMk id="4" creationId="{DDF55E11-1008-334C-9998-DE773FE809D0}"/>
          </ac:spMkLst>
        </pc:spChg>
        <pc:spChg chg="add del mod">
          <ac:chgData name="David Chou" userId="207b5cb0-42cf-48e0-858c-072375329969" providerId="ADAL" clId="{72FC4321-382B-5A44-B6EE-42A30902B74C}" dt="2019-09-20T05:22:39.267" v="2878"/>
          <ac:spMkLst>
            <pc:docMk/>
            <pc:sldMasterMk cId="0" sldId="2147483648"/>
            <ac:spMk id="5" creationId="{0E0B559B-DCC5-3344-96C3-EBA34ABF1FD8}"/>
          </ac:spMkLst>
        </pc:spChg>
        <pc:spChg chg="add del mod">
          <ac:chgData name="David Chou" userId="207b5cb0-42cf-48e0-858c-072375329969" providerId="ADAL" clId="{72FC4321-382B-5A44-B6EE-42A30902B74C}" dt="2019-09-20T05:24:22.253" v="2882"/>
          <ac:spMkLst>
            <pc:docMk/>
            <pc:sldMasterMk cId="0" sldId="2147483648"/>
            <ac:spMk id="6" creationId="{4FB70C3B-8311-4543-9F12-D462A7E7563D}"/>
          </ac:spMkLst>
        </pc:spChg>
        <pc:sldLayoutChg chg="addSp modSp setBg">
          <pc:chgData name="David Chou" userId="207b5cb0-42cf-48e0-858c-072375329969" providerId="ADAL" clId="{72FC4321-382B-5A44-B6EE-42A30902B74C}" dt="2019-09-24T00:48:27.282" v="3497"/>
          <pc:sldLayoutMkLst>
            <pc:docMk/>
            <pc:sldMasterMk cId="0" sldId="2147483648"/>
            <pc:sldLayoutMk cId="0" sldId="2147483652"/>
          </pc:sldLayoutMkLst>
          <pc:spChg chg="add mod">
            <ac:chgData name="David Chou" userId="207b5cb0-42cf-48e0-858c-072375329969" providerId="ADAL" clId="{72FC4321-382B-5A44-B6EE-42A30902B74C}" dt="2019-09-20T05:21:27.285" v="2872"/>
            <ac:spMkLst>
              <pc:docMk/>
              <pc:sldMasterMk cId="0" sldId="2147483648"/>
              <pc:sldLayoutMk cId="0" sldId="2147483652"/>
              <ac:spMk id="4" creationId="{AF9BEEF7-04AA-EB4D-984C-9292072B7621}"/>
            </ac:spMkLst>
          </pc:spChg>
        </pc:sldLayoutChg>
        <pc:sldLayoutChg chg="addSp modSp setBg">
          <pc:chgData name="David Chou" userId="207b5cb0-42cf-48e0-858c-072375329969" providerId="ADAL" clId="{72FC4321-382B-5A44-B6EE-42A30902B74C}" dt="2019-09-24T00:48:43.151" v="3500"/>
          <pc:sldLayoutMkLst>
            <pc:docMk/>
            <pc:sldMasterMk cId="0" sldId="2147483648"/>
            <pc:sldLayoutMk cId="3650153093" sldId="2147483660"/>
          </pc:sldLayoutMkLst>
          <pc:spChg chg="add mod">
            <ac:chgData name="David Chou" userId="207b5cb0-42cf-48e0-858c-072375329969" providerId="ADAL" clId="{72FC4321-382B-5A44-B6EE-42A30902B74C}" dt="2019-09-20T05:22:34" v="2876"/>
            <ac:spMkLst>
              <pc:docMk/>
              <pc:sldMasterMk cId="0" sldId="2147483648"/>
              <pc:sldLayoutMk cId="3650153093" sldId="2147483660"/>
              <ac:spMk id="3" creationId="{BB74386C-E4C7-D445-86BC-CC75C700349D}"/>
            </ac:spMkLst>
          </pc:spChg>
        </pc:sldLayoutChg>
        <pc:sldLayoutChg chg="addSp modSp setBg">
          <pc:chgData name="David Chou" userId="207b5cb0-42cf-48e0-858c-072375329969" providerId="ADAL" clId="{72FC4321-382B-5A44-B6EE-42A30902B74C}" dt="2019-09-24T00:48:35" v="3498"/>
          <pc:sldLayoutMkLst>
            <pc:docMk/>
            <pc:sldMasterMk cId="0" sldId="2147483648"/>
            <pc:sldLayoutMk cId="3197574189" sldId="2147483661"/>
          </pc:sldLayoutMkLst>
          <pc:spChg chg="add mod">
            <ac:chgData name="David Chou" userId="207b5cb0-42cf-48e0-858c-072375329969" providerId="ADAL" clId="{72FC4321-382B-5A44-B6EE-42A30902B74C}" dt="2019-09-20T05:22:28.280" v="2874"/>
            <ac:spMkLst>
              <pc:docMk/>
              <pc:sldMasterMk cId="0" sldId="2147483648"/>
              <pc:sldLayoutMk cId="3197574189" sldId="2147483661"/>
              <ac:spMk id="4" creationId="{118DF1B7-1B28-1748-BC7B-25FBA271F76C}"/>
            </ac:spMkLst>
          </pc:spChg>
        </pc:sldLayoutChg>
      </pc:sldMasterChg>
    </pc:docChg>
  </pc:docChgLst>
  <pc:docChgLst>
    <pc:chgData name="David Chou" userId="S::davidchou@fb.com::207b5cb0-42cf-48e0-858c-072375329969" providerId="AD" clId="Web-{36351161-9CE5-004B-B698-BFAD074EE1EF}"/>
    <pc:docChg chg="addSld modSld">
      <pc:chgData name="David Chou" userId="S::davidchou@fb.com::207b5cb0-42cf-48e0-858c-072375329969" providerId="AD" clId="Web-{36351161-9CE5-004B-B698-BFAD074EE1EF}" dt="2019-09-23T21:25:21.413" v="18" actId="20577"/>
      <pc:docMkLst>
        <pc:docMk/>
      </pc:docMkLst>
    </pc:docChg>
  </pc:docChgLst>
  <pc:docChgLst>
    <pc:chgData name="David Chou" userId="207b5cb0-42cf-48e0-858c-072375329969" providerId="ADAL" clId="{527C8A17-4A54-3247-8485-5CC7AF5D30A4}"/>
    <pc:docChg chg="custSel addSld delSld modSld delSection modSection">
      <pc:chgData name="David Chou" userId="207b5cb0-42cf-48e0-858c-072375329969" providerId="ADAL" clId="{527C8A17-4A54-3247-8485-5CC7AF5D30A4}" dt="2019-10-30T05:11:19.673" v="38" actId="17853"/>
      <pc:docMkLst>
        <pc:docMk/>
      </pc:docMkLst>
      <pc:sldChg chg="del">
        <pc:chgData name="David Chou" userId="207b5cb0-42cf-48e0-858c-072375329969" providerId="ADAL" clId="{527C8A17-4A54-3247-8485-5CC7AF5D30A4}" dt="2019-10-30T05:11:08.899" v="35" actId="2696"/>
        <pc:sldMkLst>
          <pc:docMk/>
          <pc:sldMk cId="806878249" sldId="269"/>
        </pc:sldMkLst>
      </pc:sldChg>
      <pc:sldChg chg="add">
        <pc:chgData name="David Chou" userId="207b5cb0-42cf-48e0-858c-072375329969" providerId="ADAL" clId="{527C8A17-4A54-3247-8485-5CC7AF5D30A4}" dt="2019-10-30T05:11:11.477" v="37"/>
        <pc:sldMkLst>
          <pc:docMk/>
          <pc:sldMk cId="3949992607" sldId="269"/>
        </pc:sldMkLst>
      </pc:sldChg>
      <pc:sldChg chg="del">
        <pc:chgData name="David Chou" userId="207b5cb0-42cf-48e0-858c-072375329969" providerId="ADAL" clId="{527C8A17-4A54-3247-8485-5CC7AF5D30A4}" dt="2019-10-30T05:11:05.844" v="1" actId="2696"/>
        <pc:sldMkLst>
          <pc:docMk/>
          <pc:sldMk cId="2565529355" sldId="562"/>
        </pc:sldMkLst>
      </pc:sldChg>
      <pc:sldChg chg="del">
        <pc:chgData name="David Chou" userId="207b5cb0-42cf-48e0-858c-072375329969" providerId="ADAL" clId="{527C8A17-4A54-3247-8485-5CC7AF5D30A4}" dt="2019-10-30T05:11:05.850" v="2" actId="2696"/>
        <pc:sldMkLst>
          <pc:docMk/>
          <pc:sldMk cId="1940312482" sldId="563"/>
        </pc:sldMkLst>
      </pc:sldChg>
      <pc:sldChg chg="del">
        <pc:chgData name="David Chou" userId="207b5cb0-42cf-48e0-858c-072375329969" providerId="ADAL" clId="{527C8A17-4A54-3247-8485-5CC7AF5D30A4}" dt="2019-10-30T05:11:05.863" v="3" actId="2696"/>
        <pc:sldMkLst>
          <pc:docMk/>
          <pc:sldMk cId="1027954646" sldId="564"/>
        </pc:sldMkLst>
      </pc:sldChg>
      <pc:sldChg chg="del">
        <pc:chgData name="David Chou" userId="207b5cb0-42cf-48e0-858c-072375329969" providerId="ADAL" clId="{527C8A17-4A54-3247-8485-5CC7AF5D30A4}" dt="2019-10-30T05:11:06.001" v="21" actId="2696"/>
        <pc:sldMkLst>
          <pc:docMk/>
          <pc:sldMk cId="3965320756" sldId="567"/>
        </pc:sldMkLst>
      </pc:sldChg>
      <pc:sldChg chg="del">
        <pc:chgData name="David Chou" userId="207b5cb0-42cf-48e0-858c-072375329969" providerId="ADAL" clId="{527C8A17-4A54-3247-8485-5CC7AF5D30A4}" dt="2019-10-30T05:11:06.032" v="27" actId="2696"/>
        <pc:sldMkLst>
          <pc:docMk/>
          <pc:sldMk cId="2159726856" sldId="568"/>
        </pc:sldMkLst>
      </pc:sldChg>
      <pc:sldChg chg="del">
        <pc:chgData name="David Chou" userId="207b5cb0-42cf-48e0-858c-072375329969" providerId="ADAL" clId="{527C8A17-4A54-3247-8485-5CC7AF5D30A4}" dt="2019-10-30T05:11:06.007" v="22" actId="2696"/>
        <pc:sldMkLst>
          <pc:docMk/>
          <pc:sldMk cId="471737392" sldId="570"/>
        </pc:sldMkLst>
      </pc:sldChg>
      <pc:sldChg chg="del">
        <pc:chgData name="David Chou" userId="207b5cb0-42cf-48e0-858c-072375329969" providerId="ADAL" clId="{527C8A17-4A54-3247-8485-5CC7AF5D30A4}" dt="2019-10-30T05:11:06.011" v="23" actId="2696"/>
        <pc:sldMkLst>
          <pc:docMk/>
          <pc:sldMk cId="2722115026" sldId="571"/>
        </pc:sldMkLst>
      </pc:sldChg>
      <pc:sldChg chg="del">
        <pc:chgData name="David Chou" userId="207b5cb0-42cf-48e0-858c-072375329969" providerId="ADAL" clId="{527C8A17-4A54-3247-8485-5CC7AF5D30A4}" dt="2019-10-30T05:11:06.015" v="24" actId="2696"/>
        <pc:sldMkLst>
          <pc:docMk/>
          <pc:sldMk cId="2886826796" sldId="572"/>
        </pc:sldMkLst>
      </pc:sldChg>
      <pc:sldChg chg="del">
        <pc:chgData name="David Chou" userId="207b5cb0-42cf-48e0-858c-072375329969" providerId="ADAL" clId="{527C8A17-4A54-3247-8485-5CC7AF5D30A4}" dt="2019-10-30T05:11:05.871" v="4" actId="2696"/>
        <pc:sldMkLst>
          <pc:docMk/>
          <pc:sldMk cId="2723197088" sldId="574"/>
        </pc:sldMkLst>
      </pc:sldChg>
      <pc:sldChg chg="del">
        <pc:chgData name="David Chou" userId="207b5cb0-42cf-48e0-858c-072375329969" providerId="ADAL" clId="{527C8A17-4A54-3247-8485-5CC7AF5D30A4}" dt="2019-10-30T05:11:05.880" v="5" actId="2696"/>
        <pc:sldMkLst>
          <pc:docMk/>
          <pc:sldMk cId="2408456734" sldId="575"/>
        </pc:sldMkLst>
      </pc:sldChg>
      <pc:sldChg chg="del">
        <pc:chgData name="David Chou" userId="207b5cb0-42cf-48e0-858c-072375329969" providerId="ADAL" clId="{527C8A17-4A54-3247-8485-5CC7AF5D30A4}" dt="2019-10-30T05:11:05.889" v="6" actId="2696"/>
        <pc:sldMkLst>
          <pc:docMk/>
          <pc:sldMk cId="1402912801" sldId="576"/>
        </pc:sldMkLst>
      </pc:sldChg>
      <pc:sldChg chg="del">
        <pc:chgData name="David Chou" userId="207b5cb0-42cf-48e0-858c-072375329969" providerId="ADAL" clId="{527C8A17-4A54-3247-8485-5CC7AF5D30A4}" dt="2019-10-30T05:11:05.898" v="7" actId="2696"/>
        <pc:sldMkLst>
          <pc:docMk/>
          <pc:sldMk cId="3834215197" sldId="577"/>
        </pc:sldMkLst>
      </pc:sldChg>
      <pc:sldChg chg="del">
        <pc:chgData name="David Chou" userId="207b5cb0-42cf-48e0-858c-072375329969" providerId="ADAL" clId="{527C8A17-4A54-3247-8485-5CC7AF5D30A4}" dt="2019-10-30T05:11:05.924" v="9" actId="2696"/>
        <pc:sldMkLst>
          <pc:docMk/>
          <pc:sldMk cId="281736394" sldId="579"/>
        </pc:sldMkLst>
      </pc:sldChg>
      <pc:sldChg chg="del">
        <pc:chgData name="David Chou" userId="207b5cb0-42cf-48e0-858c-072375329969" providerId="ADAL" clId="{527C8A17-4A54-3247-8485-5CC7AF5D30A4}" dt="2019-10-30T05:11:05.930" v="10" actId="2696"/>
        <pc:sldMkLst>
          <pc:docMk/>
          <pc:sldMk cId="1482477341" sldId="580"/>
        </pc:sldMkLst>
      </pc:sldChg>
      <pc:sldChg chg="del">
        <pc:chgData name="David Chou" userId="207b5cb0-42cf-48e0-858c-072375329969" providerId="ADAL" clId="{527C8A17-4A54-3247-8485-5CC7AF5D30A4}" dt="2019-10-30T05:11:05.934" v="11" actId="2696"/>
        <pc:sldMkLst>
          <pc:docMk/>
          <pc:sldMk cId="2015736870" sldId="581"/>
        </pc:sldMkLst>
      </pc:sldChg>
      <pc:sldChg chg="del">
        <pc:chgData name="David Chou" userId="207b5cb0-42cf-48e0-858c-072375329969" providerId="ADAL" clId="{527C8A17-4A54-3247-8485-5CC7AF5D30A4}" dt="2019-10-30T05:11:05.937" v="12" actId="2696"/>
        <pc:sldMkLst>
          <pc:docMk/>
          <pc:sldMk cId="160110328" sldId="582"/>
        </pc:sldMkLst>
      </pc:sldChg>
      <pc:sldChg chg="del">
        <pc:chgData name="David Chou" userId="207b5cb0-42cf-48e0-858c-072375329969" providerId="ADAL" clId="{527C8A17-4A54-3247-8485-5CC7AF5D30A4}" dt="2019-10-30T05:11:05.943" v="13" actId="2696"/>
        <pc:sldMkLst>
          <pc:docMk/>
          <pc:sldMk cId="94347386" sldId="583"/>
        </pc:sldMkLst>
      </pc:sldChg>
      <pc:sldChg chg="del">
        <pc:chgData name="David Chou" userId="207b5cb0-42cf-48e0-858c-072375329969" providerId="ADAL" clId="{527C8A17-4A54-3247-8485-5CC7AF5D30A4}" dt="2019-10-30T05:11:05.950" v="14" actId="2696"/>
        <pc:sldMkLst>
          <pc:docMk/>
          <pc:sldMk cId="1099541931" sldId="584"/>
        </pc:sldMkLst>
      </pc:sldChg>
      <pc:sldChg chg="del">
        <pc:chgData name="David Chou" userId="207b5cb0-42cf-48e0-858c-072375329969" providerId="ADAL" clId="{527C8A17-4A54-3247-8485-5CC7AF5D30A4}" dt="2019-10-30T05:11:05.958" v="15" actId="2696"/>
        <pc:sldMkLst>
          <pc:docMk/>
          <pc:sldMk cId="3845415073" sldId="585"/>
        </pc:sldMkLst>
      </pc:sldChg>
      <pc:sldChg chg="del">
        <pc:chgData name="David Chou" userId="207b5cb0-42cf-48e0-858c-072375329969" providerId="ADAL" clId="{527C8A17-4A54-3247-8485-5CC7AF5D30A4}" dt="2019-10-30T05:11:05.965" v="16" actId="2696"/>
        <pc:sldMkLst>
          <pc:docMk/>
          <pc:sldMk cId="212367351" sldId="586"/>
        </pc:sldMkLst>
      </pc:sldChg>
      <pc:sldChg chg="del">
        <pc:chgData name="David Chou" userId="207b5cb0-42cf-48e0-858c-072375329969" providerId="ADAL" clId="{527C8A17-4A54-3247-8485-5CC7AF5D30A4}" dt="2019-10-30T05:11:05.989" v="18" actId="2696"/>
        <pc:sldMkLst>
          <pc:docMk/>
          <pc:sldMk cId="766328298" sldId="589"/>
        </pc:sldMkLst>
      </pc:sldChg>
      <pc:sldChg chg="del">
        <pc:chgData name="David Chou" userId="207b5cb0-42cf-48e0-858c-072375329969" providerId="ADAL" clId="{527C8A17-4A54-3247-8485-5CC7AF5D30A4}" dt="2019-10-30T05:11:05.993" v="19" actId="2696"/>
        <pc:sldMkLst>
          <pc:docMk/>
          <pc:sldMk cId="1711807441" sldId="590"/>
        </pc:sldMkLst>
      </pc:sldChg>
      <pc:sldChg chg="del">
        <pc:chgData name="David Chou" userId="207b5cb0-42cf-48e0-858c-072375329969" providerId="ADAL" clId="{527C8A17-4A54-3247-8485-5CC7AF5D30A4}" dt="2019-10-30T05:11:05.997" v="20" actId="2696"/>
        <pc:sldMkLst>
          <pc:docMk/>
          <pc:sldMk cId="2237524853" sldId="591"/>
        </pc:sldMkLst>
      </pc:sldChg>
      <pc:sldChg chg="del">
        <pc:chgData name="David Chou" userId="207b5cb0-42cf-48e0-858c-072375329969" providerId="ADAL" clId="{527C8A17-4A54-3247-8485-5CC7AF5D30A4}" dt="2019-10-30T05:11:06.022" v="25" actId="2696"/>
        <pc:sldMkLst>
          <pc:docMk/>
          <pc:sldMk cId="254225009" sldId="592"/>
        </pc:sldMkLst>
      </pc:sldChg>
      <pc:sldChg chg="del">
        <pc:chgData name="David Chou" userId="207b5cb0-42cf-48e0-858c-072375329969" providerId="ADAL" clId="{527C8A17-4A54-3247-8485-5CC7AF5D30A4}" dt="2019-10-30T05:11:06.028" v="26" actId="2696"/>
        <pc:sldMkLst>
          <pc:docMk/>
          <pc:sldMk cId="3961338045" sldId="593"/>
        </pc:sldMkLst>
      </pc:sldChg>
      <pc:sldChg chg="del">
        <pc:chgData name="David Chou" userId="207b5cb0-42cf-48e0-858c-072375329969" providerId="ADAL" clId="{527C8A17-4A54-3247-8485-5CC7AF5D30A4}" dt="2019-10-30T05:11:06.036" v="28" actId="2696"/>
        <pc:sldMkLst>
          <pc:docMk/>
          <pc:sldMk cId="2960829717" sldId="594"/>
        </pc:sldMkLst>
      </pc:sldChg>
      <pc:sldChg chg="del">
        <pc:chgData name="David Chou" userId="207b5cb0-42cf-48e0-858c-072375329969" providerId="ADAL" clId="{527C8A17-4A54-3247-8485-5CC7AF5D30A4}" dt="2019-10-30T05:11:06.039" v="29" actId="2696"/>
        <pc:sldMkLst>
          <pc:docMk/>
          <pc:sldMk cId="1318809218" sldId="595"/>
        </pc:sldMkLst>
      </pc:sldChg>
      <pc:sldChg chg="del">
        <pc:chgData name="David Chou" userId="207b5cb0-42cf-48e0-858c-072375329969" providerId="ADAL" clId="{527C8A17-4A54-3247-8485-5CC7AF5D30A4}" dt="2019-10-30T05:11:06.043" v="30" actId="2696"/>
        <pc:sldMkLst>
          <pc:docMk/>
          <pc:sldMk cId="2942736353" sldId="596"/>
        </pc:sldMkLst>
      </pc:sldChg>
      <pc:sldChg chg="del">
        <pc:chgData name="David Chou" userId="207b5cb0-42cf-48e0-858c-072375329969" providerId="ADAL" clId="{527C8A17-4A54-3247-8485-5CC7AF5D30A4}" dt="2019-10-30T05:11:06.058" v="31" actId="2696"/>
        <pc:sldMkLst>
          <pc:docMk/>
          <pc:sldMk cId="3403944825" sldId="597"/>
        </pc:sldMkLst>
      </pc:sldChg>
      <pc:sldChg chg="del">
        <pc:chgData name="David Chou" userId="207b5cb0-42cf-48e0-858c-072375329969" providerId="ADAL" clId="{527C8A17-4A54-3247-8485-5CC7AF5D30A4}" dt="2019-10-30T05:11:06.064" v="33" actId="2696"/>
        <pc:sldMkLst>
          <pc:docMk/>
          <pc:sldMk cId="2754507746" sldId="599"/>
        </pc:sldMkLst>
      </pc:sldChg>
      <pc:sldChg chg="del">
        <pc:chgData name="David Chou" userId="207b5cb0-42cf-48e0-858c-072375329969" providerId="ADAL" clId="{527C8A17-4A54-3247-8485-5CC7AF5D30A4}" dt="2019-10-30T05:11:06.061" v="32" actId="2696"/>
        <pc:sldMkLst>
          <pc:docMk/>
          <pc:sldMk cId="3710914903" sldId="600"/>
        </pc:sldMkLst>
      </pc:sldChg>
      <pc:sldChg chg="del">
        <pc:chgData name="David Chou" userId="207b5cb0-42cf-48e0-858c-072375329969" providerId="ADAL" clId="{527C8A17-4A54-3247-8485-5CC7AF5D30A4}" dt="2019-10-30T05:11:05.918" v="8" actId="2696"/>
        <pc:sldMkLst>
          <pc:docMk/>
          <pc:sldMk cId="2568848842" sldId="602"/>
        </pc:sldMkLst>
      </pc:sldChg>
      <pc:sldChg chg="del">
        <pc:chgData name="David Chou" userId="207b5cb0-42cf-48e0-858c-072375329969" providerId="ADAL" clId="{527C8A17-4A54-3247-8485-5CC7AF5D30A4}" dt="2019-10-30T05:11:05.977" v="17" actId="2696"/>
        <pc:sldMkLst>
          <pc:docMk/>
          <pc:sldMk cId="2742722930" sldId="604"/>
        </pc:sldMkLst>
      </pc:sldChg>
      <pc:sldChg chg="del">
        <pc:chgData name="David Chou" userId="207b5cb0-42cf-48e0-858c-072375329969" providerId="ADAL" clId="{527C8A17-4A54-3247-8485-5CC7AF5D30A4}" dt="2019-10-30T05:11:06.070" v="34" actId="2696"/>
        <pc:sldMkLst>
          <pc:docMk/>
          <pc:sldMk cId="1041828182" sldId="606"/>
        </pc:sldMkLst>
      </pc:sldChg>
      <pc:sldChg chg="add">
        <pc:chgData name="David Chou" userId="207b5cb0-42cf-48e0-858c-072375329969" providerId="ADAL" clId="{527C8A17-4A54-3247-8485-5CC7AF5D30A4}" dt="2019-10-30T05:10:59.194" v="0"/>
        <pc:sldMkLst>
          <pc:docMk/>
          <pc:sldMk cId="603520401" sldId="607"/>
        </pc:sldMkLst>
      </pc:sldChg>
      <pc:sldChg chg="add">
        <pc:chgData name="David Chou" userId="207b5cb0-42cf-48e0-858c-072375329969" providerId="ADAL" clId="{527C8A17-4A54-3247-8485-5CC7AF5D30A4}" dt="2019-10-30T05:10:59.194" v="0"/>
        <pc:sldMkLst>
          <pc:docMk/>
          <pc:sldMk cId="141706691" sldId="608"/>
        </pc:sldMkLst>
      </pc:sldChg>
      <pc:sldChg chg="add">
        <pc:chgData name="David Chou" userId="207b5cb0-42cf-48e0-858c-072375329969" providerId="ADAL" clId="{527C8A17-4A54-3247-8485-5CC7AF5D30A4}" dt="2019-10-30T05:10:59.194" v="0"/>
        <pc:sldMkLst>
          <pc:docMk/>
          <pc:sldMk cId="680784648" sldId="609"/>
        </pc:sldMkLst>
      </pc:sldChg>
      <pc:sldChg chg="add">
        <pc:chgData name="David Chou" userId="207b5cb0-42cf-48e0-858c-072375329969" providerId="ADAL" clId="{527C8A17-4A54-3247-8485-5CC7AF5D30A4}" dt="2019-10-30T05:10:59.194" v="0"/>
        <pc:sldMkLst>
          <pc:docMk/>
          <pc:sldMk cId="805845772" sldId="610"/>
        </pc:sldMkLst>
      </pc:sldChg>
      <pc:sldChg chg="add">
        <pc:chgData name="David Chou" userId="207b5cb0-42cf-48e0-858c-072375329969" providerId="ADAL" clId="{527C8A17-4A54-3247-8485-5CC7AF5D30A4}" dt="2019-10-30T05:10:59.194" v="0"/>
        <pc:sldMkLst>
          <pc:docMk/>
          <pc:sldMk cId="930628751" sldId="611"/>
        </pc:sldMkLst>
      </pc:sldChg>
      <pc:sldChg chg="add">
        <pc:chgData name="David Chou" userId="207b5cb0-42cf-48e0-858c-072375329969" providerId="ADAL" clId="{527C8A17-4A54-3247-8485-5CC7AF5D30A4}" dt="2019-10-30T05:10:59.194" v="0"/>
        <pc:sldMkLst>
          <pc:docMk/>
          <pc:sldMk cId="924756886" sldId="612"/>
        </pc:sldMkLst>
      </pc:sldChg>
      <pc:sldChg chg="add">
        <pc:chgData name="David Chou" userId="207b5cb0-42cf-48e0-858c-072375329969" providerId="ADAL" clId="{527C8A17-4A54-3247-8485-5CC7AF5D30A4}" dt="2019-10-30T05:10:59.194" v="0"/>
        <pc:sldMkLst>
          <pc:docMk/>
          <pc:sldMk cId="2424250384" sldId="613"/>
        </pc:sldMkLst>
      </pc:sldChg>
      <pc:sldChg chg="add">
        <pc:chgData name="David Chou" userId="207b5cb0-42cf-48e0-858c-072375329969" providerId="ADAL" clId="{527C8A17-4A54-3247-8485-5CC7AF5D30A4}" dt="2019-10-30T05:10:59.194" v="0"/>
        <pc:sldMkLst>
          <pc:docMk/>
          <pc:sldMk cId="2820603670" sldId="614"/>
        </pc:sldMkLst>
      </pc:sldChg>
      <pc:sldChg chg="add">
        <pc:chgData name="David Chou" userId="207b5cb0-42cf-48e0-858c-072375329969" providerId="ADAL" clId="{527C8A17-4A54-3247-8485-5CC7AF5D30A4}" dt="2019-10-30T05:10:59.194" v="0"/>
        <pc:sldMkLst>
          <pc:docMk/>
          <pc:sldMk cId="2973673599" sldId="615"/>
        </pc:sldMkLst>
      </pc:sldChg>
      <pc:sldChg chg="add">
        <pc:chgData name="David Chou" userId="207b5cb0-42cf-48e0-858c-072375329969" providerId="ADAL" clId="{527C8A17-4A54-3247-8485-5CC7AF5D30A4}" dt="2019-10-30T05:10:59.194" v="0"/>
        <pc:sldMkLst>
          <pc:docMk/>
          <pc:sldMk cId="915873884" sldId="616"/>
        </pc:sldMkLst>
      </pc:sldChg>
      <pc:sldChg chg="add">
        <pc:chgData name="David Chou" userId="207b5cb0-42cf-48e0-858c-072375329969" providerId="ADAL" clId="{527C8A17-4A54-3247-8485-5CC7AF5D30A4}" dt="2019-10-30T05:10:59.194" v="0"/>
        <pc:sldMkLst>
          <pc:docMk/>
          <pc:sldMk cId="1551703825" sldId="617"/>
        </pc:sldMkLst>
      </pc:sldChg>
      <pc:sldChg chg="add">
        <pc:chgData name="David Chou" userId="207b5cb0-42cf-48e0-858c-072375329969" providerId="ADAL" clId="{527C8A17-4A54-3247-8485-5CC7AF5D30A4}" dt="2019-10-30T05:10:59.194" v="0"/>
        <pc:sldMkLst>
          <pc:docMk/>
          <pc:sldMk cId="553735394" sldId="618"/>
        </pc:sldMkLst>
      </pc:sldChg>
      <pc:sldChg chg="add">
        <pc:chgData name="David Chou" userId="207b5cb0-42cf-48e0-858c-072375329969" providerId="ADAL" clId="{527C8A17-4A54-3247-8485-5CC7AF5D30A4}" dt="2019-10-30T05:10:59.194" v="0"/>
        <pc:sldMkLst>
          <pc:docMk/>
          <pc:sldMk cId="3195966018" sldId="619"/>
        </pc:sldMkLst>
      </pc:sldChg>
      <pc:sldChg chg="add">
        <pc:chgData name="David Chou" userId="207b5cb0-42cf-48e0-858c-072375329969" providerId="ADAL" clId="{527C8A17-4A54-3247-8485-5CC7AF5D30A4}" dt="2019-10-30T05:10:59.194" v="0"/>
        <pc:sldMkLst>
          <pc:docMk/>
          <pc:sldMk cId="4039782262" sldId="620"/>
        </pc:sldMkLst>
      </pc:sldChg>
      <pc:sldChg chg="add">
        <pc:chgData name="David Chou" userId="207b5cb0-42cf-48e0-858c-072375329969" providerId="ADAL" clId="{527C8A17-4A54-3247-8485-5CC7AF5D30A4}" dt="2019-10-30T05:10:59.194" v="0"/>
        <pc:sldMkLst>
          <pc:docMk/>
          <pc:sldMk cId="1767930785" sldId="621"/>
        </pc:sldMkLst>
      </pc:sldChg>
      <pc:sldChg chg="add">
        <pc:chgData name="David Chou" userId="207b5cb0-42cf-48e0-858c-072375329969" providerId="ADAL" clId="{527C8A17-4A54-3247-8485-5CC7AF5D30A4}" dt="2019-10-30T05:10:59.194" v="0"/>
        <pc:sldMkLst>
          <pc:docMk/>
          <pc:sldMk cId="1515654487" sldId="622"/>
        </pc:sldMkLst>
      </pc:sldChg>
      <pc:sldChg chg="add">
        <pc:chgData name="David Chou" userId="207b5cb0-42cf-48e0-858c-072375329969" providerId="ADAL" clId="{527C8A17-4A54-3247-8485-5CC7AF5D30A4}" dt="2019-10-30T05:10:59.194" v="0"/>
        <pc:sldMkLst>
          <pc:docMk/>
          <pc:sldMk cId="3025414962" sldId="623"/>
        </pc:sldMkLst>
      </pc:sldChg>
      <pc:sldChg chg="add">
        <pc:chgData name="David Chou" userId="207b5cb0-42cf-48e0-858c-072375329969" providerId="ADAL" clId="{527C8A17-4A54-3247-8485-5CC7AF5D30A4}" dt="2019-10-30T05:10:59.194" v="0"/>
        <pc:sldMkLst>
          <pc:docMk/>
          <pc:sldMk cId="546715607" sldId="624"/>
        </pc:sldMkLst>
      </pc:sldChg>
      <pc:sldChg chg="add">
        <pc:chgData name="David Chou" userId="207b5cb0-42cf-48e0-858c-072375329969" providerId="ADAL" clId="{527C8A17-4A54-3247-8485-5CC7AF5D30A4}" dt="2019-10-30T05:10:59.194" v="0"/>
        <pc:sldMkLst>
          <pc:docMk/>
          <pc:sldMk cId="2029162497" sldId="625"/>
        </pc:sldMkLst>
      </pc:sldChg>
      <pc:sldChg chg="add">
        <pc:chgData name="David Chou" userId="207b5cb0-42cf-48e0-858c-072375329969" providerId="ADAL" clId="{527C8A17-4A54-3247-8485-5CC7AF5D30A4}" dt="2019-10-30T05:10:59.194" v="0"/>
        <pc:sldMkLst>
          <pc:docMk/>
          <pc:sldMk cId="4207697274" sldId="626"/>
        </pc:sldMkLst>
      </pc:sldChg>
      <pc:sldChg chg="add">
        <pc:chgData name="David Chou" userId="207b5cb0-42cf-48e0-858c-072375329969" providerId="ADAL" clId="{527C8A17-4A54-3247-8485-5CC7AF5D30A4}" dt="2019-10-30T05:10:59.194" v="0"/>
        <pc:sldMkLst>
          <pc:docMk/>
          <pc:sldMk cId="1202920818" sldId="627"/>
        </pc:sldMkLst>
      </pc:sldChg>
      <pc:sldChg chg="add">
        <pc:chgData name="David Chou" userId="207b5cb0-42cf-48e0-858c-072375329969" providerId="ADAL" clId="{527C8A17-4A54-3247-8485-5CC7AF5D30A4}" dt="2019-10-30T05:10:59.194" v="0"/>
        <pc:sldMkLst>
          <pc:docMk/>
          <pc:sldMk cId="3873054472" sldId="628"/>
        </pc:sldMkLst>
      </pc:sldChg>
      <pc:sldChg chg="add">
        <pc:chgData name="David Chou" userId="207b5cb0-42cf-48e0-858c-072375329969" providerId="ADAL" clId="{527C8A17-4A54-3247-8485-5CC7AF5D30A4}" dt="2019-10-30T05:10:59.194" v="0"/>
        <pc:sldMkLst>
          <pc:docMk/>
          <pc:sldMk cId="3841365859" sldId="629"/>
        </pc:sldMkLst>
      </pc:sldChg>
      <pc:sldChg chg="add">
        <pc:chgData name="David Chou" userId="207b5cb0-42cf-48e0-858c-072375329969" providerId="ADAL" clId="{527C8A17-4A54-3247-8485-5CC7AF5D30A4}" dt="2019-10-30T05:10:59.194" v="0"/>
        <pc:sldMkLst>
          <pc:docMk/>
          <pc:sldMk cId="3278895511" sldId="630"/>
        </pc:sldMkLst>
      </pc:sldChg>
      <pc:sldChg chg="add">
        <pc:chgData name="David Chou" userId="207b5cb0-42cf-48e0-858c-072375329969" providerId="ADAL" clId="{527C8A17-4A54-3247-8485-5CC7AF5D30A4}" dt="2019-10-30T05:10:59.194" v="0"/>
        <pc:sldMkLst>
          <pc:docMk/>
          <pc:sldMk cId="883993651" sldId="631"/>
        </pc:sldMkLst>
      </pc:sldChg>
      <pc:sldChg chg="add">
        <pc:chgData name="David Chou" userId="207b5cb0-42cf-48e0-858c-072375329969" providerId="ADAL" clId="{527C8A17-4A54-3247-8485-5CC7AF5D30A4}" dt="2019-10-30T05:10:59.194" v="0"/>
        <pc:sldMkLst>
          <pc:docMk/>
          <pc:sldMk cId="308983916" sldId="632"/>
        </pc:sldMkLst>
      </pc:sldChg>
      <pc:sldChg chg="add">
        <pc:chgData name="David Chou" userId="207b5cb0-42cf-48e0-858c-072375329969" providerId="ADAL" clId="{527C8A17-4A54-3247-8485-5CC7AF5D30A4}" dt="2019-10-30T05:10:59.194" v="0"/>
        <pc:sldMkLst>
          <pc:docMk/>
          <pc:sldMk cId="2433934937" sldId="633"/>
        </pc:sldMkLst>
      </pc:sldChg>
      <pc:sldChg chg="add">
        <pc:chgData name="David Chou" userId="207b5cb0-42cf-48e0-858c-072375329969" providerId="ADAL" clId="{527C8A17-4A54-3247-8485-5CC7AF5D30A4}" dt="2019-10-30T05:10:59.194" v="0"/>
        <pc:sldMkLst>
          <pc:docMk/>
          <pc:sldMk cId="459349280" sldId="634"/>
        </pc:sldMkLst>
      </pc:sldChg>
      <pc:sldChg chg="add">
        <pc:chgData name="David Chou" userId="207b5cb0-42cf-48e0-858c-072375329969" providerId="ADAL" clId="{527C8A17-4A54-3247-8485-5CC7AF5D30A4}" dt="2019-10-30T05:10:59.194" v="0"/>
        <pc:sldMkLst>
          <pc:docMk/>
          <pc:sldMk cId="528505265" sldId="635"/>
        </pc:sldMkLst>
      </pc:sldChg>
      <pc:sldChg chg="add">
        <pc:chgData name="David Chou" userId="207b5cb0-42cf-48e0-858c-072375329969" providerId="ADAL" clId="{527C8A17-4A54-3247-8485-5CC7AF5D30A4}" dt="2019-10-30T05:10:59.194" v="0"/>
        <pc:sldMkLst>
          <pc:docMk/>
          <pc:sldMk cId="2006817157" sldId="636"/>
        </pc:sldMkLst>
      </pc:sldChg>
      <pc:sldChg chg="add">
        <pc:chgData name="David Chou" userId="207b5cb0-42cf-48e0-858c-072375329969" providerId="ADAL" clId="{527C8A17-4A54-3247-8485-5CC7AF5D30A4}" dt="2019-10-30T05:10:59.194" v="0"/>
        <pc:sldMkLst>
          <pc:docMk/>
          <pc:sldMk cId="1787256537" sldId="637"/>
        </pc:sldMkLst>
      </pc:sldChg>
      <pc:sldChg chg="add">
        <pc:chgData name="David Chou" userId="207b5cb0-42cf-48e0-858c-072375329969" providerId="ADAL" clId="{527C8A17-4A54-3247-8485-5CC7AF5D30A4}" dt="2019-10-30T05:10:59.194" v="0"/>
        <pc:sldMkLst>
          <pc:docMk/>
          <pc:sldMk cId="2821856889" sldId="638"/>
        </pc:sldMkLst>
      </pc:sldChg>
      <pc:sldChg chg="add">
        <pc:chgData name="David Chou" userId="207b5cb0-42cf-48e0-858c-072375329969" providerId="ADAL" clId="{527C8A17-4A54-3247-8485-5CC7AF5D30A4}" dt="2019-10-30T05:10:59.194" v="0"/>
        <pc:sldMkLst>
          <pc:docMk/>
          <pc:sldMk cId="343923050" sldId="639"/>
        </pc:sldMkLst>
      </pc:sldChg>
      <pc:sldChg chg="add">
        <pc:chgData name="David Chou" userId="207b5cb0-42cf-48e0-858c-072375329969" providerId="ADAL" clId="{527C8A17-4A54-3247-8485-5CC7AF5D30A4}" dt="2019-10-30T05:10:59.194" v="0"/>
        <pc:sldMkLst>
          <pc:docMk/>
          <pc:sldMk cId="1645783145" sldId="640"/>
        </pc:sldMkLst>
      </pc:sldChg>
      <pc:sldMasterChg chg="delSldLayout">
        <pc:chgData name="David Chou" userId="207b5cb0-42cf-48e0-858c-072375329969" providerId="ADAL" clId="{527C8A17-4A54-3247-8485-5CC7AF5D30A4}" dt="2019-10-30T05:11:08.900" v="36" actId="2696"/>
        <pc:sldMasterMkLst>
          <pc:docMk/>
          <pc:sldMasterMk cId="0" sldId="2147483648"/>
        </pc:sldMasterMkLst>
        <pc:sldLayoutChg chg="del">
          <pc:chgData name="David Chou" userId="207b5cb0-42cf-48e0-858c-072375329969" providerId="ADAL" clId="{527C8A17-4A54-3247-8485-5CC7AF5D30A4}" dt="2019-10-30T05:11:08.900" v="36" actId="2696"/>
          <pc:sldLayoutMkLst>
            <pc:docMk/>
            <pc:sldMasterMk cId="0" sldId="2147483648"/>
            <pc:sldLayoutMk cId="3560154506" sldId="2147483662"/>
          </pc:sldLayoutMkLst>
        </pc:sldLayoutChg>
      </pc:sldMasterChg>
    </pc:docChg>
  </pc:docChgLst>
  <pc:docChgLst>
    <pc:chgData name="Tianyin Xu" userId="S::tianyin@fb.com::8ee66dea-9044-454a-b600-7675d9869096" providerId="AD" clId="Web-{70150F27-8DE8-43CA-85BB-B8FE6BC14DA2}"/>
    <pc:docChg chg="modSld">
      <pc:chgData name="Tianyin Xu" userId="S::tianyin@fb.com::8ee66dea-9044-454a-b600-7675d9869096" providerId="AD" clId="Web-{70150F27-8DE8-43CA-85BB-B8FE6BC14DA2}" dt="2019-09-19T14:52:52.579" v="0"/>
      <pc:docMkLst>
        <pc:docMk/>
      </pc:docMkLst>
    </pc:docChg>
  </pc:docChgLst>
  <pc:docChgLst>
    <pc:chgData name="Tianyin Xu" userId="S::tianyin@fb.com::8ee66dea-9044-454a-b600-7675d9869096" providerId="AD" clId="Web-{E9A47ADA-19DF-3487-175B-0E7C56C014EF}"/>
    <pc:docChg chg="modSld">
      <pc:chgData name="Tianyin Xu" userId="S::tianyin@fb.com::8ee66dea-9044-454a-b600-7675d9869096" providerId="AD" clId="Web-{E9A47ADA-19DF-3487-175B-0E7C56C014EF}" dt="2019-09-30T00:26:52.426" v="4"/>
      <pc:docMkLst>
        <pc:docMk/>
      </pc:docMkLst>
    </pc:docChg>
  </pc:docChgLst>
  <pc:docChgLst>
    <pc:chgData name="Tianyin Xu" userId="S::tianyin@fb.com::8ee66dea-9044-454a-b600-7675d9869096" providerId="AD" clId="Web-{87668D0F-1DA0-C64D-B689-60AFACB4E78D}"/>
    <pc:docChg chg="modSld">
      <pc:chgData name="Tianyin Xu" userId="S::tianyin@fb.com::8ee66dea-9044-454a-b600-7675d9869096" providerId="AD" clId="Web-{87668D0F-1DA0-C64D-B689-60AFACB4E78D}" dt="2019-10-17T04:38:56.867" v="34" actId="20577"/>
      <pc:docMkLst>
        <pc:docMk/>
      </pc:docMkLst>
    </pc:docChg>
  </pc:docChgLst>
  <pc:docChgLst>
    <pc:chgData name="Tianyin Xu" userId="S::tianyin@fb.com::8ee66dea-9044-454a-b600-7675d9869096" providerId="AD" clId="Web-{BA65DF80-803D-206D-08A2-FB18A2B02AD6}"/>
    <pc:docChg chg="modSld">
      <pc:chgData name="Tianyin Xu" userId="S::tianyin@fb.com::8ee66dea-9044-454a-b600-7675d9869096" providerId="AD" clId="Web-{BA65DF80-803D-206D-08A2-FB18A2B02AD6}" dt="2019-10-03T04:52:44.929" v="121" actId="1076"/>
      <pc:docMkLst>
        <pc:docMk/>
      </pc:docMkLst>
    </pc:docChg>
  </pc:docChgLst>
  <pc:docChgLst>
    <pc:chgData name="Tianyin Xu" userId="S::tianyin@fb.com::8ee66dea-9044-454a-b600-7675d9869096" providerId="AD" clId="Web-{D3A3E038-5DE2-3DA0-8239-BCE18917AF78}"/>
    <pc:docChg chg="modSld">
      <pc:chgData name="Tianyin Xu" userId="S::tianyin@fb.com::8ee66dea-9044-454a-b600-7675d9869096" providerId="AD" clId="Web-{D3A3E038-5DE2-3DA0-8239-BCE18917AF78}" dt="2019-09-21T23:33:33.368" v="2"/>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davidchou\Documents\SOSP%20Presentation\pop_traffic_selected.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Users\davidchou\Documents\SOSP%20Presentation\www_e2o_rt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500" b="0" i="0" u="none" strike="noStrike" kern="1200" spc="0" baseline="0">
                <a:solidFill>
                  <a:schemeClr val="tx1">
                    <a:lumMod val="65000"/>
                    <a:lumOff val="35000"/>
                  </a:schemeClr>
                </a:solidFill>
                <a:latin typeface="+mn-lt"/>
                <a:ea typeface="+mn-ea"/>
                <a:cs typeface="+mn-cs"/>
              </a:defRPr>
            </a:pPr>
            <a:r>
              <a:rPr lang="en-US" sz="3500" baseline="0"/>
              <a:t>Edge Node Traffic</a:t>
            </a:r>
          </a:p>
        </c:rich>
      </c:tx>
      <c:overlay val="0"/>
      <c:spPr>
        <a:noFill/>
        <a:ln>
          <a:noFill/>
        </a:ln>
        <a:effectLst/>
      </c:spPr>
      <c:txPr>
        <a:bodyPr rot="0" spcFirstLastPara="1" vertOverflow="ellipsis" vert="horz" wrap="square" anchor="ctr" anchorCtr="1"/>
        <a:lstStyle/>
        <a:p>
          <a:pPr>
            <a:defRPr sz="3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pop_traffic_selected!$E$1</c:f>
              <c:strCache>
                <c:ptCount val="1"/>
                <c:pt idx="0">
                  <c:v>mxp</c:v>
                </c:pt>
              </c:strCache>
            </c:strRef>
          </c:tx>
          <c:spPr>
            <a:ln w="63500" cap="rnd">
              <a:solidFill>
                <a:schemeClr val="accent1"/>
              </a:solidFill>
              <a:round/>
            </a:ln>
            <a:effectLst/>
          </c:spPr>
          <c:marker>
            <c:symbol val="none"/>
          </c:marker>
          <c:cat>
            <c:numRef>
              <c:f>pop_traffic_selected!$D$2:$D$362</c:f>
              <c:numCache>
                <c:formatCode>General</c:formatCode>
                <c:ptCount val="361"/>
                <c:pt idx="0">
                  <c:v>0</c:v>
                </c:pt>
                <c:pt idx="1">
                  <c:v>6.6666666666666666E-2</c:v>
                </c:pt>
                <c:pt idx="2">
                  <c:v>0.13333333333333333</c:v>
                </c:pt>
                <c:pt idx="3">
                  <c:v>0.2</c:v>
                </c:pt>
                <c:pt idx="4">
                  <c:v>0.26666666666666666</c:v>
                </c:pt>
                <c:pt idx="5">
                  <c:v>0.33333333333333331</c:v>
                </c:pt>
                <c:pt idx="6">
                  <c:v>0.4</c:v>
                </c:pt>
                <c:pt idx="7">
                  <c:v>0.46666666666666667</c:v>
                </c:pt>
                <c:pt idx="8">
                  <c:v>0.53333333333333333</c:v>
                </c:pt>
                <c:pt idx="9">
                  <c:v>0.6</c:v>
                </c:pt>
                <c:pt idx="10">
                  <c:v>0.66666666666666663</c:v>
                </c:pt>
                <c:pt idx="11">
                  <c:v>0.73333333333333328</c:v>
                </c:pt>
                <c:pt idx="12">
                  <c:v>0.8</c:v>
                </c:pt>
                <c:pt idx="13">
                  <c:v>0.8666666666666667</c:v>
                </c:pt>
                <c:pt idx="14">
                  <c:v>0.93333333333333335</c:v>
                </c:pt>
                <c:pt idx="15">
                  <c:v>1</c:v>
                </c:pt>
                <c:pt idx="16">
                  <c:v>1.0666666666666667</c:v>
                </c:pt>
                <c:pt idx="17">
                  <c:v>1.1333333333333333</c:v>
                </c:pt>
                <c:pt idx="18">
                  <c:v>1.2</c:v>
                </c:pt>
                <c:pt idx="19">
                  <c:v>1.2666666666666666</c:v>
                </c:pt>
                <c:pt idx="20">
                  <c:v>1.3333333333333333</c:v>
                </c:pt>
                <c:pt idx="21">
                  <c:v>1.4</c:v>
                </c:pt>
                <c:pt idx="22">
                  <c:v>1.4666666666666666</c:v>
                </c:pt>
                <c:pt idx="23">
                  <c:v>1.5333333333333334</c:v>
                </c:pt>
                <c:pt idx="24">
                  <c:v>1.6</c:v>
                </c:pt>
                <c:pt idx="25">
                  <c:v>1.6666666666666667</c:v>
                </c:pt>
                <c:pt idx="26">
                  <c:v>1.7333333333333334</c:v>
                </c:pt>
                <c:pt idx="27">
                  <c:v>1.8</c:v>
                </c:pt>
                <c:pt idx="28">
                  <c:v>1.8666666666666667</c:v>
                </c:pt>
                <c:pt idx="29">
                  <c:v>1.9333333333333333</c:v>
                </c:pt>
                <c:pt idx="30">
                  <c:v>2</c:v>
                </c:pt>
                <c:pt idx="31">
                  <c:v>2.0666666666666669</c:v>
                </c:pt>
                <c:pt idx="32">
                  <c:v>2.1333333333333333</c:v>
                </c:pt>
                <c:pt idx="33">
                  <c:v>2.2000000000000002</c:v>
                </c:pt>
                <c:pt idx="34">
                  <c:v>2.2666666666666666</c:v>
                </c:pt>
                <c:pt idx="35">
                  <c:v>2.3333333333333335</c:v>
                </c:pt>
                <c:pt idx="36">
                  <c:v>2.4</c:v>
                </c:pt>
                <c:pt idx="37">
                  <c:v>2.4666666666666668</c:v>
                </c:pt>
                <c:pt idx="38">
                  <c:v>2.5333333333333332</c:v>
                </c:pt>
                <c:pt idx="39">
                  <c:v>2.6</c:v>
                </c:pt>
                <c:pt idx="40">
                  <c:v>2.6666666666666665</c:v>
                </c:pt>
                <c:pt idx="41">
                  <c:v>2.7333333333333334</c:v>
                </c:pt>
                <c:pt idx="42">
                  <c:v>2.8</c:v>
                </c:pt>
                <c:pt idx="43">
                  <c:v>2.8666666666666667</c:v>
                </c:pt>
                <c:pt idx="44">
                  <c:v>2.9333333333333331</c:v>
                </c:pt>
                <c:pt idx="45">
                  <c:v>3</c:v>
                </c:pt>
                <c:pt idx="46">
                  <c:v>3.0666666666666669</c:v>
                </c:pt>
                <c:pt idx="47">
                  <c:v>3.1333333333333333</c:v>
                </c:pt>
                <c:pt idx="48">
                  <c:v>3.2</c:v>
                </c:pt>
                <c:pt idx="49">
                  <c:v>3.2666666666666666</c:v>
                </c:pt>
                <c:pt idx="50">
                  <c:v>3.3333333333333335</c:v>
                </c:pt>
                <c:pt idx="51">
                  <c:v>3.4</c:v>
                </c:pt>
                <c:pt idx="52">
                  <c:v>3.4666666666666668</c:v>
                </c:pt>
                <c:pt idx="53">
                  <c:v>3.5333333333333332</c:v>
                </c:pt>
                <c:pt idx="54">
                  <c:v>3.6</c:v>
                </c:pt>
                <c:pt idx="55">
                  <c:v>3.6666666666666665</c:v>
                </c:pt>
                <c:pt idx="56">
                  <c:v>3.7333333333333334</c:v>
                </c:pt>
                <c:pt idx="57">
                  <c:v>3.8</c:v>
                </c:pt>
                <c:pt idx="58">
                  <c:v>3.8666666666666667</c:v>
                </c:pt>
                <c:pt idx="59">
                  <c:v>3.9333333333333331</c:v>
                </c:pt>
                <c:pt idx="60">
                  <c:v>4</c:v>
                </c:pt>
                <c:pt idx="61">
                  <c:v>4.0666666666666664</c:v>
                </c:pt>
                <c:pt idx="62">
                  <c:v>4.1333333333333337</c:v>
                </c:pt>
                <c:pt idx="63">
                  <c:v>4.2</c:v>
                </c:pt>
                <c:pt idx="64">
                  <c:v>4.2666666666666666</c:v>
                </c:pt>
                <c:pt idx="65">
                  <c:v>4.333333333333333</c:v>
                </c:pt>
                <c:pt idx="66">
                  <c:v>4.4000000000000004</c:v>
                </c:pt>
                <c:pt idx="67">
                  <c:v>4.4666666666666668</c:v>
                </c:pt>
                <c:pt idx="68">
                  <c:v>4.5333333333333332</c:v>
                </c:pt>
                <c:pt idx="69">
                  <c:v>4.5999999999999996</c:v>
                </c:pt>
                <c:pt idx="70">
                  <c:v>4.666666666666667</c:v>
                </c:pt>
                <c:pt idx="71">
                  <c:v>4.7333333333333334</c:v>
                </c:pt>
                <c:pt idx="72">
                  <c:v>4.8</c:v>
                </c:pt>
                <c:pt idx="73">
                  <c:v>4.8666666666666663</c:v>
                </c:pt>
                <c:pt idx="74">
                  <c:v>4.9333333333333336</c:v>
                </c:pt>
                <c:pt idx="75">
                  <c:v>5</c:v>
                </c:pt>
                <c:pt idx="76">
                  <c:v>5.0666666666666664</c:v>
                </c:pt>
                <c:pt idx="77">
                  <c:v>5.1333333333333337</c:v>
                </c:pt>
                <c:pt idx="78">
                  <c:v>5.2</c:v>
                </c:pt>
                <c:pt idx="79">
                  <c:v>5.2666666666666666</c:v>
                </c:pt>
                <c:pt idx="80">
                  <c:v>5.333333333333333</c:v>
                </c:pt>
                <c:pt idx="81">
                  <c:v>5.4</c:v>
                </c:pt>
                <c:pt idx="82">
                  <c:v>5.4666666666666668</c:v>
                </c:pt>
                <c:pt idx="83">
                  <c:v>5.5333333333333332</c:v>
                </c:pt>
                <c:pt idx="84">
                  <c:v>5.6</c:v>
                </c:pt>
                <c:pt idx="85">
                  <c:v>5.666666666666667</c:v>
                </c:pt>
                <c:pt idx="86">
                  <c:v>5.7333333333333334</c:v>
                </c:pt>
                <c:pt idx="87">
                  <c:v>5.8</c:v>
                </c:pt>
                <c:pt idx="88">
                  <c:v>5.8666666666666663</c:v>
                </c:pt>
                <c:pt idx="89">
                  <c:v>5.9333333333333336</c:v>
                </c:pt>
                <c:pt idx="90">
                  <c:v>6</c:v>
                </c:pt>
                <c:pt idx="91">
                  <c:v>6.0666666666666664</c:v>
                </c:pt>
                <c:pt idx="92">
                  <c:v>6.1333333333333337</c:v>
                </c:pt>
                <c:pt idx="93">
                  <c:v>6.2</c:v>
                </c:pt>
                <c:pt idx="94">
                  <c:v>6.2666666666666666</c:v>
                </c:pt>
                <c:pt idx="95">
                  <c:v>6.333333333333333</c:v>
                </c:pt>
                <c:pt idx="96">
                  <c:v>6.4</c:v>
                </c:pt>
                <c:pt idx="97">
                  <c:v>6.4666666666666668</c:v>
                </c:pt>
                <c:pt idx="98">
                  <c:v>6.5333333333333332</c:v>
                </c:pt>
                <c:pt idx="99">
                  <c:v>6.6</c:v>
                </c:pt>
                <c:pt idx="100">
                  <c:v>6.666666666666667</c:v>
                </c:pt>
                <c:pt idx="101">
                  <c:v>6.7333333333333334</c:v>
                </c:pt>
                <c:pt idx="102">
                  <c:v>6.8</c:v>
                </c:pt>
                <c:pt idx="103">
                  <c:v>6.8666666666666663</c:v>
                </c:pt>
                <c:pt idx="104">
                  <c:v>6.9333333333333336</c:v>
                </c:pt>
                <c:pt idx="105">
                  <c:v>7</c:v>
                </c:pt>
                <c:pt idx="106">
                  <c:v>7.0666666666666664</c:v>
                </c:pt>
                <c:pt idx="107">
                  <c:v>7.1333333333333337</c:v>
                </c:pt>
                <c:pt idx="108">
                  <c:v>7.2</c:v>
                </c:pt>
                <c:pt idx="109">
                  <c:v>7.2666666666666666</c:v>
                </c:pt>
                <c:pt idx="110">
                  <c:v>7.333333333333333</c:v>
                </c:pt>
                <c:pt idx="111">
                  <c:v>7.4</c:v>
                </c:pt>
                <c:pt idx="112">
                  <c:v>7.4666666666666668</c:v>
                </c:pt>
                <c:pt idx="113">
                  <c:v>7.5333333333333332</c:v>
                </c:pt>
                <c:pt idx="114">
                  <c:v>7.6</c:v>
                </c:pt>
                <c:pt idx="115">
                  <c:v>7.666666666666667</c:v>
                </c:pt>
                <c:pt idx="116">
                  <c:v>7.7333333333333334</c:v>
                </c:pt>
                <c:pt idx="117">
                  <c:v>7.8</c:v>
                </c:pt>
                <c:pt idx="118">
                  <c:v>7.8666666666666663</c:v>
                </c:pt>
                <c:pt idx="119">
                  <c:v>7.9333333333333336</c:v>
                </c:pt>
                <c:pt idx="120">
                  <c:v>8</c:v>
                </c:pt>
                <c:pt idx="121">
                  <c:v>8.0666666666666664</c:v>
                </c:pt>
                <c:pt idx="122">
                  <c:v>8.1333333333333329</c:v>
                </c:pt>
                <c:pt idx="123">
                  <c:v>8.1999999999999993</c:v>
                </c:pt>
                <c:pt idx="124">
                  <c:v>8.2666666666666675</c:v>
                </c:pt>
                <c:pt idx="125">
                  <c:v>8.3333333333333339</c:v>
                </c:pt>
                <c:pt idx="126">
                  <c:v>8.4</c:v>
                </c:pt>
                <c:pt idx="127">
                  <c:v>8.4666666666666668</c:v>
                </c:pt>
                <c:pt idx="128">
                  <c:v>8.5333333333333332</c:v>
                </c:pt>
                <c:pt idx="129">
                  <c:v>8.6</c:v>
                </c:pt>
                <c:pt idx="130">
                  <c:v>8.6666666666666661</c:v>
                </c:pt>
                <c:pt idx="131">
                  <c:v>8.7333333333333325</c:v>
                </c:pt>
                <c:pt idx="132">
                  <c:v>8.8000000000000007</c:v>
                </c:pt>
                <c:pt idx="133">
                  <c:v>8.8666666666666671</c:v>
                </c:pt>
                <c:pt idx="134">
                  <c:v>8.9333333333333336</c:v>
                </c:pt>
                <c:pt idx="135">
                  <c:v>9</c:v>
                </c:pt>
                <c:pt idx="136">
                  <c:v>9.0666666666666664</c:v>
                </c:pt>
                <c:pt idx="137">
                  <c:v>9.1333333333333329</c:v>
                </c:pt>
                <c:pt idx="138">
                  <c:v>9.1999999999999993</c:v>
                </c:pt>
                <c:pt idx="139">
                  <c:v>9.2666666666666675</c:v>
                </c:pt>
                <c:pt idx="140">
                  <c:v>9.3333333333333339</c:v>
                </c:pt>
                <c:pt idx="141">
                  <c:v>9.4</c:v>
                </c:pt>
                <c:pt idx="142">
                  <c:v>9.4666666666666668</c:v>
                </c:pt>
                <c:pt idx="143">
                  <c:v>9.5333333333333332</c:v>
                </c:pt>
                <c:pt idx="144">
                  <c:v>9.6</c:v>
                </c:pt>
                <c:pt idx="145">
                  <c:v>9.6666666666666661</c:v>
                </c:pt>
                <c:pt idx="146">
                  <c:v>9.7333333333333325</c:v>
                </c:pt>
                <c:pt idx="147">
                  <c:v>9.8000000000000007</c:v>
                </c:pt>
                <c:pt idx="148">
                  <c:v>9.8666666666666671</c:v>
                </c:pt>
                <c:pt idx="149">
                  <c:v>9.9333333333333336</c:v>
                </c:pt>
                <c:pt idx="150">
                  <c:v>10</c:v>
                </c:pt>
                <c:pt idx="151">
                  <c:v>10.066666666666666</c:v>
                </c:pt>
                <c:pt idx="152">
                  <c:v>10.133333333333333</c:v>
                </c:pt>
                <c:pt idx="153">
                  <c:v>10.199999999999999</c:v>
                </c:pt>
                <c:pt idx="154">
                  <c:v>10.266666666666667</c:v>
                </c:pt>
                <c:pt idx="155">
                  <c:v>10.333333333333334</c:v>
                </c:pt>
                <c:pt idx="156">
                  <c:v>10.4</c:v>
                </c:pt>
                <c:pt idx="157">
                  <c:v>10.466666666666667</c:v>
                </c:pt>
                <c:pt idx="158">
                  <c:v>10.533333333333333</c:v>
                </c:pt>
                <c:pt idx="159">
                  <c:v>10.6</c:v>
                </c:pt>
                <c:pt idx="160">
                  <c:v>10.666666666666666</c:v>
                </c:pt>
                <c:pt idx="161">
                  <c:v>10.733333333333333</c:v>
                </c:pt>
                <c:pt idx="162">
                  <c:v>10.8</c:v>
                </c:pt>
                <c:pt idx="163">
                  <c:v>10.866666666666667</c:v>
                </c:pt>
                <c:pt idx="164">
                  <c:v>10.933333333333334</c:v>
                </c:pt>
                <c:pt idx="165">
                  <c:v>11</c:v>
                </c:pt>
                <c:pt idx="166">
                  <c:v>11.066666666666666</c:v>
                </c:pt>
                <c:pt idx="167">
                  <c:v>11.133333333333333</c:v>
                </c:pt>
                <c:pt idx="168">
                  <c:v>11.2</c:v>
                </c:pt>
                <c:pt idx="169">
                  <c:v>11.266666666666667</c:v>
                </c:pt>
                <c:pt idx="170">
                  <c:v>11.333333333333334</c:v>
                </c:pt>
                <c:pt idx="171">
                  <c:v>11.4</c:v>
                </c:pt>
                <c:pt idx="172">
                  <c:v>11.466666666666667</c:v>
                </c:pt>
                <c:pt idx="173">
                  <c:v>11.533333333333333</c:v>
                </c:pt>
                <c:pt idx="174">
                  <c:v>11.6</c:v>
                </c:pt>
                <c:pt idx="175">
                  <c:v>11.666666666666666</c:v>
                </c:pt>
                <c:pt idx="176">
                  <c:v>11.733333333333333</c:v>
                </c:pt>
                <c:pt idx="177">
                  <c:v>11.8</c:v>
                </c:pt>
                <c:pt idx="178">
                  <c:v>11.866666666666667</c:v>
                </c:pt>
                <c:pt idx="179">
                  <c:v>11.933333333333334</c:v>
                </c:pt>
                <c:pt idx="180">
                  <c:v>12</c:v>
                </c:pt>
                <c:pt idx="181">
                  <c:v>12.066666666666666</c:v>
                </c:pt>
                <c:pt idx="182">
                  <c:v>12.133333333333333</c:v>
                </c:pt>
                <c:pt idx="183">
                  <c:v>12.2</c:v>
                </c:pt>
                <c:pt idx="184">
                  <c:v>12.266666666666667</c:v>
                </c:pt>
                <c:pt idx="185">
                  <c:v>12.333333333333334</c:v>
                </c:pt>
                <c:pt idx="186">
                  <c:v>12.4</c:v>
                </c:pt>
                <c:pt idx="187">
                  <c:v>12.466666666666667</c:v>
                </c:pt>
                <c:pt idx="188">
                  <c:v>12.533333333333333</c:v>
                </c:pt>
                <c:pt idx="189">
                  <c:v>12.6</c:v>
                </c:pt>
                <c:pt idx="190">
                  <c:v>12.666666666666666</c:v>
                </c:pt>
                <c:pt idx="191">
                  <c:v>12.733333333333333</c:v>
                </c:pt>
                <c:pt idx="192">
                  <c:v>12.8</c:v>
                </c:pt>
                <c:pt idx="193">
                  <c:v>12.866666666666667</c:v>
                </c:pt>
                <c:pt idx="194">
                  <c:v>12.933333333333334</c:v>
                </c:pt>
                <c:pt idx="195">
                  <c:v>13</c:v>
                </c:pt>
                <c:pt idx="196">
                  <c:v>13.066666666666666</c:v>
                </c:pt>
                <c:pt idx="197">
                  <c:v>13.133333333333333</c:v>
                </c:pt>
                <c:pt idx="198">
                  <c:v>13.2</c:v>
                </c:pt>
                <c:pt idx="199">
                  <c:v>13.266666666666667</c:v>
                </c:pt>
                <c:pt idx="200">
                  <c:v>13.333333333333334</c:v>
                </c:pt>
                <c:pt idx="201">
                  <c:v>13.4</c:v>
                </c:pt>
                <c:pt idx="202">
                  <c:v>13.466666666666667</c:v>
                </c:pt>
                <c:pt idx="203">
                  <c:v>13.533333333333333</c:v>
                </c:pt>
                <c:pt idx="204">
                  <c:v>13.6</c:v>
                </c:pt>
                <c:pt idx="205">
                  <c:v>13.666666666666666</c:v>
                </c:pt>
                <c:pt idx="206">
                  <c:v>13.733333333333333</c:v>
                </c:pt>
                <c:pt idx="207">
                  <c:v>13.8</c:v>
                </c:pt>
                <c:pt idx="208">
                  <c:v>13.866666666666667</c:v>
                </c:pt>
                <c:pt idx="209">
                  <c:v>13.933333333333334</c:v>
                </c:pt>
                <c:pt idx="210">
                  <c:v>14</c:v>
                </c:pt>
                <c:pt idx="211">
                  <c:v>14.066666666666666</c:v>
                </c:pt>
                <c:pt idx="212">
                  <c:v>14.133333333333333</c:v>
                </c:pt>
                <c:pt idx="213">
                  <c:v>14.2</c:v>
                </c:pt>
                <c:pt idx="214">
                  <c:v>14.266666666666667</c:v>
                </c:pt>
                <c:pt idx="215">
                  <c:v>14.333333333333334</c:v>
                </c:pt>
                <c:pt idx="216">
                  <c:v>14.4</c:v>
                </c:pt>
                <c:pt idx="217">
                  <c:v>14.466666666666667</c:v>
                </c:pt>
                <c:pt idx="218">
                  <c:v>14.533333333333333</c:v>
                </c:pt>
                <c:pt idx="219">
                  <c:v>14.6</c:v>
                </c:pt>
                <c:pt idx="220">
                  <c:v>14.666666666666666</c:v>
                </c:pt>
                <c:pt idx="221">
                  <c:v>14.733333333333333</c:v>
                </c:pt>
                <c:pt idx="222">
                  <c:v>14.8</c:v>
                </c:pt>
                <c:pt idx="223">
                  <c:v>14.866666666666667</c:v>
                </c:pt>
                <c:pt idx="224">
                  <c:v>14.933333333333334</c:v>
                </c:pt>
                <c:pt idx="225">
                  <c:v>15</c:v>
                </c:pt>
                <c:pt idx="226">
                  <c:v>15.066666666666666</c:v>
                </c:pt>
                <c:pt idx="227">
                  <c:v>15.133333333333333</c:v>
                </c:pt>
                <c:pt idx="228">
                  <c:v>15.2</c:v>
                </c:pt>
                <c:pt idx="229">
                  <c:v>15.266666666666667</c:v>
                </c:pt>
                <c:pt idx="230">
                  <c:v>15.333333333333334</c:v>
                </c:pt>
                <c:pt idx="231">
                  <c:v>15.4</c:v>
                </c:pt>
                <c:pt idx="232">
                  <c:v>15.466666666666667</c:v>
                </c:pt>
                <c:pt idx="233">
                  <c:v>15.533333333333333</c:v>
                </c:pt>
                <c:pt idx="234">
                  <c:v>15.6</c:v>
                </c:pt>
                <c:pt idx="235">
                  <c:v>15.666666666666666</c:v>
                </c:pt>
                <c:pt idx="236">
                  <c:v>15.733333333333333</c:v>
                </c:pt>
                <c:pt idx="237">
                  <c:v>15.8</c:v>
                </c:pt>
                <c:pt idx="238">
                  <c:v>15.866666666666667</c:v>
                </c:pt>
                <c:pt idx="239">
                  <c:v>15.933333333333334</c:v>
                </c:pt>
                <c:pt idx="240">
                  <c:v>16</c:v>
                </c:pt>
                <c:pt idx="241">
                  <c:v>16.066666666666666</c:v>
                </c:pt>
                <c:pt idx="242">
                  <c:v>16.133333333333333</c:v>
                </c:pt>
                <c:pt idx="243">
                  <c:v>16.2</c:v>
                </c:pt>
                <c:pt idx="244">
                  <c:v>16.266666666666666</c:v>
                </c:pt>
                <c:pt idx="245">
                  <c:v>16.333333333333332</c:v>
                </c:pt>
                <c:pt idx="246">
                  <c:v>16.399999999999999</c:v>
                </c:pt>
                <c:pt idx="247">
                  <c:v>16.466666666666665</c:v>
                </c:pt>
                <c:pt idx="248">
                  <c:v>16.533333333333335</c:v>
                </c:pt>
                <c:pt idx="249">
                  <c:v>16.600000000000001</c:v>
                </c:pt>
                <c:pt idx="250">
                  <c:v>16.666666666666668</c:v>
                </c:pt>
                <c:pt idx="251">
                  <c:v>16.733333333333334</c:v>
                </c:pt>
                <c:pt idx="252">
                  <c:v>16.8</c:v>
                </c:pt>
                <c:pt idx="253">
                  <c:v>16.866666666666667</c:v>
                </c:pt>
                <c:pt idx="254">
                  <c:v>16.933333333333334</c:v>
                </c:pt>
                <c:pt idx="255">
                  <c:v>17</c:v>
                </c:pt>
                <c:pt idx="256">
                  <c:v>17.066666666666666</c:v>
                </c:pt>
                <c:pt idx="257">
                  <c:v>17.133333333333333</c:v>
                </c:pt>
                <c:pt idx="258">
                  <c:v>17.2</c:v>
                </c:pt>
                <c:pt idx="259">
                  <c:v>17.266666666666666</c:v>
                </c:pt>
                <c:pt idx="260">
                  <c:v>17.333333333333332</c:v>
                </c:pt>
                <c:pt idx="261">
                  <c:v>17.399999999999999</c:v>
                </c:pt>
                <c:pt idx="262">
                  <c:v>17.466666666666665</c:v>
                </c:pt>
                <c:pt idx="263">
                  <c:v>17.533333333333335</c:v>
                </c:pt>
                <c:pt idx="264">
                  <c:v>17.600000000000001</c:v>
                </c:pt>
                <c:pt idx="265">
                  <c:v>17.666666666666668</c:v>
                </c:pt>
                <c:pt idx="266">
                  <c:v>17.733333333333334</c:v>
                </c:pt>
                <c:pt idx="267">
                  <c:v>17.8</c:v>
                </c:pt>
                <c:pt idx="268">
                  <c:v>17.866666666666667</c:v>
                </c:pt>
                <c:pt idx="269">
                  <c:v>17.933333333333334</c:v>
                </c:pt>
                <c:pt idx="270">
                  <c:v>18</c:v>
                </c:pt>
                <c:pt idx="271">
                  <c:v>18.066666666666666</c:v>
                </c:pt>
                <c:pt idx="272">
                  <c:v>18.133333333333333</c:v>
                </c:pt>
                <c:pt idx="273">
                  <c:v>18.2</c:v>
                </c:pt>
                <c:pt idx="274">
                  <c:v>18.266666666666666</c:v>
                </c:pt>
                <c:pt idx="275">
                  <c:v>18.333333333333332</c:v>
                </c:pt>
                <c:pt idx="276">
                  <c:v>18.399999999999999</c:v>
                </c:pt>
                <c:pt idx="277">
                  <c:v>18.466666666666665</c:v>
                </c:pt>
                <c:pt idx="278">
                  <c:v>18.533333333333335</c:v>
                </c:pt>
                <c:pt idx="279">
                  <c:v>18.600000000000001</c:v>
                </c:pt>
                <c:pt idx="280">
                  <c:v>18.666666666666668</c:v>
                </c:pt>
                <c:pt idx="281">
                  <c:v>18.733333333333334</c:v>
                </c:pt>
                <c:pt idx="282">
                  <c:v>18.8</c:v>
                </c:pt>
                <c:pt idx="283">
                  <c:v>18.866666666666667</c:v>
                </c:pt>
                <c:pt idx="284">
                  <c:v>18.933333333333334</c:v>
                </c:pt>
                <c:pt idx="285">
                  <c:v>19</c:v>
                </c:pt>
                <c:pt idx="286">
                  <c:v>19.066666666666666</c:v>
                </c:pt>
                <c:pt idx="287">
                  <c:v>19.133333333333333</c:v>
                </c:pt>
                <c:pt idx="288">
                  <c:v>19.2</c:v>
                </c:pt>
                <c:pt idx="289">
                  <c:v>19.266666666666666</c:v>
                </c:pt>
                <c:pt idx="290">
                  <c:v>19.333333333333332</c:v>
                </c:pt>
                <c:pt idx="291">
                  <c:v>19.399999999999999</c:v>
                </c:pt>
                <c:pt idx="292">
                  <c:v>19.466666666666665</c:v>
                </c:pt>
                <c:pt idx="293">
                  <c:v>19.533333333333335</c:v>
                </c:pt>
                <c:pt idx="294">
                  <c:v>19.600000000000001</c:v>
                </c:pt>
                <c:pt idx="295">
                  <c:v>19.666666666666668</c:v>
                </c:pt>
                <c:pt idx="296">
                  <c:v>19.733333333333334</c:v>
                </c:pt>
                <c:pt idx="297">
                  <c:v>19.8</c:v>
                </c:pt>
                <c:pt idx="298">
                  <c:v>19.866666666666667</c:v>
                </c:pt>
                <c:pt idx="299">
                  <c:v>19.933333333333334</c:v>
                </c:pt>
                <c:pt idx="300">
                  <c:v>20</c:v>
                </c:pt>
                <c:pt idx="301">
                  <c:v>20.066666666666666</c:v>
                </c:pt>
                <c:pt idx="302">
                  <c:v>20.133333333333333</c:v>
                </c:pt>
                <c:pt idx="303">
                  <c:v>20.2</c:v>
                </c:pt>
                <c:pt idx="304">
                  <c:v>20.266666666666666</c:v>
                </c:pt>
                <c:pt idx="305">
                  <c:v>20.333333333333332</c:v>
                </c:pt>
                <c:pt idx="306">
                  <c:v>20.399999999999999</c:v>
                </c:pt>
                <c:pt idx="307">
                  <c:v>20.466666666666665</c:v>
                </c:pt>
                <c:pt idx="308">
                  <c:v>20.533333333333335</c:v>
                </c:pt>
                <c:pt idx="309">
                  <c:v>20.6</c:v>
                </c:pt>
                <c:pt idx="310">
                  <c:v>20.666666666666668</c:v>
                </c:pt>
                <c:pt idx="311">
                  <c:v>20.733333333333334</c:v>
                </c:pt>
                <c:pt idx="312">
                  <c:v>20.8</c:v>
                </c:pt>
                <c:pt idx="313">
                  <c:v>20.866666666666667</c:v>
                </c:pt>
                <c:pt idx="314">
                  <c:v>20.933333333333334</c:v>
                </c:pt>
                <c:pt idx="315">
                  <c:v>21</c:v>
                </c:pt>
                <c:pt idx="316">
                  <c:v>21.066666666666666</c:v>
                </c:pt>
                <c:pt idx="317">
                  <c:v>21.133333333333333</c:v>
                </c:pt>
                <c:pt idx="318">
                  <c:v>21.2</c:v>
                </c:pt>
                <c:pt idx="319">
                  <c:v>21.266666666666666</c:v>
                </c:pt>
                <c:pt idx="320">
                  <c:v>21.333333333333332</c:v>
                </c:pt>
                <c:pt idx="321">
                  <c:v>21.4</c:v>
                </c:pt>
                <c:pt idx="322">
                  <c:v>21.466666666666665</c:v>
                </c:pt>
                <c:pt idx="323">
                  <c:v>21.533333333333335</c:v>
                </c:pt>
                <c:pt idx="324">
                  <c:v>21.6</c:v>
                </c:pt>
                <c:pt idx="325">
                  <c:v>21.666666666666668</c:v>
                </c:pt>
                <c:pt idx="326">
                  <c:v>21.733333333333334</c:v>
                </c:pt>
                <c:pt idx="327">
                  <c:v>21.8</c:v>
                </c:pt>
                <c:pt idx="328">
                  <c:v>21.866666666666667</c:v>
                </c:pt>
                <c:pt idx="329">
                  <c:v>21.933333333333334</c:v>
                </c:pt>
                <c:pt idx="330">
                  <c:v>22</c:v>
                </c:pt>
                <c:pt idx="331">
                  <c:v>22.066666666666666</c:v>
                </c:pt>
                <c:pt idx="332">
                  <c:v>22.133333333333333</c:v>
                </c:pt>
                <c:pt idx="333">
                  <c:v>22.2</c:v>
                </c:pt>
                <c:pt idx="334">
                  <c:v>22.266666666666666</c:v>
                </c:pt>
                <c:pt idx="335">
                  <c:v>22.333333333333332</c:v>
                </c:pt>
                <c:pt idx="336">
                  <c:v>22.4</c:v>
                </c:pt>
                <c:pt idx="337">
                  <c:v>22.466666666666665</c:v>
                </c:pt>
                <c:pt idx="338">
                  <c:v>22.533333333333335</c:v>
                </c:pt>
                <c:pt idx="339">
                  <c:v>22.6</c:v>
                </c:pt>
                <c:pt idx="340">
                  <c:v>22.666666666666668</c:v>
                </c:pt>
                <c:pt idx="341">
                  <c:v>22.733333333333334</c:v>
                </c:pt>
                <c:pt idx="342">
                  <c:v>22.8</c:v>
                </c:pt>
                <c:pt idx="343">
                  <c:v>22.866666666666667</c:v>
                </c:pt>
                <c:pt idx="344">
                  <c:v>22.933333333333334</c:v>
                </c:pt>
                <c:pt idx="345">
                  <c:v>23</c:v>
                </c:pt>
                <c:pt idx="346">
                  <c:v>23.066666666666666</c:v>
                </c:pt>
                <c:pt idx="347">
                  <c:v>23.133333333333333</c:v>
                </c:pt>
                <c:pt idx="348">
                  <c:v>23.2</c:v>
                </c:pt>
                <c:pt idx="349">
                  <c:v>23.266666666666666</c:v>
                </c:pt>
                <c:pt idx="350">
                  <c:v>23.333333333333332</c:v>
                </c:pt>
                <c:pt idx="351">
                  <c:v>23.4</c:v>
                </c:pt>
                <c:pt idx="352">
                  <c:v>23.466666666666665</c:v>
                </c:pt>
                <c:pt idx="353">
                  <c:v>23.533333333333335</c:v>
                </c:pt>
                <c:pt idx="354">
                  <c:v>23.6</c:v>
                </c:pt>
                <c:pt idx="355">
                  <c:v>23.666666666666668</c:v>
                </c:pt>
                <c:pt idx="356">
                  <c:v>23.733333333333334</c:v>
                </c:pt>
                <c:pt idx="357">
                  <c:v>23.8</c:v>
                </c:pt>
                <c:pt idx="358">
                  <c:v>23.866666666666667</c:v>
                </c:pt>
                <c:pt idx="359">
                  <c:v>23.933333333333334</c:v>
                </c:pt>
                <c:pt idx="360">
                  <c:v>24</c:v>
                </c:pt>
              </c:numCache>
            </c:numRef>
          </c:cat>
          <c:val>
            <c:numRef>
              <c:f>pop_traffic_selected!$E$2:$E$362</c:f>
              <c:numCache>
                <c:formatCode>#.#,," M"</c:formatCode>
                <c:ptCount val="361"/>
                <c:pt idx="0">
                  <c:v>564154.91669999994</c:v>
                </c:pt>
                <c:pt idx="1">
                  <c:v>577210.21669999999</c:v>
                </c:pt>
                <c:pt idx="2">
                  <c:v>577737.85</c:v>
                </c:pt>
                <c:pt idx="3">
                  <c:v>580240.26670000004</c:v>
                </c:pt>
                <c:pt idx="4">
                  <c:v>579966.71669999999</c:v>
                </c:pt>
                <c:pt idx="5">
                  <c:v>580152.68330000003</c:v>
                </c:pt>
                <c:pt idx="6">
                  <c:v>583303.56669999997</c:v>
                </c:pt>
                <c:pt idx="7">
                  <c:v>582150.56669999997</c:v>
                </c:pt>
                <c:pt idx="8">
                  <c:v>594075.55000000005</c:v>
                </c:pt>
                <c:pt idx="9">
                  <c:v>593719.13329999999</c:v>
                </c:pt>
                <c:pt idx="10">
                  <c:v>592367.58330000006</c:v>
                </c:pt>
                <c:pt idx="11">
                  <c:v>592379.98329999996</c:v>
                </c:pt>
                <c:pt idx="12">
                  <c:v>593902.03330000001</c:v>
                </c:pt>
                <c:pt idx="13">
                  <c:v>595798.41669999994</c:v>
                </c:pt>
                <c:pt idx="14">
                  <c:v>596575.81669999997</c:v>
                </c:pt>
                <c:pt idx="15">
                  <c:v>605701.98329999996</c:v>
                </c:pt>
                <c:pt idx="16">
                  <c:v>613778.71669999999</c:v>
                </c:pt>
                <c:pt idx="17">
                  <c:v>605874.11670000001</c:v>
                </c:pt>
                <c:pt idx="18">
                  <c:v>602409.78330000001</c:v>
                </c:pt>
                <c:pt idx="19">
                  <c:v>597475.46669999999</c:v>
                </c:pt>
                <c:pt idx="20">
                  <c:v>597281.48329999996</c:v>
                </c:pt>
                <c:pt idx="21">
                  <c:v>597477.13329999999</c:v>
                </c:pt>
                <c:pt idx="22">
                  <c:v>595057.26670000004</c:v>
                </c:pt>
                <c:pt idx="23">
                  <c:v>597954.30000000005</c:v>
                </c:pt>
                <c:pt idx="24">
                  <c:v>596383.6</c:v>
                </c:pt>
                <c:pt idx="25">
                  <c:v>600446.4</c:v>
                </c:pt>
                <c:pt idx="26">
                  <c:v>599359.85</c:v>
                </c:pt>
                <c:pt idx="27">
                  <c:v>592629.05000000005</c:v>
                </c:pt>
                <c:pt idx="28">
                  <c:v>591550.28330000001</c:v>
                </c:pt>
                <c:pt idx="29">
                  <c:v>596955.76670000004</c:v>
                </c:pt>
                <c:pt idx="30">
                  <c:v>592599.36670000001</c:v>
                </c:pt>
                <c:pt idx="31">
                  <c:v>602362.31669999997</c:v>
                </c:pt>
                <c:pt idx="32">
                  <c:v>602412.48329999996</c:v>
                </c:pt>
                <c:pt idx="33">
                  <c:v>603136.73329999996</c:v>
                </c:pt>
                <c:pt idx="34">
                  <c:v>599170.91669999994</c:v>
                </c:pt>
                <c:pt idx="35">
                  <c:v>597815.83330000006</c:v>
                </c:pt>
                <c:pt idx="36">
                  <c:v>598751.35</c:v>
                </c:pt>
                <c:pt idx="37">
                  <c:v>599441.88329999999</c:v>
                </c:pt>
                <c:pt idx="38">
                  <c:v>605186.33330000006</c:v>
                </c:pt>
                <c:pt idx="39">
                  <c:v>607697.65</c:v>
                </c:pt>
                <c:pt idx="40">
                  <c:v>612009.19999999995</c:v>
                </c:pt>
                <c:pt idx="41">
                  <c:v>612508.81669999997</c:v>
                </c:pt>
                <c:pt idx="42">
                  <c:v>610298.71669999999</c:v>
                </c:pt>
                <c:pt idx="43">
                  <c:v>610027.08330000006</c:v>
                </c:pt>
                <c:pt idx="44">
                  <c:v>616418.86670000001</c:v>
                </c:pt>
                <c:pt idx="45">
                  <c:v>616566.11670000001</c:v>
                </c:pt>
                <c:pt idx="46">
                  <c:v>625794.51670000004</c:v>
                </c:pt>
                <c:pt idx="47">
                  <c:v>625066.43330000003</c:v>
                </c:pt>
                <c:pt idx="48">
                  <c:v>627345.55000000005</c:v>
                </c:pt>
                <c:pt idx="49">
                  <c:v>632062.55000000005</c:v>
                </c:pt>
                <c:pt idx="50">
                  <c:v>629190.06669999997</c:v>
                </c:pt>
                <c:pt idx="51">
                  <c:v>629298.28330000001</c:v>
                </c:pt>
                <c:pt idx="52">
                  <c:v>633242.38329999999</c:v>
                </c:pt>
                <c:pt idx="53">
                  <c:v>636787.63329999999</c:v>
                </c:pt>
                <c:pt idx="54">
                  <c:v>641986.26670000004</c:v>
                </c:pt>
                <c:pt idx="55">
                  <c:v>644356.66669999994</c:v>
                </c:pt>
                <c:pt idx="56">
                  <c:v>646558.69999999995</c:v>
                </c:pt>
                <c:pt idx="57">
                  <c:v>650852.55000000005</c:v>
                </c:pt>
                <c:pt idx="58">
                  <c:v>654532.01670000004</c:v>
                </c:pt>
                <c:pt idx="59">
                  <c:v>655921.4</c:v>
                </c:pt>
                <c:pt idx="60">
                  <c:v>662061.43330000003</c:v>
                </c:pt>
                <c:pt idx="61">
                  <c:v>676497.58330000006</c:v>
                </c:pt>
                <c:pt idx="62">
                  <c:v>684020</c:v>
                </c:pt>
                <c:pt idx="63">
                  <c:v>685385.13329999999</c:v>
                </c:pt>
                <c:pt idx="64">
                  <c:v>690224.66669999994</c:v>
                </c:pt>
                <c:pt idx="65">
                  <c:v>695422.65</c:v>
                </c:pt>
                <c:pt idx="66">
                  <c:v>704607.36670000001</c:v>
                </c:pt>
                <c:pt idx="67">
                  <c:v>709719.61670000001</c:v>
                </c:pt>
                <c:pt idx="68">
                  <c:v>721609.56669999997</c:v>
                </c:pt>
                <c:pt idx="69">
                  <c:v>724682.23329999996</c:v>
                </c:pt>
                <c:pt idx="70">
                  <c:v>734960.63329999999</c:v>
                </c:pt>
                <c:pt idx="71">
                  <c:v>732570.73329999996</c:v>
                </c:pt>
                <c:pt idx="72">
                  <c:v>740366.98329999996</c:v>
                </c:pt>
                <c:pt idx="73">
                  <c:v>744109.6</c:v>
                </c:pt>
                <c:pt idx="74">
                  <c:v>748107.05</c:v>
                </c:pt>
                <c:pt idx="75">
                  <c:v>751303.45</c:v>
                </c:pt>
                <c:pt idx="76">
                  <c:v>749784.51670000004</c:v>
                </c:pt>
                <c:pt idx="77">
                  <c:v>757647.33330000006</c:v>
                </c:pt>
                <c:pt idx="78">
                  <c:v>768425.28330000001</c:v>
                </c:pt>
                <c:pt idx="79">
                  <c:v>771271.05</c:v>
                </c:pt>
                <c:pt idx="80">
                  <c:v>777109.73329999996</c:v>
                </c:pt>
                <c:pt idx="81">
                  <c:v>784555.5</c:v>
                </c:pt>
                <c:pt idx="82">
                  <c:v>786996.2</c:v>
                </c:pt>
                <c:pt idx="83">
                  <c:v>791182.53330000001</c:v>
                </c:pt>
                <c:pt idx="84">
                  <c:v>786343.5</c:v>
                </c:pt>
                <c:pt idx="85">
                  <c:v>797815.66669999994</c:v>
                </c:pt>
                <c:pt idx="86">
                  <c:v>810157.31669999997</c:v>
                </c:pt>
                <c:pt idx="87">
                  <c:v>809644.16669999994</c:v>
                </c:pt>
                <c:pt idx="88">
                  <c:v>814358.95</c:v>
                </c:pt>
                <c:pt idx="89">
                  <c:v>809746.45</c:v>
                </c:pt>
                <c:pt idx="90">
                  <c:v>814768.58330000006</c:v>
                </c:pt>
                <c:pt idx="91">
                  <c:v>819076.86670000001</c:v>
                </c:pt>
                <c:pt idx="92">
                  <c:v>835542.26670000004</c:v>
                </c:pt>
                <c:pt idx="93">
                  <c:v>837100.56669999997</c:v>
                </c:pt>
                <c:pt idx="94">
                  <c:v>822513.96669999999</c:v>
                </c:pt>
                <c:pt idx="95">
                  <c:v>829779.28330000001</c:v>
                </c:pt>
                <c:pt idx="96">
                  <c:v>817577.18330000003</c:v>
                </c:pt>
                <c:pt idx="97">
                  <c:v>808896.6</c:v>
                </c:pt>
                <c:pt idx="98">
                  <c:v>816337.16669999994</c:v>
                </c:pt>
                <c:pt idx="99">
                  <c:v>812375.86670000001</c:v>
                </c:pt>
                <c:pt idx="100">
                  <c:v>793328.83330000006</c:v>
                </c:pt>
                <c:pt idx="101">
                  <c:v>788740.56669999997</c:v>
                </c:pt>
                <c:pt idx="102">
                  <c:v>781357.95</c:v>
                </c:pt>
                <c:pt idx="103">
                  <c:v>778822.95</c:v>
                </c:pt>
                <c:pt idx="104">
                  <c:v>776062.31669999997</c:v>
                </c:pt>
                <c:pt idx="105">
                  <c:v>772264.43330000003</c:v>
                </c:pt>
                <c:pt idx="106">
                  <c:v>776784.28330000001</c:v>
                </c:pt>
                <c:pt idx="107">
                  <c:v>774897.81669999997</c:v>
                </c:pt>
                <c:pt idx="108">
                  <c:v>764627.45</c:v>
                </c:pt>
                <c:pt idx="109">
                  <c:v>772791.13329999999</c:v>
                </c:pt>
                <c:pt idx="110">
                  <c:v>764727.13329999999</c:v>
                </c:pt>
                <c:pt idx="111">
                  <c:v>756319.18330000003</c:v>
                </c:pt>
                <c:pt idx="112">
                  <c:v>746523.91669999994</c:v>
                </c:pt>
                <c:pt idx="113">
                  <c:v>747150.03330000001</c:v>
                </c:pt>
                <c:pt idx="114">
                  <c:v>742166.61670000001</c:v>
                </c:pt>
                <c:pt idx="115">
                  <c:v>739675.1</c:v>
                </c:pt>
                <c:pt idx="116">
                  <c:v>728056.15</c:v>
                </c:pt>
                <c:pt idx="117">
                  <c:v>734579.81669999997</c:v>
                </c:pt>
                <c:pt idx="118">
                  <c:v>732672.05</c:v>
                </c:pt>
                <c:pt idx="119">
                  <c:v>743708.78330000001</c:v>
                </c:pt>
                <c:pt idx="120">
                  <c:v>735119.23329999996</c:v>
                </c:pt>
                <c:pt idx="121">
                  <c:v>745779.33330000006</c:v>
                </c:pt>
                <c:pt idx="122">
                  <c:v>739829.75</c:v>
                </c:pt>
                <c:pt idx="123">
                  <c:v>738504.63329999999</c:v>
                </c:pt>
                <c:pt idx="124">
                  <c:v>733361.23329999996</c:v>
                </c:pt>
                <c:pt idx="125">
                  <c:v>731160.1</c:v>
                </c:pt>
                <c:pt idx="126">
                  <c:v>729812.5</c:v>
                </c:pt>
                <c:pt idx="127">
                  <c:v>736594.06669999997</c:v>
                </c:pt>
                <c:pt idx="128">
                  <c:v>743773.08330000006</c:v>
                </c:pt>
                <c:pt idx="129">
                  <c:v>742826.93330000003</c:v>
                </c:pt>
                <c:pt idx="130">
                  <c:v>745759.35</c:v>
                </c:pt>
                <c:pt idx="131">
                  <c:v>744802.36670000001</c:v>
                </c:pt>
                <c:pt idx="132">
                  <c:v>749726.11670000001</c:v>
                </c:pt>
                <c:pt idx="133">
                  <c:v>759082.15</c:v>
                </c:pt>
                <c:pt idx="134">
                  <c:v>757443.91669999994</c:v>
                </c:pt>
                <c:pt idx="135">
                  <c:v>755283.35</c:v>
                </c:pt>
                <c:pt idx="136">
                  <c:v>757677.23329999996</c:v>
                </c:pt>
                <c:pt idx="137">
                  <c:v>765395.48329999996</c:v>
                </c:pt>
                <c:pt idx="138">
                  <c:v>770950.93330000003</c:v>
                </c:pt>
                <c:pt idx="139">
                  <c:v>771002.05</c:v>
                </c:pt>
                <c:pt idx="140">
                  <c:v>765922.06669999997</c:v>
                </c:pt>
                <c:pt idx="141">
                  <c:v>767426.66669999994</c:v>
                </c:pt>
                <c:pt idx="142">
                  <c:v>777381.2</c:v>
                </c:pt>
                <c:pt idx="143">
                  <c:v>788620.3</c:v>
                </c:pt>
                <c:pt idx="144">
                  <c:v>788643.85</c:v>
                </c:pt>
                <c:pt idx="145">
                  <c:v>796122.91669999994</c:v>
                </c:pt>
                <c:pt idx="146">
                  <c:v>801563.26670000004</c:v>
                </c:pt>
                <c:pt idx="147">
                  <c:v>799837.93330000003</c:v>
                </c:pt>
                <c:pt idx="148">
                  <c:v>803014.08330000006</c:v>
                </c:pt>
                <c:pt idx="149">
                  <c:v>809752.68330000003</c:v>
                </c:pt>
                <c:pt idx="150">
                  <c:v>810551.38329999999</c:v>
                </c:pt>
                <c:pt idx="151">
                  <c:v>797962.26670000004</c:v>
                </c:pt>
                <c:pt idx="152">
                  <c:v>822045.85</c:v>
                </c:pt>
                <c:pt idx="153">
                  <c:v>826627.08330000006</c:v>
                </c:pt>
                <c:pt idx="154">
                  <c:v>830109.5</c:v>
                </c:pt>
                <c:pt idx="155">
                  <c:v>829147.08330000006</c:v>
                </c:pt>
                <c:pt idx="156">
                  <c:v>832631.41669999994</c:v>
                </c:pt>
                <c:pt idx="157">
                  <c:v>837604.01670000004</c:v>
                </c:pt>
                <c:pt idx="158">
                  <c:v>838482.63329999999</c:v>
                </c:pt>
                <c:pt idx="159">
                  <c:v>843514.68330000003</c:v>
                </c:pt>
                <c:pt idx="160">
                  <c:v>849197.9</c:v>
                </c:pt>
                <c:pt idx="161">
                  <c:v>856569.1</c:v>
                </c:pt>
                <c:pt idx="162">
                  <c:v>859648.48329999996</c:v>
                </c:pt>
                <c:pt idx="163">
                  <c:v>862866.6</c:v>
                </c:pt>
                <c:pt idx="164">
                  <c:v>866951.36670000001</c:v>
                </c:pt>
                <c:pt idx="165">
                  <c:v>873313.38329999999</c:v>
                </c:pt>
                <c:pt idx="166">
                  <c:v>891596.13329999999</c:v>
                </c:pt>
                <c:pt idx="167">
                  <c:v>888803.23329999996</c:v>
                </c:pt>
                <c:pt idx="168">
                  <c:v>884667.13329999999</c:v>
                </c:pt>
                <c:pt idx="169">
                  <c:v>887505.6</c:v>
                </c:pt>
                <c:pt idx="170">
                  <c:v>901041.65</c:v>
                </c:pt>
                <c:pt idx="171">
                  <c:v>906944.36670000001</c:v>
                </c:pt>
                <c:pt idx="172">
                  <c:v>901281.05</c:v>
                </c:pt>
                <c:pt idx="173">
                  <c:v>907568.71669999999</c:v>
                </c:pt>
                <c:pt idx="174">
                  <c:v>916490.15</c:v>
                </c:pt>
                <c:pt idx="175">
                  <c:v>916374.95</c:v>
                </c:pt>
                <c:pt idx="176">
                  <c:v>911685.43330000003</c:v>
                </c:pt>
                <c:pt idx="177">
                  <c:v>903741.65</c:v>
                </c:pt>
                <c:pt idx="178">
                  <c:v>912024.33330000006</c:v>
                </c:pt>
                <c:pt idx="179">
                  <c:v>918843.78330000001</c:v>
                </c:pt>
                <c:pt idx="180">
                  <c:v>923816.08330000006</c:v>
                </c:pt>
                <c:pt idx="181">
                  <c:v>932704.46669999999</c:v>
                </c:pt>
                <c:pt idx="182">
                  <c:v>933266.65</c:v>
                </c:pt>
                <c:pt idx="183">
                  <c:v>938137.13329999999</c:v>
                </c:pt>
                <c:pt idx="184">
                  <c:v>953233.98329999996</c:v>
                </c:pt>
                <c:pt idx="185">
                  <c:v>954974.13329999999</c:v>
                </c:pt>
                <c:pt idx="186">
                  <c:v>964649.53330000001</c:v>
                </c:pt>
                <c:pt idx="187">
                  <c:v>977069.6</c:v>
                </c:pt>
                <c:pt idx="188">
                  <c:v>987086.11670000001</c:v>
                </c:pt>
                <c:pt idx="189">
                  <c:v>1003351.6</c:v>
                </c:pt>
                <c:pt idx="190">
                  <c:v>1008471.867</c:v>
                </c:pt>
                <c:pt idx="191">
                  <c:v>1028245.267</c:v>
                </c:pt>
                <c:pt idx="192">
                  <c:v>1037841.15</c:v>
                </c:pt>
                <c:pt idx="193">
                  <c:v>1024310.617</c:v>
                </c:pt>
                <c:pt idx="194">
                  <c:v>1036867.25</c:v>
                </c:pt>
                <c:pt idx="195">
                  <c:v>1043735.65</c:v>
                </c:pt>
                <c:pt idx="196">
                  <c:v>1039701.433</c:v>
                </c:pt>
                <c:pt idx="197">
                  <c:v>1049784.1329999999</c:v>
                </c:pt>
                <c:pt idx="198">
                  <c:v>1051444.0830000001</c:v>
                </c:pt>
                <c:pt idx="199">
                  <c:v>1049209.3500000001</c:v>
                </c:pt>
                <c:pt idx="200">
                  <c:v>1062829.6329999999</c:v>
                </c:pt>
                <c:pt idx="201">
                  <c:v>1072952.2</c:v>
                </c:pt>
                <c:pt idx="202">
                  <c:v>1044597.6</c:v>
                </c:pt>
                <c:pt idx="203">
                  <c:v>1042401.35</c:v>
                </c:pt>
                <c:pt idx="204">
                  <c:v>1030057.15</c:v>
                </c:pt>
                <c:pt idx="205">
                  <c:v>1041940.617</c:v>
                </c:pt>
                <c:pt idx="206">
                  <c:v>1032696.633</c:v>
                </c:pt>
                <c:pt idx="207">
                  <c:v>1022680.633</c:v>
                </c:pt>
                <c:pt idx="208">
                  <c:v>1047988.567</c:v>
                </c:pt>
                <c:pt idx="209">
                  <c:v>1023225.2830000001</c:v>
                </c:pt>
                <c:pt idx="210">
                  <c:v>1016866.583</c:v>
                </c:pt>
                <c:pt idx="211">
                  <c:v>1040630.917</c:v>
                </c:pt>
                <c:pt idx="212">
                  <c:v>998614.96669999999</c:v>
                </c:pt>
                <c:pt idx="213">
                  <c:v>953729.5</c:v>
                </c:pt>
                <c:pt idx="214">
                  <c:v>933802.25</c:v>
                </c:pt>
                <c:pt idx="215">
                  <c:v>970529.38329999999</c:v>
                </c:pt>
                <c:pt idx="216">
                  <c:v>955984.53330000001</c:v>
                </c:pt>
                <c:pt idx="217">
                  <c:v>935883.91669999994</c:v>
                </c:pt>
                <c:pt idx="218">
                  <c:v>917812.61670000001</c:v>
                </c:pt>
                <c:pt idx="219">
                  <c:v>955196.01670000004</c:v>
                </c:pt>
                <c:pt idx="220">
                  <c:v>926692.33330000006</c:v>
                </c:pt>
                <c:pt idx="221">
                  <c:v>899314.06669999997</c:v>
                </c:pt>
                <c:pt idx="222">
                  <c:v>884377.65</c:v>
                </c:pt>
                <c:pt idx="223">
                  <c:v>871732.35</c:v>
                </c:pt>
                <c:pt idx="224">
                  <c:v>830225.4</c:v>
                </c:pt>
                <c:pt idx="225">
                  <c:v>851658.45</c:v>
                </c:pt>
                <c:pt idx="226">
                  <c:v>816498.35</c:v>
                </c:pt>
                <c:pt idx="227">
                  <c:v>790166.85</c:v>
                </c:pt>
                <c:pt idx="228">
                  <c:v>752980.73329999996</c:v>
                </c:pt>
                <c:pt idx="229">
                  <c:v>751075.86670000001</c:v>
                </c:pt>
                <c:pt idx="230">
                  <c:v>729417.36670000001</c:v>
                </c:pt>
                <c:pt idx="231">
                  <c:v>702660.53330000001</c:v>
                </c:pt>
                <c:pt idx="232">
                  <c:v>674894.23329999996</c:v>
                </c:pt>
                <c:pt idx="233">
                  <c:v>659590.6</c:v>
                </c:pt>
                <c:pt idx="234">
                  <c:v>651099.78330000001</c:v>
                </c:pt>
                <c:pt idx="235">
                  <c:v>644325.01670000004</c:v>
                </c:pt>
                <c:pt idx="236">
                  <c:v>623839.41669999994</c:v>
                </c:pt>
                <c:pt idx="237">
                  <c:v>587261.1</c:v>
                </c:pt>
                <c:pt idx="238">
                  <c:v>576501.4</c:v>
                </c:pt>
                <c:pt idx="239">
                  <c:v>559938.63329999999</c:v>
                </c:pt>
                <c:pt idx="240">
                  <c:v>537947.25</c:v>
                </c:pt>
                <c:pt idx="241">
                  <c:v>527065.80000000005</c:v>
                </c:pt>
                <c:pt idx="242">
                  <c:v>505456.98330000002</c:v>
                </c:pt>
                <c:pt idx="243">
                  <c:v>492982.1667</c:v>
                </c:pt>
                <c:pt idx="244">
                  <c:v>468912.25</c:v>
                </c:pt>
                <c:pt idx="245">
                  <c:v>450216.4</c:v>
                </c:pt>
                <c:pt idx="246">
                  <c:v>425266.28330000001</c:v>
                </c:pt>
                <c:pt idx="247">
                  <c:v>410666.1667</c:v>
                </c:pt>
                <c:pt idx="248">
                  <c:v>395106.78330000001</c:v>
                </c:pt>
                <c:pt idx="249">
                  <c:v>379195.9</c:v>
                </c:pt>
                <c:pt idx="250">
                  <c:v>370242.96669999999</c:v>
                </c:pt>
                <c:pt idx="251">
                  <c:v>353711.81670000002</c:v>
                </c:pt>
                <c:pt idx="252">
                  <c:v>339219</c:v>
                </c:pt>
                <c:pt idx="253">
                  <c:v>321925.3</c:v>
                </c:pt>
                <c:pt idx="254">
                  <c:v>309915.90000000002</c:v>
                </c:pt>
                <c:pt idx="255">
                  <c:v>302455.3</c:v>
                </c:pt>
                <c:pt idx="256">
                  <c:v>290133.01669999998</c:v>
                </c:pt>
                <c:pt idx="257">
                  <c:v>276486.15000000002</c:v>
                </c:pt>
                <c:pt idx="258">
                  <c:v>256497.28330000001</c:v>
                </c:pt>
                <c:pt idx="259">
                  <c:v>256119.55</c:v>
                </c:pt>
                <c:pt idx="260">
                  <c:v>243304.63329999999</c:v>
                </c:pt>
                <c:pt idx="261">
                  <c:v>225197.28330000001</c:v>
                </c:pt>
                <c:pt idx="262">
                  <c:v>225688.6</c:v>
                </c:pt>
                <c:pt idx="263">
                  <c:v>217584.7</c:v>
                </c:pt>
                <c:pt idx="264">
                  <c:v>210009.75</c:v>
                </c:pt>
                <c:pt idx="265">
                  <c:v>188736.48329999999</c:v>
                </c:pt>
                <c:pt idx="266">
                  <c:v>193687.5667</c:v>
                </c:pt>
                <c:pt idx="267">
                  <c:v>186359.63329999999</c:v>
                </c:pt>
                <c:pt idx="268">
                  <c:v>178743.5833</c:v>
                </c:pt>
                <c:pt idx="269">
                  <c:v>172240.11670000001</c:v>
                </c:pt>
                <c:pt idx="270">
                  <c:v>164293.75</c:v>
                </c:pt>
                <c:pt idx="271">
                  <c:v>163765.03330000001</c:v>
                </c:pt>
                <c:pt idx="272">
                  <c:v>157980.5</c:v>
                </c:pt>
                <c:pt idx="273">
                  <c:v>153995.63329999999</c:v>
                </c:pt>
                <c:pt idx="274">
                  <c:v>142722.1</c:v>
                </c:pt>
                <c:pt idx="275">
                  <c:v>143482.73329999999</c:v>
                </c:pt>
                <c:pt idx="276">
                  <c:v>138885.5</c:v>
                </c:pt>
                <c:pt idx="277">
                  <c:v>135350.13329999999</c:v>
                </c:pt>
                <c:pt idx="278">
                  <c:v>131879.38329999999</c:v>
                </c:pt>
                <c:pt idx="279">
                  <c:v>127532.73330000001</c:v>
                </c:pt>
                <c:pt idx="280">
                  <c:v>122829.6333</c:v>
                </c:pt>
                <c:pt idx="281">
                  <c:v>120425.65</c:v>
                </c:pt>
                <c:pt idx="282">
                  <c:v>117865.51669999999</c:v>
                </c:pt>
                <c:pt idx="283">
                  <c:v>115348.1333</c:v>
                </c:pt>
                <c:pt idx="284">
                  <c:v>112669.2</c:v>
                </c:pt>
                <c:pt idx="285">
                  <c:v>109416.5</c:v>
                </c:pt>
                <c:pt idx="286">
                  <c:v>111688.7833</c:v>
                </c:pt>
                <c:pt idx="287">
                  <c:v>107606.1</c:v>
                </c:pt>
                <c:pt idx="288">
                  <c:v>105205.9333</c:v>
                </c:pt>
                <c:pt idx="289">
                  <c:v>102714.6167</c:v>
                </c:pt>
                <c:pt idx="290">
                  <c:v>100933.8167</c:v>
                </c:pt>
                <c:pt idx="291">
                  <c:v>98560.9</c:v>
                </c:pt>
                <c:pt idx="292">
                  <c:v>96431.766669999997</c:v>
                </c:pt>
                <c:pt idx="293">
                  <c:v>96557.31667</c:v>
                </c:pt>
                <c:pt idx="294">
                  <c:v>94737.833329999994</c:v>
                </c:pt>
                <c:pt idx="295">
                  <c:v>92405.716669999994</c:v>
                </c:pt>
                <c:pt idx="296">
                  <c:v>91003.766669999997</c:v>
                </c:pt>
                <c:pt idx="297">
                  <c:v>90293.333329999994</c:v>
                </c:pt>
                <c:pt idx="298">
                  <c:v>89626.56667</c:v>
                </c:pt>
                <c:pt idx="299">
                  <c:v>89152.783330000006</c:v>
                </c:pt>
                <c:pt idx="300">
                  <c:v>88317.383329999997</c:v>
                </c:pt>
                <c:pt idx="301">
                  <c:v>90748.883329999997</c:v>
                </c:pt>
                <c:pt idx="302">
                  <c:v>90216.5</c:v>
                </c:pt>
                <c:pt idx="303">
                  <c:v>90879.383329999997</c:v>
                </c:pt>
                <c:pt idx="304">
                  <c:v>91604.55</c:v>
                </c:pt>
                <c:pt idx="305">
                  <c:v>91298.766669999997</c:v>
                </c:pt>
                <c:pt idx="306">
                  <c:v>92186.93333</c:v>
                </c:pt>
                <c:pt idx="307">
                  <c:v>93587.233330000003</c:v>
                </c:pt>
                <c:pt idx="308">
                  <c:v>97012.966669999994</c:v>
                </c:pt>
                <c:pt idx="309">
                  <c:v>96609.983330000003</c:v>
                </c:pt>
                <c:pt idx="310">
                  <c:v>96744.4</c:v>
                </c:pt>
                <c:pt idx="311">
                  <c:v>99115.983330000003</c:v>
                </c:pt>
                <c:pt idx="312">
                  <c:v>102235.73330000001</c:v>
                </c:pt>
                <c:pt idx="313">
                  <c:v>104306.4</c:v>
                </c:pt>
                <c:pt idx="314">
                  <c:v>106041.55</c:v>
                </c:pt>
                <c:pt idx="315">
                  <c:v>107475.05</c:v>
                </c:pt>
                <c:pt idx="316">
                  <c:v>117794.6333</c:v>
                </c:pt>
                <c:pt idx="317">
                  <c:v>119816.2833</c:v>
                </c:pt>
                <c:pt idx="318">
                  <c:v>124221.05</c:v>
                </c:pt>
                <c:pt idx="319">
                  <c:v>128156.23330000001</c:v>
                </c:pt>
                <c:pt idx="320">
                  <c:v>129916.3167</c:v>
                </c:pt>
                <c:pt idx="321">
                  <c:v>134585.75</c:v>
                </c:pt>
                <c:pt idx="322">
                  <c:v>138388.9167</c:v>
                </c:pt>
                <c:pt idx="323">
                  <c:v>150229.53330000001</c:v>
                </c:pt>
                <c:pt idx="324">
                  <c:v>152095.03330000001</c:v>
                </c:pt>
                <c:pt idx="325">
                  <c:v>156097.4167</c:v>
                </c:pt>
                <c:pt idx="326">
                  <c:v>163008.26670000001</c:v>
                </c:pt>
                <c:pt idx="327">
                  <c:v>172131.3</c:v>
                </c:pt>
                <c:pt idx="328">
                  <c:v>180471.6667</c:v>
                </c:pt>
                <c:pt idx="329">
                  <c:v>186635.65</c:v>
                </c:pt>
                <c:pt idx="330">
                  <c:v>194046.1667</c:v>
                </c:pt>
                <c:pt idx="331">
                  <c:v>223767.11670000001</c:v>
                </c:pt>
                <c:pt idx="332">
                  <c:v>234439.73329999999</c:v>
                </c:pt>
                <c:pt idx="333">
                  <c:v>248729.61670000001</c:v>
                </c:pt>
                <c:pt idx="334">
                  <c:v>260434.05</c:v>
                </c:pt>
                <c:pt idx="335">
                  <c:v>271988.2</c:v>
                </c:pt>
                <c:pt idx="336">
                  <c:v>288424.5</c:v>
                </c:pt>
                <c:pt idx="337">
                  <c:v>303744.81670000002</c:v>
                </c:pt>
                <c:pt idx="338">
                  <c:v>336655.36670000001</c:v>
                </c:pt>
                <c:pt idx="339">
                  <c:v>341956.75</c:v>
                </c:pt>
                <c:pt idx="340">
                  <c:v>353171.7</c:v>
                </c:pt>
                <c:pt idx="341">
                  <c:v>369967.5833</c:v>
                </c:pt>
                <c:pt idx="342">
                  <c:v>391791.8</c:v>
                </c:pt>
                <c:pt idx="343">
                  <c:v>411313.6667</c:v>
                </c:pt>
                <c:pt idx="344">
                  <c:v>420700</c:v>
                </c:pt>
                <c:pt idx="345">
                  <c:v>432528.01669999998</c:v>
                </c:pt>
                <c:pt idx="346">
                  <c:v>466455.21669999999</c:v>
                </c:pt>
                <c:pt idx="347">
                  <c:v>477338.46669999999</c:v>
                </c:pt>
                <c:pt idx="348">
                  <c:v>495727.3333</c:v>
                </c:pt>
                <c:pt idx="349">
                  <c:v>501984.85</c:v>
                </c:pt>
                <c:pt idx="350">
                  <c:v>508379.48330000002</c:v>
                </c:pt>
                <c:pt idx="351">
                  <c:v>517391.63329999999</c:v>
                </c:pt>
                <c:pt idx="352">
                  <c:v>522946</c:v>
                </c:pt>
                <c:pt idx="353">
                  <c:v>545252</c:v>
                </c:pt>
                <c:pt idx="354">
                  <c:v>541143.43330000003</c:v>
                </c:pt>
                <c:pt idx="355">
                  <c:v>540268.21669999999</c:v>
                </c:pt>
                <c:pt idx="356">
                  <c:v>544851.98329999996</c:v>
                </c:pt>
                <c:pt idx="357">
                  <c:v>548342.96669999999</c:v>
                </c:pt>
                <c:pt idx="358">
                  <c:v>551038.81669999997</c:v>
                </c:pt>
                <c:pt idx="359">
                  <c:v>547025.28330000001</c:v>
                </c:pt>
                <c:pt idx="360">
                  <c:v>543329.96669999999</c:v>
                </c:pt>
              </c:numCache>
            </c:numRef>
          </c:val>
          <c:smooth val="0"/>
          <c:extLst>
            <c:ext xmlns:c16="http://schemas.microsoft.com/office/drawing/2014/chart" uri="{C3380CC4-5D6E-409C-BE32-E72D297353CC}">
              <c16:uniqueId val="{00000000-49B8-3043-AC41-5F4A8B35FD5E}"/>
            </c:ext>
          </c:extLst>
        </c:ser>
        <c:ser>
          <c:idx val="1"/>
          <c:order val="1"/>
          <c:tx>
            <c:strRef>
              <c:f>pop_traffic_selected!$F$1</c:f>
              <c:strCache>
                <c:ptCount val="1"/>
                <c:pt idx="0">
                  <c:v>mrs</c:v>
                </c:pt>
              </c:strCache>
            </c:strRef>
          </c:tx>
          <c:spPr>
            <a:ln w="63500" cap="rnd">
              <a:solidFill>
                <a:schemeClr val="accent2"/>
              </a:solidFill>
              <a:round/>
            </a:ln>
            <a:effectLst/>
          </c:spPr>
          <c:marker>
            <c:symbol val="none"/>
          </c:marker>
          <c:cat>
            <c:numRef>
              <c:f>pop_traffic_selected!$D$2:$D$362</c:f>
              <c:numCache>
                <c:formatCode>General</c:formatCode>
                <c:ptCount val="361"/>
                <c:pt idx="0">
                  <c:v>0</c:v>
                </c:pt>
                <c:pt idx="1">
                  <c:v>6.6666666666666666E-2</c:v>
                </c:pt>
                <c:pt idx="2">
                  <c:v>0.13333333333333333</c:v>
                </c:pt>
                <c:pt idx="3">
                  <c:v>0.2</c:v>
                </c:pt>
                <c:pt idx="4">
                  <c:v>0.26666666666666666</c:v>
                </c:pt>
                <c:pt idx="5">
                  <c:v>0.33333333333333331</c:v>
                </c:pt>
                <c:pt idx="6">
                  <c:v>0.4</c:v>
                </c:pt>
                <c:pt idx="7">
                  <c:v>0.46666666666666667</c:v>
                </c:pt>
                <c:pt idx="8">
                  <c:v>0.53333333333333333</c:v>
                </c:pt>
                <c:pt idx="9">
                  <c:v>0.6</c:v>
                </c:pt>
                <c:pt idx="10">
                  <c:v>0.66666666666666663</c:v>
                </c:pt>
                <c:pt idx="11">
                  <c:v>0.73333333333333328</c:v>
                </c:pt>
                <c:pt idx="12">
                  <c:v>0.8</c:v>
                </c:pt>
                <c:pt idx="13">
                  <c:v>0.8666666666666667</c:v>
                </c:pt>
                <c:pt idx="14">
                  <c:v>0.93333333333333335</c:v>
                </c:pt>
                <c:pt idx="15">
                  <c:v>1</c:v>
                </c:pt>
                <c:pt idx="16">
                  <c:v>1.0666666666666667</c:v>
                </c:pt>
                <c:pt idx="17">
                  <c:v>1.1333333333333333</c:v>
                </c:pt>
                <c:pt idx="18">
                  <c:v>1.2</c:v>
                </c:pt>
                <c:pt idx="19">
                  <c:v>1.2666666666666666</c:v>
                </c:pt>
                <c:pt idx="20">
                  <c:v>1.3333333333333333</c:v>
                </c:pt>
                <c:pt idx="21">
                  <c:v>1.4</c:v>
                </c:pt>
                <c:pt idx="22">
                  <c:v>1.4666666666666666</c:v>
                </c:pt>
                <c:pt idx="23">
                  <c:v>1.5333333333333334</c:v>
                </c:pt>
                <c:pt idx="24">
                  <c:v>1.6</c:v>
                </c:pt>
                <c:pt idx="25">
                  <c:v>1.6666666666666667</c:v>
                </c:pt>
                <c:pt idx="26">
                  <c:v>1.7333333333333334</c:v>
                </c:pt>
                <c:pt idx="27">
                  <c:v>1.8</c:v>
                </c:pt>
                <c:pt idx="28">
                  <c:v>1.8666666666666667</c:v>
                </c:pt>
                <c:pt idx="29">
                  <c:v>1.9333333333333333</c:v>
                </c:pt>
                <c:pt idx="30">
                  <c:v>2</c:v>
                </c:pt>
                <c:pt idx="31">
                  <c:v>2.0666666666666669</c:v>
                </c:pt>
                <c:pt idx="32">
                  <c:v>2.1333333333333333</c:v>
                </c:pt>
                <c:pt idx="33">
                  <c:v>2.2000000000000002</c:v>
                </c:pt>
                <c:pt idx="34">
                  <c:v>2.2666666666666666</c:v>
                </c:pt>
                <c:pt idx="35">
                  <c:v>2.3333333333333335</c:v>
                </c:pt>
                <c:pt idx="36">
                  <c:v>2.4</c:v>
                </c:pt>
                <c:pt idx="37">
                  <c:v>2.4666666666666668</c:v>
                </c:pt>
                <c:pt idx="38">
                  <c:v>2.5333333333333332</c:v>
                </c:pt>
                <c:pt idx="39">
                  <c:v>2.6</c:v>
                </c:pt>
                <c:pt idx="40">
                  <c:v>2.6666666666666665</c:v>
                </c:pt>
                <c:pt idx="41">
                  <c:v>2.7333333333333334</c:v>
                </c:pt>
                <c:pt idx="42">
                  <c:v>2.8</c:v>
                </c:pt>
                <c:pt idx="43">
                  <c:v>2.8666666666666667</c:v>
                </c:pt>
                <c:pt idx="44">
                  <c:v>2.9333333333333331</c:v>
                </c:pt>
                <c:pt idx="45">
                  <c:v>3</c:v>
                </c:pt>
                <c:pt idx="46">
                  <c:v>3.0666666666666669</c:v>
                </c:pt>
                <c:pt idx="47">
                  <c:v>3.1333333333333333</c:v>
                </c:pt>
                <c:pt idx="48">
                  <c:v>3.2</c:v>
                </c:pt>
                <c:pt idx="49">
                  <c:v>3.2666666666666666</c:v>
                </c:pt>
                <c:pt idx="50">
                  <c:v>3.3333333333333335</c:v>
                </c:pt>
                <c:pt idx="51">
                  <c:v>3.4</c:v>
                </c:pt>
                <c:pt idx="52">
                  <c:v>3.4666666666666668</c:v>
                </c:pt>
                <c:pt idx="53">
                  <c:v>3.5333333333333332</c:v>
                </c:pt>
                <c:pt idx="54">
                  <c:v>3.6</c:v>
                </c:pt>
                <c:pt idx="55">
                  <c:v>3.6666666666666665</c:v>
                </c:pt>
                <c:pt idx="56">
                  <c:v>3.7333333333333334</c:v>
                </c:pt>
                <c:pt idx="57">
                  <c:v>3.8</c:v>
                </c:pt>
                <c:pt idx="58">
                  <c:v>3.8666666666666667</c:v>
                </c:pt>
                <c:pt idx="59">
                  <c:v>3.9333333333333331</c:v>
                </c:pt>
                <c:pt idx="60">
                  <c:v>4</c:v>
                </c:pt>
                <c:pt idx="61">
                  <c:v>4.0666666666666664</c:v>
                </c:pt>
                <c:pt idx="62">
                  <c:v>4.1333333333333337</c:v>
                </c:pt>
                <c:pt idx="63">
                  <c:v>4.2</c:v>
                </c:pt>
                <c:pt idx="64">
                  <c:v>4.2666666666666666</c:v>
                </c:pt>
                <c:pt idx="65">
                  <c:v>4.333333333333333</c:v>
                </c:pt>
                <c:pt idx="66">
                  <c:v>4.4000000000000004</c:v>
                </c:pt>
                <c:pt idx="67">
                  <c:v>4.4666666666666668</c:v>
                </c:pt>
                <c:pt idx="68">
                  <c:v>4.5333333333333332</c:v>
                </c:pt>
                <c:pt idx="69">
                  <c:v>4.5999999999999996</c:v>
                </c:pt>
                <c:pt idx="70">
                  <c:v>4.666666666666667</c:v>
                </c:pt>
                <c:pt idx="71">
                  <c:v>4.7333333333333334</c:v>
                </c:pt>
                <c:pt idx="72">
                  <c:v>4.8</c:v>
                </c:pt>
                <c:pt idx="73">
                  <c:v>4.8666666666666663</c:v>
                </c:pt>
                <c:pt idx="74">
                  <c:v>4.9333333333333336</c:v>
                </c:pt>
                <c:pt idx="75">
                  <c:v>5</c:v>
                </c:pt>
                <c:pt idx="76">
                  <c:v>5.0666666666666664</c:v>
                </c:pt>
                <c:pt idx="77">
                  <c:v>5.1333333333333337</c:v>
                </c:pt>
                <c:pt idx="78">
                  <c:v>5.2</c:v>
                </c:pt>
                <c:pt idx="79">
                  <c:v>5.2666666666666666</c:v>
                </c:pt>
                <c:pt idx="80">
                  <c:v>5.333333333333333</c:v>
                </c:pt>
                <c:pt idx="81">
                  <c:v>5.4</c:v>
                </c:pt>
                <c:pt idx="82">
                  <c:v>5.4666666666666668</c:v>
                </c:pt>
                <c:pt idx="83">
                  <c:v>5.5333333333333332</c:v>
                </c:pt>
                <c:pt idx="84">
                  <c:v>5.6</c:v>
                </c:pt>
                <c:pt idx="85">
                  <c:v>5.666666666666667</c:v>
                </c:pt>
                <c:pt idx="86">
                  <c:v>5.7333333333333334</c:v>
                </c:pt>
                <c:pt idx="87">
                  <c:v>5.8</c:v>
                </c:pt>
                <c:pt idx="88">
                  <c:v>5.8666666666666663</c:v>
                </c:pt>
                <c:pt idx="89">
                  <c:v>5.9333333333333336</c:v>
                </c:pt>
                <c:pt idx="90">
                  <c:v>6</c:v>
                </c:pt>
                <c:pt idx="91">
                  <c:v>6.0666666666666664</c:v>
                </c:pt>
                <c:pt idx="92">
                  <c:v>6.1333333333333337</c:v>
                </c:pt>
                <c:pt idx="93">
                  <c:v>6.2</c:v>
                </c:pt>
                <c:pt idx="94">
                  <c:v>6.2666666666666666</c:v>
                </c:pt>
                <c:pt idx="95">
                  <c:v>6.333333333333333</c:v>
                </c:pt>
                <c:pt idx="96">
                  <c:v>6.4</c:v>
                </c:pt>
                <c:pt idx="97">
                  <c:v>6.4666666666666668</c:v>
                </c:pt>
                <c:pt idx="98">
                  <c:v>6.5333333333333332</c:v>
                </c:pt>
                <c:pt idx="99">
                  <c:v>6.6</c:v>
                </c:pt>
                <c:pt idx="100">
                  <c:v>6.666666666666667</c:v>
                </c:pt>
                <c:pt idx="101">
                  <c:v>6.7333333333333334</c:v>
                </c:pt>
                <c:pt idx="102">
                  <c:v>6.8</c:v>
                </c:pt>
                <c:pt idx="103">
                  <c:v>6.8666666666666663</c:v>
                </c:pt>
                <c:pt idx="104">
                  <c:v>6.9333333333333336</c:v>
                </c:pt>
                <c:pt idx="105">
                  <c:v>7</c:v>
                </c:pt>
                <c:pt idx="106">
                  <c:v>7.0666666666666664</c:v>
                </c:pt>
                <c:pt idx="107">
                  <c:v>7.1333333333333337</c:v>
                </c:pt>
                <c:pt idx="108">
                  <c:v>7.2</c:v>
                </c:pt>
                <c:pt idx="109">
                  <c:v>7.2666666666666666</c:v>
                </c:pt>
                <c:pt idx="110">
                  <c:v>7.333333333333333</c:v>
                </c:pt>
                <c:pt idx="111">
                  <c:v>7.4</c:v>
                </c:pt>
                <c:pt idx="112">
                  <c:v>7.4666666666666668</c:v>
                </c:pt>
                <c:pt idx="113">
                  <c:v>7.5333333333333332</c:v>
                </c:pt>
                <c:pt idx="114">
                  <c:v>7.6</c:v>
                </c:pt>
                <c:pt idx="115">
                  <c:v>7.666666666666667</c:v>
                </c:pt>
                <c:pt idx="116">
                  <c:v>7.7333333333333334</c:v>
                </c:pt>
                <c:pt idx="117">
                  <c:v>7.8</c:v>
                </c:pt>
                <c:pt idx="118">
                  <c:v>7.8666666666666663</c:v>
                </c:pt>
                <c:pt idx="119">
                  <c:v>7.9333333333333336</c:v>
                </c:pt>
                <c:pt idx="120">
                  <c:v>8</c:v>
                </c:pt>
                <c:pt idx="121">
                  <c:v>8.0666666666666664</c:v>
                </c:pt>
                <c:pt idx="122">
                  <c:v>8.1333333333333329</c:v>
                </c:pt>
                <c:pt idx="123">
                  <c:v>8.1999999999999993</c:v>
                </c:pt>
                <c:pt idx="124">
                  <c:v>8.2666666666666675</c:v>
                </c:pt>
                <c:pt idx="125">
                  <c:v>8.3333333333333339</c:v>
                </c:pt>
                <c:pt idx="126">
                  <c:v>8.4</c:v>
                </c:pt>
                <c:pt idx="127">
                  <c:v>8.4666666666666668</c:v>
                </c:pt>
                <c:pt idx="128">
                  <c:v>8.5333333333333332</c:v>
                </c:pt>
                <c:pt idx="129">
                  <c:v>8.6</c:v>
                </c:pt>
                <c:pt idx="130">
                  <c:v>8.6666666666666661</c:v>
                </c:pt>
                <c:pt idx="131">
                  <c:v>8.7333333333333325</c:v>
                </c:pt>
                <c:pt idx="132">
                  <c:v>8.8000000000000007</c:v>
                </c:pt>
                <c:pt idx="133">
                  <c:v>8.8666666666666671</c:v>
                </c:pt>
                <c:pt idx="134">
                  <c:v>8.9333333333333336</c:v>
                </c:pt>
                <c:pt idx="135">
                  <c:v>9</c:v>
                </c:pt>
                <c:pt idx="136">
                  <c:v>9.0666666666666664</c:v>
                </c:pt>
                <c:pt idx="137">
                  <c:v>9.1333333333333329</c:v>
                </c:pt>
                <c:pt idx="138">
                  <c:v>9.1999999999999993</c:v>
                </c:pt>
                <c:pt idx="139">
                  <c:v>9.2666666666666675</c:v>
                </c:pt>
                <c:pt idx="140">
                  <c:v>9.3333333333333339</c:v>
                </c:pt>
                <c:pt idx="141">
                  <c:v>9.4</c:v>
                </c:pt>
                <c:pt idx="142">
                  <c:v>9.4666666666666668</c:v>
                </c:pt>
                <c:pt idx="143">
                  <c:v>9.5333333333333332</c:v>
                </c:pt>
                <c:pt idx="144">
                  <c:v>9.6</c:v>
                </c:pt>
                <c:pt idx="145">
                  <c:v>9.6666666666666661</c:v>
                </c:pt>
                <c:pt idx="146">
                  <c:v>9.7333333333333325</c:v>
                </c:pt>
                <c:pt idx="147">
                  <c:v>9.8000000000000007</c:v>
                </c:pt>
                <c:pt idx="148">
                  <c:v>9.8666666666666671</c:v>
                </c:pt>
                <c:pt idx="149">
                  <c:v>9.9333333333333336</c:v>
                </c:pt>
                <c:pt idx="150">
                  <c:v>10</c:v>
                </c:pt>
                <c:pt idx="151">
                  <c:v>10.066666666666666</c:v>
                </c:pt>
                <c:pt idx="152">
                  <c:v>10.133333333333333</c:v>
                </c:pt>
                <c:pt idx="153">
                  <c:v>10.199999999999999</c:v>
                </c:pt>
                <c:pt idx="154">
                  <c:v>10.266666666666667</c:v>
                </c:pt>
                <c:pt idx="155">
                  <c:v>10.333333333333334</c:v>
                </c:pt>
                <c:pt idx="156">
                  <c:v>10.4</c:v>
                </c:pt>
                <c:pt idx="157">
                  <c:v>10.466666666666667</c:v>
                </c:pt>
                <c:pt idx="158">
                  <c:v>10.533333333333333</c:v>
                </c:pt>
                <c:pt idx="159">
                  <c:v>10.6</c:v>
                </c:pt>
                <c:pt idx="160">
                  <c:v>10.666666666666666</c:v>
                </c:pt>
                <c:pt idx="161">
                  <c:v>10.733333333333333</c:v>
                </c:pt>
                <c:pt idx="162">
                  <c:v>10.8</c:v>
                </c:pt>
                <c:pt idx="163">
                  <c:v>10.866666666666667</c:v>
                </c:pt>
                <c:pt idx="164">
                  <c:v>10.933333333333334</c:v>
                </c:pt>
                <c:pt idx="165">
                  <c:v>11</c:v>
                </c:pt>
                <c:pt idx="166">
                  <c:v>11.066666666666666</c:v>
                </c:pt>
                <c:pt idx="167">
                  <c:v>11.133333333333333</c:v>
                </c:pt>
                <c:pt idx="168">
                  <c:v>11.2</c:v>
                </c:pt>
                <c:pt idx="169">
                  <c:v>11.266666666666667</c:v>
                </c:pt>
                <c:pt idx="170">
                  <c:v>11.333333333333334</c:v>
                </c:pt>
                <c:pt idx="171">
                  <c:v>11.4</c:v>
                </c:pt>
                <c:pt idx="172">
                  <c:v>11.466666666666667</c:v>
                </c:pt>
                <c:pt idx="173">
                  <c:v>11.533333333333333</c:v>
                </c:pt>
                <c:pt idx="174">
                  <c:v>11.6</c:v>
                </c:pt>
                <c:pt idx="175">
                  <c:v>11.666666666666666</c:v>
                </c:pt>
                <c:pt idx="176">
                  <c:v>11.733333333333333</c:v>
                </c:pt>
                <c:pt idx="177">
                  <c:v>11.8</c:v>
                </c:pt>
                <c:pt idx="178">
                  <c:v>11.866666666666667</c:v>
                </c:pt>
                <c:pt idx="179">
                  <c:v>11.933333333333334</c:v>
                </c:pt>
                <c:pt idx="180">
                  <c:v>12</c:v>
                </c:pt>
                <c:pt idx="181">
                  <c:v>12.066666666666666</c:v>
                </c:pt>
                <c:pt idx="182">
                  <c:v>12.133333333333333</c:v>
                </c:pt>
                <c:pt idx="183">
                  <c:v>12.2</c:v>
                </c:pt>
                <c:pt idx="184">
                  <c:v>12.266666666666667</c:v>
                </c:pt>
                <c:pt idx="185">
                  <c:v>12.333333333333334</c:v>
                </c:pt>
                <c:pt idx="186">
                  <c:v>12.4</c:v>
                </c:pt>
                <c:pt idx="187">
                  <c:v>12.466666666666667</c:v>
                </c:pt>
                <c:pt idx="188">
                  <c:v>12.533333333333333</c:v>
                </c:pt>
                <c:pt idx="189">
                  <c:v>12.6</c:v>
                </c:pt>
                <c:pt idx="190">
                  <c:v>12.666666666666666</c:v>
                </c:pt>
                <c:pt idx="191">
                  <c:v>12.733333333333333</c:v>
                </c:pt>
                <c:pt idx="192">
                  <c:v>12.8</c:v>
                </c:pt>
                <c:pt idx="193">
                  <c:v>12.866666666666667</c:v>
                </c:pt>
                <c:pt idx="194">
                  <c:v>12.933333333333334</c:v>
                </c:pt>
                <c:pt idx="195">
                  <c:v>13</c:v>
                </c:pt>
                <c:pt idx="196">
                  <c:v>13.066666666666666</c:v>
                </c:pt>
                <c:pt idx="197">
                  <c:v>13.133333333333333</c:v>
                </c:pt>
                <c:pt idx="198">
                  <c:v>13.2</c:v>
                </c:pt>
                <c:pt idx="199">
                  <c:v>13.266666666666667</c:v>
                </c:pt>
                <c:pt idx="200">
                  <c:v>13.333333333333334</c:v>
                </c:pt>
                <c:pt idx="201">
                  <c:v>13.4</c:v>
                </c:pt>
                <c:pt idx="202">
                  <c:v>13.466666666666667</c:v>
                </c:pt>
                <c:pt idx="203">
                  <c:v>13.533333333333333</c:v>
                </c:pt>
                <c:pt idx="204">
                  <c:v>13.6</c:v>
                </c:pt>
                <c:pt idx="205">
                  <c:v>13.666666666666666</c:v>
                </c:pt>
                <c:pt idx="206">
                  <c:v>13.733333333333333</c:v>
                </c:pt>
                <c:pt idx="207">
                  <c:v>13.8</c:v>
                </c:pt>
                <c:pt idx="208">
                  <c:v>13.866666666666667</c:v>
                </c:pt>
                <c:pt idx="209">
                  <c:v>13.933333333333334</c:v>
                </c:pt>
                <c:pt idx="210">
                  <c:v>14</c:v>
                </c:pt>
                <c:pt idx="211">
                  <c:v>14.066666666666666</c:v>
                </c:pt>
                <c:pt idx="212">
                  <c:v>14.133333333333333</c:v>
                </c:pt>
                <c:pt idx="213">
                  <c:v>14.2</c:v>
                </c:pt>
                <c:pt idx="214">
                  <c:v>14.266666666666667</c:v>
                </c:pt>
                <c:pt idx="215">
                  <c:v>14.333333333333334</c:v>
                </c:pt>
                <c:pt idx="216">
                  <c:v>14.4</c:v>
                </c:pt>
                <c:pt idx="217">
                  <c:v>14.466666666666667</c:v>
                </c:pt>
                <c:pt idx="218">
                  <c:v>14.533333333333333</c:v>
                </c:pt>
                <c:pt idx="219">
                  <c:v>14.6</c:v>
                </c:pt>
                <c:pt idx="220">
                  <c:v>14.666666666666666</c:v>
                </c:pt>
                <c:pt idx="221">
                  <c:v>14.733333333333333</c:v>
                </c:pt>
                <c:pt idx="222">
                  <c:v>14.8</c:v>
                </c:pt>
                <c:pt idx="223">
                  <c:v>14.866666666666667</c:v>
                </c:pt>
                <c:pt idx="224">
                  <c:v>14.933333333333334</c:v>
                </c:pt>
                <c:pt idx="225">
                  <c:v>15</c:v>
                </c:pt>
                <c:pt idx="226">
                  <c:v>15.066666666666666</c:v>
                </c:pt>
                <c:pt idx="227">
                  <c:v>15.133333333333333</c:v>
                </c:pt>
                <c:pt idx="228">
                  <c:v>15.2</c:v>
                </c:pt>
                <c:pt idx="229">
                  <c:v>15.266666666666667</c:v>
                </c:pt>
                <c:pt idx="230">
                  <c:v>15.333333333333334</c:v>
                </c:pt>
                <c:pt idx="231">
                  <c:v>15.4</c:v>
                </c:pt>
                <c:pt idx="232">
                  <c:v>15.466666666666667</c:v>
                </c:pt>
                <c:pt idx="233">
                  <c:v>15.533333333333333</c:v>
                </c:pt>
                <c:pt idx="234">
                  <c:v>15.6</c:v>
                </c:pt>
                <c:pt idx="235">
                  <c:v>15.666666666666666</c:v>
                </c:pt>
                <c:pt idx="236">
                  <c:v>15.733333333333333</c:v>
                </c:pt>
                <c:pt idx="237">
                  <c:v>15.8</c:v>
                </c:pt>
                <c:pt idx="238">
                  <c:v>15.866666666666667</c:v>
                </c:pt>
                <c:pt idx="239">
                  <c:v>15.933333333333334</c:v>
                </c:pt>
                <c:pt idx="240">
                  <c:v>16</c:v>
                </c:pt>
                <c:pt idx="241">
                  <c:v>16.066666666666666</c:v>
                </c:pt>
                <c:pt idx="242">
                  <c:v>16.133333333333333</c:v>
                </c:pt>
                <c:pt idx="243">
                  <c:v>16.2</c:v>
                </c:pt>
                <c:pt idx="244">
                  <c:v>16.266666666666666</c:v>
                </c:pt>
                <c:pt idx="245">
                  <c:v>16.333333333333332</c:v>
                </c:pt>
                <c:pt idx="246">
                  <c:v>16.399999999999999</c:v>
                </c:pt>
                <c:pt idx="247">
                  <c:v>16.466666666666665</c:v>
                </c:pt>
                <c:pt idx="248">
                  <c:v>16.533333333333335</c:v>
                </c:pt>
                <c:pt idx="249">
                  <c:v>16.600000000000001</c:v>
                </c:pt>
                <c:pt idx="250">
                  <c:v>16.666666666666668</c:v>
                </c:pt>
                <c:pt idx="251">
                  <c:v>16.733333333333334</c:v>
                </c:pt>
                <c:pt idx="252">
                  <c:v>16.8</c:v>
                </c:pt>
                <c:pt idx="253">
                  <c:v>16.866666666666667</c:v>
                </c:pt>
                <c:pt idx="254">
                  <c:v>16.933333333333334</c:v>
                </c:pt>
                <c:pt idx="255">
                  <c:v>17</c:v>
                </c:pt>
                <c:pt idx="256">
                  <c:v>17.066666666666666</c:v>
                </c:pt>
                <c:pt idx="257">
                  <c:v>17.133333333333333</c:v>
                </c:pt>
                <c:pt idx="258">
                  <c:v>17.2</c:v>
                </c:pt>
                <c:pt idx="259">
                  <c:v>17.266666666666666</c:v>
                </c:pt>
                <c:pt idx="260">
                  <c:v>17.333333333333332</c:v>
                </c:pt>
                <c:pt idx="261">
                  <c:v>17.399999999999999</c:v>
                </c:pt>
                <c:pt idx="262">
                  <c:v>17.466666666666665</c:v>
                </c:pt>
                <c:pt idx="263">
                  <c:v>17.533333333333335</c:v>
                </c:pt>
                <c:pt idx="264">
                  <c:v>17.600000000000001</c:v>
                </c:pt>
                <c:pt idx="265">
                  <c:v>17.666666666666668</c:v>
                </c:pt>
                <c:pt idx="266">
                  <c:v>17.733333333333334</c:v>
                </c:pt>
                <c:pt idx="267">
                  <c:v>17.8</c:v>
                </c:pt>
                <c:pt idx="268">
                  <c:v>17.866666666666667</c:v>
                </c:pt>
                <c:pt idx="269">
                  <c:v>17.933333333333334</c:v>
                </c:pt>
                <c:pt idx="270">
                  <c:v>18</c:v>
                </c:pt>
                <c:pt idx="271">
                  <c:v>18.066666666666666</c:v>
                </c:pt>
                <c:pt idx="272">
                  <c:v>18.133333333333333</c:v>
                </c:pt>
                <c:pt idx="273">
                  <c:v>18.2</c:v>
                </c:pt>
                <c:pt idx="274">
                  <c:v>18.266666666666666</c:v>
                </c:pt>
                <c:pt idx="275">
                  <c:v>18.333333333333332</c:v>
                </c:pt>
                <c:pt idx="276">
                  <c:v>18.399999999999999</c:v>
                </c:pt>
                <c:pt idx="277">
                  <c:v>18.466666666666665</c:v>
                </c:pt>
                <c:pt idx="278">
                  <c:v>18.533333333333335</c:v>
                </c:pt>
                <c:pt idx="279">
                  <c:v>18.600000000000001</c:v>
                </c:pt>
                <c:pt idx="280">
                  <c:v>18.666666666666668</c:v>
                </c:pt>
                <c:pt idx="281">
                  <c:v>18.733333333333334</c:v>
                </c:pt>
                <c:pt idx="282">
                  <c:v>18.8</c:v>
                </c:pt>
                <c:pt idx="283">
                  <c:v>18.866666666666667</c:v>
                </c:pt>
                <c:pt idx="284">
                  <c:v>18.933333333333334</c:v>
                </c:pt>
                <c:pt idx="285">
                  <c:v>19</c:v>
                </c:pt>
                <c:pt idx="286">
                  <c:v>19.066666666666666</c:v>
                </c:pt>
                <c:pt idx="287">
                  <c:v>19.133333333333333</c:v>
                </c:pt>
                <c:pt idx="288">
                  <c:v>19.2</c:v>
                </c:pt>
                <c:pt idx="289">
                  <c:v>19.266666666666666</c:v>
                </c:pt>
                <c:pt idx="290">
                  <c:v>19.333333333333332</c:v>
                </c:pt>
                <c:pt idx="291">
                  <c:v>19.399999999999999</c:v>
                </c:pt>
                <c:pt idx="292">
                  <c:v>19.466666666666665</c:v>
                </c:pt>
                <c:pt idx="293">
                  <c:v>19.533333333333335</c:v>
                </c:pt>
                <c:pt idx="294">
                  <c:v>19.600000000000001</c:v>
                </c:pt>
                <c:pt idx="295">
                  <c:v>19.666666666666668</c:v>
                </c:pt>
                <c:pt idx="296">
                  <c:v>19.733333333333334</c:v>
                </c:pt>
                <c:pt idx="297">
                  <c:v>19.8</c:v>
                </c:pt>
                <c:pt idx="298">
                  <c:v>19.866666666666667</c:v>
                </c:pt>
                <c:pt idx="299">
                  <c:v>19.933333333333334</c:v>
                </c:pt>
                <c:pt idx="300">
                  <c:v>20</c:v>
                </c:pt>
                <c:pt idx="301">
                  <c:v>20.066666666666666</c:v>
                </c:pt>
                <c:pt idx="302">
                  <c:v>20.133333333333333</c:v>
                </c:pt>
                <c:pt idx="303">
                  <c:v>20.2</c:v>
                </c:pt>
                <c:pt idx="304">
                  <c:v>20.266666666666666</c:v>
                </c:pt>
                <c:pt idx="305">
                  <c:v>20.333333333333332</c:v>
                </c:pt>
                <c:pt idx="306">
                  <c:v>20.399999999999999</c:v>
                </c:pt>
                <c:pt idx="307">
                  <c:v>20.466666666666665</c:v>
                </c:pt>
                <c:pt idx="308">
                  <c:v>20.533333333333335</c:v>
                </c:pt>
                <c:pt idx="309">
                  <c:v>20.6</c:v>
                </c:pt>
                <c:pt idx="310">
                  <c:v>20.666666666666668</c:v>
                </c:pt>
                <c:pt idx="311">
                  <c:v>20.733333333333334</c:v>
                </c:pt>
                <c:pt idx="312">
                  <c:v>20.8</c:v>
                </c:pt>
                <c:pt idx="313">
                  <c:v>20.866666666666667</c:v>
                </c:pt>
                <c:pt idx="314">
                  <c:v>20.933333333333334</c:v>
                </c:pt>
                <c:pt idx="315">
                  <c:v>21</c:v>
                </c:pt>
                <c:pt idx="316">
                  <c:v>21.066666666666666</c:v>
                </c:pt>
                <c:pt idx="317">
                  <c:v>21.133333333333333</c:v>
                </c:pt>
                <c:pt idx="318">
                  <c:v>21.2</c:v>
                </c:pt>
                <c:pt idx="319">
                  <c:v>21.266666666666666</c:v>
                </c:pt>
                <c:pt idx="320">
                  <c:v>21.333333333333332</c:v>
                </c:pt>
                <c:pt idx="321">
                  <c:v>21.4</c:v>
                </c:pt>
                <c:pt idx="322">
                  <c:v>21.466666666666665</c:v>
                </c:pt>
                <c:pt idx="323">
                  <c:v>21.533333333333335</c:v>
                </c:pt>
                <c:pt idx="324">
                  <c:v>21.6</c:v>
                </c:pt>
                <c:pt idx="325">
                  <c:v>21.666666666666668</c:v>
                </c:pt>
                <c:pt idx="326">
                  <c:v>21.733333333333334</c:v>
                </c:pt>
                <c:pt idx="327">
                  <c:v>21.8</c:v>
                </c:pt>
                <c:pt idx="328">
                  <c:v>21.866666666666667</c:v>
                </c:pt>
                <c:pt idx="329">
                  <c:v>21.933333333333334</c:v>
                </c:pt>
                <c:pt idx="330">
                  <c:v>22</c:v>
                </c:pt>
                <c:pt idx="331">
                  <c:v>22.066666666666666</c:v>
                </c:pt>
                <c:pt idx="332">
                  <c:v>22.133333333333333</c:v>
                </c:pt>
                <c:pt idx="333">
                  <c:v>22.2</c:v>
                </c:pt>
                <c:pt idx="334">
                  <c:v>22.266666666666666</c:v>
                </c:pt>
                <c:pt idx="335">
                  <c:v>22.333333333333332</c:v>
                </c:pt>
                <c:pt idx="336">
                  <c:v>22.4</c:v>
                </c:pt>
                <c:pt idx="337">
                  <c:v>22.466666666666665</c:v>
                </c:pt>
                <c:pt idx="338">
                  <c:v>22.533333333333335</c:v>
                </c:pt>
                <c:pt idx="339">
                  <c:v>22.6</c:v>
                </c:pt>
                <c:pt idx="340">
                  <c:v>22.666666666666668</c:v>
                </c:pt>
                <c:pt idx="341">
                  <c:v>22.733333333333334</c:v>
                </c:pt>
                <c:pt idx="342">
                  <c:v>22.8</c:v>
                </c:pt>
                <c:pt idx="343">
                  <c:v>22.866666666666667</c:v>
                </c:pt>
                <c:pt idx="344">
                  <c:v>22.933333333333334</c:v>
                </c:pt>
                <c:pt idx="345">
                  <c:v>23</c:v>
                </c:pt>
                <c:pt idx="346">
                  <c:v>23.066666666666666</c:v>
                </c:pt>
                <c:pt idx="347">
                  <c:v>23.133333333333333</c:v>
                </c:pt>
                <c:pt idx="348">
                  <c:v>23.2</c:v>
                </c:pt>
                <c:pt idx="349">
                  <c:v>23.266666666666666</c:v>
                </c:pt>
                <c:pt idx="350">
                  <c:v>23.333333333333332</c:v>
                </c:pt>
                <c:pt idx="351">
                  <c:v>23.4</c:v>
                </c:pt>
                <c:pt idx="352">
                  <c:v>23.466666666666665</c:v>
                </c:pt>
                <c:pt idx="353">
                  <c:v>23.533333333333335</c:v>
                </c:pt>
                <c:pt idx="354">
                  <c:v>23.6</c:v>
                </c:pt>
                <c:pt idx="355">
                  <c:v>23.666666666666668</c:v>
                </c:pt>
                <c:pt idx="356">
                  <c:v>23.733333333333334</c:v>
                </c:pt>
                <c:pt idx="357">
                  <c:v>23.8</c:v>
                </c:pt>
                <c:pt idx="358">
                  <c:v>23.866666666666667</c:v>
                </c:pt>
                <c:pt idx="359">
                  <c:v>23.933333333333334</c:v>
                </c:pt>
                <c:pt idx="360">
                  <c:v>24</c:v>
                </c:pt>
              </c:numCache>
            </c:numRef>
          </c:cat>
          <c:val>
            <c:numRef>
              <c:f>pop_traffic_selected!$F$2:$F$362</c:f>
              <c:numCache>
                <c:formatCode>#.#,," M"</c:formatCode>
                <c:ptCount val="361"/>
                <c:pt idx="0">
                  <c:v>690163.68330000003</c:v>
                </c:pt>
                <c:pt idx="1">
                  <c:v>708632.4</c:v>
                </c:pt>
                <c:pt idx="2">
                  <c:v>710054.88329999999</c:v>
                </c:pt>
                <c:pt idx="3">
                  <c:v>716722</c:v>
                </c:pt>
                <c:pt idx="4">
                  <c:v>720044.93330000003</c:v>
                </c:pt>
                <c:pt idx="5">
                  <c:v>720725.7</c:v>
                </c:pt>
                <c:pt idx="6">
                  <c:v>726024.08330000006</c:v>
                </c:pt>
                <c:pt idx="7">
                  <c:v>730164.46669999999</c:v>
                </c:pt>
                <c:pt idx="8">
                  <c:v>744128.31669999997</c:v>
                </c:pt>
                <c:pt idx="9">
                  <c:v>745432.91669999994</c:v>
                </c:pt>
                <c:pt idx="10">
                  <c:v>746611.48329999996</c:v>
                </c:pt>
                <c:pt idx="11">
                  <c:v>754558.68330000003</c:v>
                </c:pt>
                <c:pt idx="12">
                  <c:v>762836.05</c:v>
                </c:pt>
                <c:pt idx="13">
                  <c:v>769052.26670000004</c:v>
                </c:pt>
                <c:pt idx="14">
                  <c:v>771521.9</c:v>
                </c:pt>
                <c:pt idx="15">
                  <c:v>779287.86670000001</c:v>
                </c:pt>
                <c:pt idx="16">
                  <c:v>791306.6</c:v>
                </c:pt>
                <c:pt idx="17">
                  <c:v>788916.35</c:v>
                </c:pt>
                <c:pt idx="18">
                  <c:v>791489.06669999997</c:v>
                </c:pt>
                <c:pt idx="19">
                  <c:v>789919.46669999999</c:v>
                </c:pt>
                <c:pt idx="20">
                  <c:v>791937.3</c:v>
                </c:pt>
                <c:pt idx="21">
                  <c:v>798127.66669999994</c:v>
                </c:pt>
                <c:pt idx="22">
                  <c:v>804823.31669999997</c:v>
                </c:pt>
                <c:pt idx="23">
                  <c:v>819944.63329999999</c:v>
                </c:pt>
                <c:pt idx="24">
                  <c:v>815699.18330000003</c:v>
                </c:pt>
                <c:pt idx="25">
                  <c:v>817373</c:v>
                </c:pt>
                <c:pt idx="26">
                  <c:v>822318.11670000001</c:v>
                </c:pt>
                <c:pt idx="27">
                  <c:v>830337.28330000001</c:v>
                </c:pt>
                <c:pt idx="28">
                  <c:v>835927.03330000001</c:v>
                </c:pt>
                <c:pt idx="29">
                  <c:v>837491.9</c:v>
                </c:pt>
                <c:pt idx="30">
                  <c:v>837024.86670000001</c:v>
                </c:pt>
                <c:pt idx="31">
                  <c:v>857780.91669999994</c:v>
                </c:pt>
                <c:pt idx="32">
                  <c:v>863084.06669999997</c:v>
                </c:pt>
                <c:pt idx="33">
                  <c:v>867986.8</c:v>
                </c:pt>
                <c:pt idx="34">
                  <c:v>869205.53330000001</c:v>
                </c:pt>
                <c:pt idx="35">
                  <c:v>873251.75</c:v>
                </c:pt>
                <c:pt idx="36">
                  <c:v>879323.76670000004</c:v>
                </c:pt>
                <c:pt idx="37">
                  <c:v>887931.43330000003</c:v>
                </c:pt>
                <c:pt idx="38">
                  <c:v>897534</c:v>
                </c:pt>
                <c:pt idx="39">
                  <c:v>899544.95</c:v>
                </c:pt>
                <c:pt idx="40">
                  <c:v>906491.06669999997</c:v>
                </c:pt>
                <c:pt idx="41">
                  <c:v>914328.05</c:v>
                </c:pt>
                <c:pt idx="42">
                  <c:v>920978.78330000001</c:v>
                </c:pt>
                <c:pt idx="43">
                  <c:v>929021.75</c:v>
                </c:pt>
                <c:pt idx="44">
                  <c:v>933469.51670000004</c:v>
                </c:pt>
                <c:pt idx="45">
                  <c:v>940900.75</c:v>
                </c:pt>
                <c:pt idx="46">
                  <c:v>953859.73329999996</c:v>
                </c:pt>
                <c:pt idx="47">
                  <c:v>949264.68330000003</c:v>
                </c:pt>
                <c:pt idx="48">
                  <c:v>956614.48329999996</c:v>
                </c:pt>
                <c:pt idx="49">
                  <c:v>962659.85</c:v>
                </c:pt>
                <c:pt idx="50">
                  <c:v>960505.56669999997</c:v>
                </c:pt>
                <c:pt idx="51">
                  <c:v>967397.66669999994</c:v>
                </c:pt>
                <c:pt idx="52">
                  <c:v>971476.76670000004</c:v>
                </c:pt>
                <c:pt idx="53">
                  <c:v>977726.7</c:v>
                </c:pt>
                <c:pt idx="54">
                  <c:v>981701.65</c:v>
                </c:pt>
                <c:pt idx="55">
                  <c:v>982317.81669999997</c:v>
                </c:pt>
                <c:pt idx="56">
                  <c:v>982977.75</c:v>
                </c:pt>
                <c:pt idx="57">
                  <c:v>987271.96669999999</c:v>
                </c:pt>
                <c:pt idx="58">
                  <c:v>992810.7</c:v>
                </c:pt>
                <c:pt idx="59">
                  <c:v>993319.88329999999</c:v>
                </c:pt>
                <c:pt idx="60">
                  <c:v>990802.63329999999</c:v>
                </c:pt>
                <c:pt idx="61">
                  <c:v>1004841.233</c:v>
                </c:pt>
                <c:pt idx="62">
                  <c:v>1003070.367</c:v>
                </c:pt>
                <c:pt idx="63">
                  <c:v>1004499.2830000001</c:v>
                </c:pt>
                <c:pt idx="64">
                  <c:v>1008172.167</c:v>
                </c:pt>
                <c:pt idx="65">
                  <c:v>1014506.083</c:v>
                </c:pt>
                <c:pt idx="66">
                  <c:v>1027208.6</c:v>
                </c:pt>
                <c:pt idx="67">
                  <c:v>1027663.667</c:v>
                </c:pt>
                <c:pt idx="68">
                  <c:v>1037848.35</c:v>
                </c:pt>
                <c:pt idx="69">
                  <c:v>1041574.233</c:v>
                </c:pt>
                <c:pt idx="70">
                  <c:v>1048116.233</c:v>
                </c:pt>
                <c:pt idx="71">
                  <c:v>1050849.8500000001</c:v>
                </c:pt>
                <c:pt idx="72">
                  <c:v>1052665.8330000001</c:v>
                </c:pt>
                <c:pt idx="73">
                  <c:v>1057759.067</c:v>
                </c:pt>
                <c:pt idx="74">
                  <c:v>1060673.4169999999</c:v>
                </c:pt>
                <c:pt idx="75">
                  <c:v>1055103.5830000001</c:v>
                </c:pt>
                <c:pt idx="76">
                  <c:v>1056864.4169999999</c:v>
                </c:pt>
                <c:pt idx="77">
                  <c:v>1051635.1000000001</c:v>
                </c:pt>
                <c:pt idx="78">
                  <c:v>1051215.3829999999</c:v>
                </c:pt>
                <c:pt idx="79">
                  <c:v>1050890.6170000001</c:v>
                </c:pt>
                <c:pt idx="80">
                  <c:v>1050389.3</c:v>
                </c:pt>
                <c:pt idx="81">
                  <c:v>1053486.8999999999</c:v>
                </c:pt>
                <c:pt idx="82">
                  <c:v>1062616.8500000001</c:v>
                </c:pt>
                <c:pt idx="83">
                  <c:v>1060378.3670000001</c:v>
                </c:pt>
                <c:pt idx="84">
                  <c:v>1058842.1170000001</c:v>
                </c:pt>
                <c:pt idx="85">
                  <c:v>1064913.9669999999</c:v>
                </c:pt>
                <c:pt idx="86">
                  <c:v>1063620.6170000001</c:v>
                </c:pt>
                <c:pt idx="87">
                  <c:v>1060055.3999999999</c:v>
                </c:pt>
                <c:pt idx="88">
                  <c:v>1055561.7830000001</c:v>
                </c:pt>
                <c:pt idx="89">
                  <c:v>1052477.8500000001</c:v>
                </c:pt>
                <c:pt idx="90">
                  <c:v>1048615.933</c:v>
                </c:pt>
                <c:pt idx="91">
                  <c:v>1050811.1329999999</c:v>
                </c:pt>
                <c:pt idx="92">
                  <c:v>1048318.167</c:v>
                </c:pt>
                <c:pt idx="93">
                  <c:v>1047185.2830000001</c:v>
                </c:pt>
                <c:pt idx="94">
                  <c:v>1044697.367</c:v>
                </c:pt>
                <c:pt idx="95">
                  <c:v>1042341.433</c:v>
                </c:pt>
                <c:pt idx="96">
                  <c:v>1044437.25</c:v>
                </c:pt>
                <c:pt idx="97">
                  <c:v>1044446.917</c:v>
                </c:pt>
                <c:pt idx="98">
                  <c:v>1043086.117</c:v>
                </c:pt>
                <c:pt idx="99">
                  <c:v>1035623.2830000001</c:v>
                </c:pt>
                <c:pt idx="100">
                  <c:v>1030930.45</c:v>
                </c:pt>
                <c:pt idx="101">
                  <c:v>1033445.183</c:v>
                </c:pt>
                <c:pt idx="102">
                  <c:v>1035904.517</c:v>
                </c:pt>
                <c:pt idx="103">
                  <c:v>1045396.333</c:v>
                </c:pt>
                <c:pt idx="104">
                  <c:v>1049725.3829999999</c:v>
                </c:pt>
                <c:pt idx="105">
                  <c:v>1053022.933</c:v>
                </c:pt>
                <c:pt idx="106">
                  <c:v>1062037.1170000001</c:v>
                </c:pt>
                <c:pt idx="107">
                  <c:v>1062557.8330000001</c:v>
                </c:pt>
                <c:pt idx="108">
                  <c:v>1064808.8829999999</c:v>
                </c:pt>
                <c:pt idx="109">
                  <c:v>1065095.05</c:v>
                </c:pt>
                <c:pt idx="110">
                  <c:v>1063963.183</c:v>
                </c:pt>
                <c:pt idx="111">
                  <c:v>1069068.3999999999</c:v>
                </c:pt>
                <c:pt idx="112">
                  <c:v>1069813.983</c:v>
                </c:pt>
                <c:pt idx="113">
                  <c:v>1074994.6499999999</c:v>
                </c:pt>
                <c:pt idx="114">
                  <c:v>1075311.6499999999</c:v>
                </c:pt>
                <c:pt idx="115">
                  <c:v>1076411.8829999999</c:v>
                </c:pt>
                <c:pt idx="116">
                  <c:v>1079131.1499999999</c:v>
                </c:pt>
                <c:pt idx="117">
                  <c:v>1084162.1000000001</c:v>
                </c:pt>
                <c:pt idx="118">
                  <c:v>1087531.817</c:v>
                </c:pt>
                <c:pt idx="119">
                  <c:v>1091416.233</c:v>
                </c:pt>
                <c:pt idx="120">
                  <c:v>1089194.9169999999</c:v>
                </c:pt>
                <c:pt idx="121">
                  <c:v>1105308.9669999999</c:v>
                </c:pt>
                <c:pt idx="122">
                  <c:v>1094367.183</c:v>
                </c:pt>
                <c:pt idx="123">
                  <c:v>1093096.1170000001</c:v>
                </c:pt>
                <c:pt idx="124">
                  <c:v>1091686.2169999999</c:v>
                </c:pt>
                <c:pt idx="125">
                  <c:v>1092809.8500000001</c:v>
                </c:pt>
                <c:pt idx="126">
                  <c:v>1089931.233</c:v>
                </c:pt>
                <c:pt idx="127">
                  <c:v>1091168.017</c:v>
                </c:pt>
                <c:pt idx="128">
                  <c:v>1106754.5</c:v>
                </c:pt>
                <c:pt idx="129">
                  <c:v>1107821.95</c:v>
                </c:pt>
                <c:pt idx="130">
                  <c:v>1107575.1329999999</c:v>
                </c:pt>
                <c:pt idx="131">
                  <c:v>1112042.3330000001</c:v>
                </c:pt>
                <c:pt idx="132">
                  <c:v>1127723.767</c:v>
                </c:pt>
                <c:pt idx="133">
                  <c:v>1134024.817</c:v>
                </c:pt>
                <c:pt idx="134">
                  <c:v>1138064.5</c:v>
                </c:pt>
                <c:pt idx="135">
                  <c:v>1149622.9669999999</c:v>
                </c:pt>
                <c:pt idx="136">
                  <c:v>1164804.6329999999</c:v>
                </c:pt>
                <c:pt idx="137">
                  <c:v>1161547.733</c:v>
                </c:pt>
                <c:pt idx="138">
                  <c:v>1164047.1669999999</c:v>
                </c:pt>
                <c:pt idx="139">
                  <c:v>1170740.433</c:v>
                </c:pt>
                <c:pt idx="140">
                  <c:v>1178158.6329999999</c:v>
                </c:pt>
                <c:pt idx="141">
                  <c:v>1184300.1000000001</c:v>
                </c:pt>
                <c:pt idx="142">
                  <c:v>1198661.7</c:v>
                </c:pt>
                <c:pt idx="143">
                  <c:v>1222761.7830000001</c:v>
                </c:pt>
                <c:pt idx="144">
                  <c:v>1225160.2</c:v>
                </c:pt>
                <c:pt idx="145">
                  <c:v>1226981.1329999999</c:v>
                </c:pt>
                <c:pt idx="146">
                  <c:v>1233781.1000000001</c:v>
                </c:pt>
                <c:pt idx="147">
                  <c:v>1247108.2</c:v>
                </c:pt>
                <c:pt idx="148">
                  <c:v>1256631.567</c:v>
                </c:pt>
                <c:pt idx="149">
                  <c:v>1261344.1170000001</c:v>
                </c:pt>
                <c:pt idx="150">
                  <c:v>1269051.7</c:v>
                </c:pt>
                <c:pt idx="151">
                  <c:v>1269549.7169999999</c:v>
                </c:pt>
                <c:pt idx="152">
                  <c:v>1277397.1170000001</c:v>
                </c:pt>
                <c:pt idx="153">
                  <c:v>1287739.267</c:v>
                </c:pt>
                <c:pt idx="154">
                  <c:v>1298849.317</c:v>
                </c:pt>
                <c:pt idx="155">
                  <c:v>1302957.983</c:v>
                </c:pt>
                <c:pt idx="156">
                  <c:v>1299356.55</c:v>
                </c:pt>
                <c:pt idx="157">
                  <c:v>1305429.1329999999</c:v>
                </c:pt>
                <c:pt idx="158">
                  <c:v>1314925.6669999999</c:v>
                </c:pt>
                <c:pt idx="159">
                  <c:v>1318680.6499999999</c:v>
                </c:pt>
                <c:pt idx="160">
                  <c:v>1316671.1669999999</c:v>
                </c:pt>
                <c:pt idx="161">
                  <c:v>1313092.2169999999</c:v>
                </c:pt>
                <c:pt idx="162">
                  <c:v>1316729.767</c:v>
                </c:pt>
                <c:pt idx="163">
                  <c:v>1326752.55</c:v>
                </c:pt>
                <c:pt idx="164">
                  <c:v>1326422.1329999999</c:v>
                </c:pt>
                <c:pt idx="165">
                  <c:v>1332007.05</c:v>
                </c:pt>
                <c:pt idx="166">
                  <c:v>1344108.95</c:v>
                </c:pt>
                <c:pt idx="167">
                  <c:v>1330421.517</c:v>
                </c:pt>
                <c:pt idx="168">
                  <c:v>1326098.317</c:v>
                </c:pt>
                <c:pt idx="169">
                  <c:v>1333166.9169999999</c:v>
                </c:pt>
                <c:pt idx="170">
                  <c:v>1333873.3</c:v>
                </c:pt>
                <c:pt idx="171">
                  <c:v>1326043.2</c:v>
                </c:pt>
                <c:pt idx="172">
                  <c:v>1327926.683</c:v>
                </c:pt>
                <c:pt idx="173">
                  <c:v>1350082.817</c:v>
                </c:pt>
                <c:pt idx="174">
                  <c:v>1352227.2</c:v>
                </c:pt>
                <c:pt idx="175">
                  <c:v>1359114.15</c:v>
                </c:pt>
                <c:pt idx="176">
                  <c:v>1362571.05</c:v>
                </c:pt>
                <c:pt idx="177">
                  <c:v>1368733.4</c:v>
                </c:pt>
                <c:pt idx="178">
                  <c:v>1367503.567</c:v>
                </c:pt>
                <c:pt idx="179">
                  <c:v>1365771.05</c:v>
                </c:pt>
                <c:pt idx="180">
                  <c:v>1376938.25</c:v>
                </c:pt>
                <c:pt idx="181">
                  <c:v>1382447.2</c:v>
                </c:pt>
                <c:pt idx="182">
                  <c:v>1373322.6329999999</c:v>
                </c:pt>
                <c:pt idx="183">
                  <c:v>1369361.75</c:v>
                </c:pt>
                <c:pt idx="184">
                  <c:v>1371339.1669999999</c:v>
                </c:pt>
                <c:pt idx="185">
                  <c:v>1371536.0830000001</c:v>
                </c:pt>
                <c:pt idx="186">
                  <c:v>1370328.267</c:v>
                </c:pt>
                <c:pt idx="187">
                  <c:v>1369745.0830000001</c:v>
                </c:pt>
                <c:pt idx="188">
                  <c:v>1369936.9</c:v>
                </c:pt>
                <c:pt idx="189">
                  <c:v>1364107.7169999999</c:v>
                </c:pt>
                <c:pt idx="190">
                  <c:v>1365118.433</c:v>
                </c:pt>
                <c:pt idx="191">
                  <c:v>1373438.9169999999</c:v>
                </c:pt>
                <c:pt idx="192">
                  <c:v>1385013.767</c:v>
                </c:pt>
                <c:pt idx="193">
                  <c:v>1381145.5</c:v>
                </c:pt>
                <c:pt idx="194">
                  <c:v>1379930.0330000001</c:v>
                </c:pt>
                <c:pt idx="195">
                  <c:v>1372835.267</c:v>
                </c:pt>
                <c:pt idx="196">
                  <c:v>1382286.483</c:v>
                </c:pt>
                <c:pt idx="197">
                  <c:v>1371842.5</c:v>
                </c:pt>
                <c:pt idx="198">
                  <c:v>1362129.733</c:v>
                </c:pt>
                <c:pt idx="199">
                  <c:v>1346278.05</c:v>
                </c:pt>
                <c:pt idx="200">
                  <c:v>1343159.683</c:v>
                </c:pt>
                <c:pt idx="201">
                  <c:v>1332203.067</c:v>
                </c:pt>
                <c:pt idx="202">
                  <c:v>1331903.3670000001</c:v>
                </c:pt>
                <c:pt idx="203">
                  <c:v>1335346.3500000001</c:v>
                </c:pt>
                <c:pt idx="204">
                  <c:v>1337057.017</c:v>
                </c:pt>
                <c:pt idx="205">
                  <c:v>1326245.3829999999</c:v>
                </c:pt>
                <c:pt idx="206">
                  <c:v>1327466.95</c:v>
                </c:pt>
                <c:pt idx="207">
                  <c:v>1332840.3670000001</c:v>
                </c:pt>
                <c:pt idx="208">
                  <c:v>1328514.183</c:v>
                </c:pt>
                <c:pt idx="209">
                  <c:v>1319275.6669999999</c:v>
                </c:pt>
                <c:pt idx="210">
                  <c:v>1310567.1669999999</c:v>
                </c:pt>
                <c:pt idx="211">
                  <c:v>1319231.1170000001</c:v>
                </c:pt>
                <c:pt idx="212">
                  <c:v>1298729.1669999999</c:v>
                </c:pt>
                <c:pt idx="213">
                  <c:v>1278566.983</c:v>
                </c:pt>
                <c:pt idx="214">
                  <c:v>1262718.517</c:v>
                </c:pt>
                <c:pt idx="215">
                  <c:v>1253231.1000000001</c:v>
                </c:pt>
                <c:pt idx="216">
                  <c:v>1243001.75</c:v>
                </c:pt>
                <c:pt idx="217">
                  <c:v>1221855.0330000001</c:v>
                </c:pt>
                <c:pt idx="218">
                  <c:v>1205596.9669999999</c:v>
                </c:pt>
                <c:pt idx="219">
                  <c:v>1193201.483</c:v>
                </c:pt>
                <c:pt idx="220">
                  <c:v>1193318.7169999999</c:v>
                </c:pt>
                <c:pt idx="221">
                  <c:v>1175159.517</c:v>
                </c:pt>
                <c:pt idx="222">
                  <c:v>1160555.1499999999</c:v>
                </c:pt>
                <c:pt idx="223">
                  <c:v>1136749.483</c:v>
                </c:pt>
                <c:pt idx="224">
                  <c:v>1114644.6170000001</c:v>
                </c:pt>
                <c:pt idx="225">
                  <c:v>1104118</c:v>
                </c:pt>
                <c:pt idx="226">
                  <c:v>1092419.067</c:v>
                </c:pt>
                <c:pt idx="227">
                  <c:v>1063606.0330000001</c:v>
                </c:pt>
                <c:pt idx="228">
                  <c:v>1043798.183</c:v>
                </c:pt>
                <c:pt idx="229">
                  <c:v>1021727.5</c:v>
                </c:pt>
                <c:pt idx="230">
                  <c:v>996040.73329999996</c:v>
                </c:pt>
                <c:pt idx="231">
                  <c:v>976237.55</c:v>
                </c:pt>
                <c:pt idx="232">
                  <c:v>954677.93330000003</c:v>
                </c:pt>
                <c:pt idx="233">
                  <c:v>939830.15</c:v>
                </c:pt>
                <c:pt idx="234">
                  <c:v>913965.48329999996</c:v>
                </c:pt>
                <c:pt idx="235">
                  <c:v>894747</c:v>
                </c:pt>
                <c:pt idx="236">
                  <c:v>867284.83330000006</c:v>
                </c:pt>
                <c:pt idx="237">
                  <c:v>838400.25</c:v>
                </c:pt>
                <c:pt idx="238">
                  <c:v>837642.51670000004</c:v>
                </c:pt>
                <c:pt idx="239">
                  <c:v>817644.18330000003</c:v>
                </c:pt>
                <c:pt idx="240">
                  <c:v>803229.81669999997</c:v>
                </c:pt>
                <c:pt idx="241">
                  <c:v>781136.56669999997</c:v>
                </c:pt>
                <c:pt idx="242">
                  <c:v>765690.13329999999</c:v>
                </c:pt>
                <c:pt idx="243">
                  <c:v>744905.6</c:v>
                </c:pt>
                <c:pt idx="244">
                  <c:v>709523.3</c:v>
                </c:pt>
                <c:pt idx="245">
                  <c:v>703806.71669999999</c:v>
                </c:pt>
                <c:pt idx="246">
                  <c:v>661555.91669999994</c:v>
                </c:pt>
                <c:pt idx="247">
                  <c:v>639478.86670000001</c:v>
                </c:pt>
                <c:pt idx="248">
                  <c:v>639843.23329999996</c:v>
                </c:pt>
                <c:pt idx="249">
                  <c:v>619670.30000000005</c:v>
                </c:pt>
                <c:pt idx="250">
                  <c:v>597877.05000000005</c:v>
                </c:pt>
                <c:pt idx="251">
                  <c:v>577745.56669999997</c:v>
                </c:pt>
                <c:pt idx="252">
                  <c:v>560984.69999999995</c:v>
                </c:pt>
                <c:pt idx="253">
                  <c:v>543010.68330000003</c:v>
                </c:pt>
                <c:pt idx="254">
                  <c:v>527446.51670000004</c:v>
                </c:pt>
                <c:pt idx="255">
                  <c:v>513515.05</c:v>
                </c:pt>
                <c:pt idx="256">
                  <c:v>507663.71669999999</c:v>
                </c:pt>
                <c:pt idx="257">
                  <c:v>486843.2</c:v>
                </c:pt>
                <c:pt idx="258">
                  <c:v>470165.98330000002</c:v>
                </c:pt>
                <c:pt idx="259">
                  <c:v>452744.76669999998</c:v>
                </c:pt>
                <c:pt idx="260">
                  <c:v>440144.71669999999</c:v>
                </c:pt>
                <c:pt idx="261">
                  <c:v>429109.1667</c:v>
                </c:pt>
                <c:pt idx="262">
                  <c:v>416483.8</c:v>
                </c:pt>
                <c:pt idx="263">
                  <c:v>411545.8</c:v>
                </c:pt>
                <c:pt idx="264">
                  <c:v>397065.4</c:v>
                </c:pt>
                <c:pt idx="265">
                  <c:v>384207.46669999999</c:v>
                </c:pt>
                <c:pt idx="266">
                  <c:v>372457.56670000002</c:v>
                </c:pt>
                <c:pt idx="267">
                  <c:v>360971.7</c:v>
                </c:pt>
                <c:pt idx="268">
                  <c:v>352676.25</c:v>
                </c:pt>
                <c:pt idx="269">
                  <c:v>342796.26669999998</c:v>
                </c:pt>
                <c:pt idx="270">
                  <c:v>335778.05</c:v>
                </c:pt>
                <c:pt idx="271">
                  <c:v>336307</c:v>
                </c:pt>
                <c:pt idx="272">
                  <c:v>328417.23330000002</c:v>
                </c:pt>
                <c:pt idx="273">
                  <c:v>323729.1667</c:v>
                </c:pt>
                <c:pt idx="274">
                  <c:v>313662.40000000002</c:v>
                </c:pt>
                <c:pt idx="275">
                  <c:v>307928.71669999999</c:v>
                </c:pt>
                <c:pt idx="276">
                  <c:v>301325.38329999999</c:v>
                </c:pt>
                <c:pt idx="277">
                  <c:v>298078.86670000001</c:v>
                </c:pt>
                <c:pt idx="278">
                  <c:v>302810.45</c:v>
                </c:pt>
                <c:pt idx="279">
                  <c:v>296630.03330000001</c:v>
                </c:pt>
                <c:pt idx="280">
                  <c:v>291881.86670000001</c:v>
                </c:pt>
                <c:pt idx="281">
                  <c:v>289040.73330000002</c:v>
                </c:pt>
                <c:pt idx="282">
                  <c:v>287985.4167</c:v>
                </c:pt>
                <c:pt idx="283">
                  <c:v>286719.38329999999</c:v>
                </c:pt>
                <c:pt idx="284">
                  <c:v>284175.59999999998</c:v>
                </c:pt>
                <c:pt idx="285">
                  <c:v>283717.84999999998</c:v>
                </c:pt>
                <c:pt idx="286">
                  <c:v>291211.8333</c:v>
                </c:pt>
                <c:pt idx="287">
                  <c:v>286732.18329999998</c:v>
                </c:pt>
                <c:pt idx="288">
                  <c:v>287602.56670000002</c:v>
                </c:pt>
                <c:pt idx="289">
                  <c:v>287739.48330000002</c:v>
                </c:pt>
                <c:pt idx="290">
                  <c:v>287822.03330000001</c:v>
                </c:pt>
                <c:pt idx="291">
                  <c:v>287720.84999999998</c:v>
                </c:pt>
                <c:pt idx="292">
                  <c:v>289277.55</c:v>
                </c:pt>
                <c:pt idx="293">
                  <c:v>298969.86670000001</c:v>
                </c:pt>
                <c:pt idx="294">
                  <c:v>296045.25</c:v>
                </c:pt>
                <c:pt idx="295">
                  <c:v>295941.3333</c:v>
                </c:pt>
                <c:pt idx="296">
                  <c:v>297691</c:v>
                </c:pt>
                <c:pt idx="297">
                  <c:v>300918.40000000002</c:v>
                </c:pt>
                <c:pt idx="298">
                  <c:v>306563.9167</c:v>
                </c:pt>
                <c:pt idx="299">
                  <c:v>308532.43329999998</c:v>
                </c:pt>
                <c:pt idx="300">
                  <c:v>311918.88329999999</c:v>
                </c:pt>
                <c:pt idx="301">
                  <c:v>328763.98330000002</c:v>
                </c:pt>
                <c:pt idx="302">
                  <c:v>325409.11670000001</c:v>
                </c:pt>
                <c:pt idx="303">
                  <c:v>330462.13329999999</c:v>
                </c:pt>
                <c:pt idx="304">
                  <c:v>334035.56670000002</c:v>
                </c:pt>
                <c:pt idx="305">
                  <c:v>335812.35</c:v>
                </c:pt>
                <c:pt idx="306">
                  <c:v>339654.7</c:v>
                </c:pt>
                <c:pt idx="307">
                  <c:v>342717.3333</c:v>
                </c:pt>
                <c:pt idx="308">
                  <c:v>353192.23330000002</c:v>
                </c:pt>
                <c:pt idx="309">
                  <c:v>351312.93329999998</c:v>
                </c:pt>
                <c:pt idx="310">
                  <c:v>353246.48330000002</c:v>
                </c:pt>
                <c:pt idx="311">
                  <c:v>355564.26669999998</c:v>
                </c:pt>
                <c:pt idx="312">
                  <c:v>360644.4</c:v>
                </c:pt>
                <c:pt idx="313">
                  <c:v>364444.8333</c:v>
                </c:pt>
                <c:pt idx="314">
                  <c:v>365243.71669999999</c:v>
                </c:pt>
                <c:pt idx="315">
                  <c:v>369109.46669999999</c:v>
                </c:pt>
                <c:pt idx="316">
                  <c:v>383236.38329999999</c:v>
                </c:pt>
                <c:pt idx="317">
                  <c:v>384383.78330000001</c:v>
                </c:pt>
                <c:pt idx="318">
                  <c:v>388685.1</c:v>
                </c:pt>
                <c:pt idx="319">
                  <c:v>391968.68329999998</c:v>
                </c:pt>
                <c:pt idx="320">
                  <c:v>395446.21669999999</c:v>
                </c:pt>
                <c:pt idx="321">
                  <c:v>400102.81670000002</c:v>
                </c:pt>
                <c:pt idx="322">
                  <c:v>404621.25</c:v>
                </c:pt>
                <c:pt idx="323">
                  <c:v>419166.48330000002</c:v>
                </c:pt>
                <c:pt idx="324">
                  <c:v>418309.03330000001</c:v>
                </c:pt>
                <c:pt idx="325">
                  <c:v>421491.13329999999</c:v>
                </c:pt>
                <c:pt idx="326">
                  <c:v>428628.85</c:v>
                </c:pt>
                <c:pt idx="327">
                  <c:v>437173.26669999998</c:v>
                </c:pt>
                <c:pt idx="328">
                  <c:v>442910.6</c:v>
                </c:pt>
                <c:pt idx="329">
                  <c:v>448134.85</c:v>
                </c:pt>
                <c:pt idx="330">
                  <c:v>454080.48330000002</c:v>
                </c:pt>
                <c:pt idx="331">
                  <c:v>478249.25</c:v>
                </c:pt>
                <c:pt idx="332">
                  <c:v>487097.13329999999</c:v>
                </c:pt>
                <c:pt idx="333">
                  <c:v>489729.3333</c:v>
                </c:pt>
                <c:pt idx="334">
                  <c:v>495271.28330000001</c:v>
                </c:pt>
                <c:pt idx="335">
                  <c:v>501837.8</c:v>
                </c:pt>
                <c:pt idx="336">
                  <c:v>509398.35</c:v>
                </c:pt>
                <c:pt idx="337">
                  <c:v>514875.01669999998</c:v>
                </c:pt>
                <c:pt idx="338">
                  <c:v>533771.48329999996</c:v>
                </c:pt>
                <c:pt idx="339">
                  <c:v>532289.08330000006</c:v>
                </c:pt>
                <c:pt idx="340">
                  <c:v>538512.56669999997</c:v>
                </c:pt>
                <c:pt idx="341">
                  <c:v>548687.94999999995</c:v>
                </c:pt>
                <c:pt idx="342">
                  <c:v>559832.6</c:v>
                </c:pt>
                <c:pt idx="343">
                  <c:v>568967.33330000006</c:v>
                </c:pt>
                <c:pt idx="344">
                  <c:v>572331.75</c:v>
                </c:pt>
                <c:pt idx="345">
                  <c:v>580129.98329999996</c:v>
                </c:pt>
                <c:pt idx="346">
                  <c:v>601316.33330000006</c:v>
                </c:pt>
                <c:pt idx="347">
                  <c:v>602700.96669999999</c:v>
                </c:pt>
                <c:pt idx="348">
                  <c:v>613359.86670000001</c:v>
                </c:pt>
                <c:pt idx="349">
                  <c:v>621689.9</c:v>
                </c:pt>
                <c:pt idx="350">
                  <c:v>625633.61670000001</c:v>
                </c:pt>
                <c:pt idx="351">
                  <c:v>632490.58330000006</c:v>
                </c:pt>
                <c:pt idx="352">
                  <c:v>639597.03330000001</c:v>
                </c:pt>
                <c:pt idx="353">
                  <c:v>657552.9</c:v>
                </c:pt>
                <c:pt idx="354">
                  <c:v>658770.73329999996</c:v>
                </c:pt>
                <c:pt idx="355">
                  <c:v>660613.73329999996</c:v>
                </c:pt>
                <c:pt idx="356">
                  <c:v>667976.46669999999</c:v>
                </c:pt>
                <c:pt idx="357">
                  <c:v>674812.65</c:v>
                </c:pt>
                <c:pt idx="358">
                  <c:v>682804.25</c:v>
                </c:pt>
                <c:pt idx="359">
                  <c:v>686995.01670000004</c:v>
                </c:pt>
                <c:pt idx="360">
                  <c:v>689898.61670000001</c:v>
                </c:pt>
              </c:numCache>
            </c:numRef>
          </c:val>
          <c:smooth val="0"/>
          <c:extLst>
            <c:ext xmlns:c16="http://schemas.microsoft.com/office/drawing/2014/chart" uri="{C3380CC4-5D6E-409C-BE32-E72D297353CC}">
              <c16:uniqueId val="{00000001-49B8-3043-AC41-5F4A8B35FD5E}"/>
            </c:ext>
          </c:extLst>
        </c:ser>
        <c:ser>
          <c:idx val="2"/>
          <c:order val="2"/>
          <c:tx>
            <c:strRef>
              <c:f>pop_traffic_selected!$G$1</c:f>
              <c:strCache>
                <c:ptCount val="1"/>
                <c:pt idx="0">
                  <c:v>bom</c:v>
                </c:pt>
              </c:strCache>
            </c:strRef>
          </c:tx>
          <c:spPr>
            <a:ln w="63500" cap="rnd">
              <a:solidFill>
                <a:schemeClr val="accent3"/>
              </a:solidFill>
              <a:round/>
            </a:ln>
            <a:effectLst/>
          </c:spPr>
          <c:marker>
            <c:symbol val="none"/>
          </c:marker>
          <c:cat>
            <c:numRef>
              <c:f>pop_traffic_selected!$D$2:$D$362</c:f>
              <c:numCache>
                <c:formatCode>General</c:formatCode>
                <c:ptCount val="361"/>
                <c:pt idx="0">
                  <c:v>0</c:v>
                </c:pt>
                <c:pt idx="1">
                  <c:v>6.6666666666666666E-2</c:v>
                </c:pt>
                <c:pt idx="2">
                  <c:v>0.13333333333333333</c:v>
                </c:pt>
                <c:pt idx="3">
                  <c:v>0.2</c:v>
                </c:pt>
                <c:pt idx="4">
                  <c:v>0.26666666666666666</c:v>
                </c:pt>
                <c:pt idx="5">
                  <c:v>0.33333333333333331</c:v>
                </c:pt>
                <c:pt idx="6">
                  <c:v>0.4</c:v>
                </c:pt>
                <c:pt idx="7">
                  <c:v>0.46666666666666667</c:v>
                </c:pt>
                <c:pt idx="8">
                  <c:v>0.53333333333333333</c:v>
                </c:pt>
                <c:pt idx="9">
                  <c:v>0.6</c:v>
                </c:pt>
                <c:pt idx="10">
                  <c:v>0.66666666666666663</c:v>
                </c:pt>
                <c:pt idx="11">
                  <c:v>0.73333333333333328</c:v>
                </c:pt>
                <c:pt idx="12">
                  <c:v>0.8</c:v>
                </c:pt>
                <c:pt idx="13">
                  <c:v>0.8666666666666667</c:v>
                </c:pt>
                <c:pt idx="14">
                  <c:v>0.93333333333333335</c:v>
                </c:pt>
                <c:pt idx="15">
                  <c:v>1</c:v>
                </c:pt>
                <c:pt idx="16">
                  <c:v>1.0666666666666667</c:v>
                </c:pt>
                <c:pt idx="17">
                  <c:v>1.1333333333333333</c:v>
                </c:pt>
                <c:pt idx="18">
                  <c:v>1.2</c:v>
                </c:pt>
                <c:pt idx="19">
                  <c:v>1.2666666666666666</c:v>
                </c:pt>
                <c:pt idx="20">
                  <c:v>1.3333333333333333</c:v>
                </c:pt>
                <c:pt idx="21">
                  <c:v>1.4</c:v>
                </c:pt>
                <c:pt idx="22">
                  <c:v>1.4666666666666666</c:v>
                </c:pt>
                <c:pt idx="23">
                  <c:v>1.5333333333333334</c:v>
                </c:pt>
                <c:pt idx="24">
                  <c:v>1.6</c:v>
                </c:pt>
                <c:pt idx="25">
                  <c:v>1.6666666666666667</c:v>
                </c:pt>
                <c:pt idx="26">
                  <c:v>1.7333333333333334</c:v>
                </c:pt>
                <c:pt idx="27">
                  <c:v>1.8</c:v>
                </c:pt>
                <c:pt idx="28">
                  <c:v>1.8666666666666667</c:v>
                </c:pt>
                <c:pt idx="29">
                  <c:v>1.9333333333333333</c:v>
                </c:pt>
                <c:pt idx="30">
                  <c:v>2</c:v>
                </c:pt>
                <c:pt idx="31">
                  <c:v>2.0666666666666669</c:v>
                </c:pt>
                <c:pt idx="32">
                  <c:v>2.1333333333333333</c:v>
                </c:pt>
                <c:pt idx="33">
                  <c:v>2.2000000000000002</c:v>
                </c:pt>
                <c:pt idx="34">
                  <c:v>2.2666666666666666</c:v>
                </c:pt>
                <c:pt idx="35">
                  <c:v>2.3333333333333335</c:v>
                </c:pt>
                <c:pt idx="36">
                  <c:v>2.4</c:v>
                </c:pt>
                <c:pt idx="37">
                  <c:v>2.4666666666666668</c:v>
                </c:pt>
                <c:pt idx="38">
                  <c:v>2.5333333333333332</c:v>
                </c:pt>
                <c:pt idx="39">
                  <c:v>2.6</c:v>
                </c:pt>
                <c:pt idx="40">
                  <c:v>2.6666666666666665</c:v>
                </c:pt>
                <c:pt idx="41">
                  <c:v>2.7333333333333334</c:v>
                </c:pt>
                <c:pt idx="42">
                  <c:v>2.8</c:v>
                </c:pt>
                <c:pt idx="43">
                  <c:v>2.8666666666666667</c:v>
                </c:pt>
                <c:pt idx="44">
                  <c:v>2.9333333333333331</c:v>
                </c:pt>
                <c:pt idx="45">
                  <c:v>3</c:v>
                </c:pt>
                <c:pt idx="46">
                  <c:v>3.0666666666666669</c:v>
                </c:pt>
                <c:pt idx="47">
                  <c:v>3.1333333333333333</c:v>
                </c:pt>
                <c:pt idx="48">
                  <c:v>3.2</c:v>
                </c:pt>
                <c:pt idx="49">
                  <c:v>3.2666666666666666</c:v>
                </c:pt>
                <c:pt idx="50">
                  <c:v>3.3333333333333335</c:v>
                </c:pt>
                <c:pt idx="51">
                  <c:v>3.4</c:v>
                </c:pt>
                <c:pt idx="52">
                  <c:v>3.4666666666666668</c:v>
                </c:pt>
                <c:pt idx="53">
                  <c:v>3.5333333333333332</c:v>
                </c:pt>
                <c:pt idx="54">
                  <c:v>3.6</c:v>
                </c:pt>
                <c:pt idx="55">
                  <c:v>3.6666666666666665</c:v>
                </c:pt>
                <c:pt idx="56">
                  <c:v>3.7333333333333334</c:v>
                </c:pt>
                <c:pt idx="57">
                  <c:v>3.8</c:v>
                </c:pt>
                <c:pt idx="58">
                  <c:v>3.8666666666666667</c:v>
                </c:pt>
                <c:pt idx="59">
                  <c:v>3.9333333333333331</c:v>
                </c:pt>
                <c:pt idx="60">
                  <c:v>4</c:v>
                </c:pt>
                <c:pt idx="61">
                  <c:v>4.0666666666666664</c:v>
                </c:pt>
                <c:pt idx="62">
                  <c:v>4.1333333333333337</c:v>
                </c:pt>
                <c:pt idx="63">
                  <c:v>4.2</c:v>
                </c:pt>
                <c:pt idx="64">
                  <c:v>4.2666666666666666</c:v>
                </c:pt>
                <c:pt idx="65">
                  <c:v>4.333333333333333</c:v>
                </c:pt>
                <c:pt idx="66">
                  <c:v>4.4000000000000004</c:v>
                </c:pt>
                <c:pt idx="67">
                  <c:v>4.4666666666666668</c:v>
                </c:pt>
                <c:pt idx="68">
                  <c:v>4.5333333333333332</c:v>
                </c:pt>
                <c:pt idx="69">
                  <c:v>4.5999999999999996</c:v>
                </c:pt>
                <c:pt idx="70">
                  <c:v>4.666666666666667</c:v>
                </c:pt>
                <c:pt idx="71">
                  <c:v>4.7333333333333334</c:v>
                </c:pt>
                <c:pt idx="72">
                  <c:v>4.8</c:v>
                </c:pt>
                <c:pt idx="73">
                  <c:v>4.8666666666666663</c:v>
                </c:pt>
                <c:pt idx="74">
                  <c:v>4.9333333333333336</c:v>
                </c:pt>
                <c:pt idx="75">
                  <c:v>5</c:v>
                </c:pt>
                <c:pt idx="76">
                  <c:v>5.0666666666666664</c:v>
                </c:pt>
                <c:pt idx="77">
                  <c:v>5.1333333333333337</c:v>
                </c:pt>
                <c:pt idx="78">
                  <c:v>5.2</c:v>
                </c:pt>
                <c:pt idx="79">
                  <c:v>5.2666666666666666</c:v>
                </c:pt>
                <c:pt idx="80">
                  <c:v>5.333333333333333</c:v>
                </c:pt>
                <c:pt idx="81">
                  <c:v>5.4</c:v>
                </c:pt>
                <c:pt idx="82">
                  <c:v>5.4666666666666668</c:v>
                </c:pt>
                <c:pt idx="83">
                  <c:v>5.5333333333333332</c:v>
                </c:pt>
                <c:pt idx="84">
                  <c:v>5.6</c:v>
                </c:pt>
                <c:pt idx="85">
                  <c:v>5.666666666666667</c:v>
                </c:pt>
                <c:pt idx="86">
                  <c:v>5.7333333333333334</c:v>
                </c:pt>
                <c:pt idx="87">
                  <c:v>5.8</c:v>
                </c:pt>
                <c:pt idx="88">
                  <c:v>5.8666666666666663</c:v>
                </c:pt>
                <c:pt idx="89">
                  <c:v>5.9333333333333336</c:v>
                </c:pt>
                <c:pt idx="90">
                  <c:v>6</c:v>
                </c:pt>
                <c:pt idx="91">
                  <c:v>6.0666666666666664</c:v>
                </c:pt>
                <c:pt idx="92">
                  <c:v>6.1333333333333337</c:v>
                </c:pt>
                <c:pt idx="93">
                  <c:v>6.2</c:v>
                </c:pt>
                <c:pt idx="94">
                  <c:v>6.2666666666666666</c:v>
                </c:pt>
                <c:pt idx="95">
                  <c:v>6.333333333333333</c:v>
                </c:pt>
                <c:pt idx="96">
                  <c:v>6.4</c:v>
                </c:pt>
                <c:pt idx="97">
                  <c:v>6.4666666666666668</c:v>
                </c:pt>
                <c:pt idx="98">
                  <c:v>6.5333333333333332</c:v>
                </c:pt>
                <c:pt idx="99">
                  <c:v>6.6</c:v>
                </c:pt>
                <c:pt idx="100">
                  <c:v>6.666666666666667</c:v>
                </c:pt>
                <c:pt idx="101">
                  <c:v>6.7333333333333334</c:v>
                </c:pt>
                <c:pt idx="102">
                  <c:v>6.8</c:v>
                </c:pt>
                <c:pt idx="103">
                  <c:v>6.8666666666666663</c:v>
                </c:pt>
                <c:pt idx="104">
                  <c:v>6.9333333333333336</c:v>
                </c:pt>
                <c:pt idx="105">
                  <c:v>7</c:v>
                </c:pt>
                <c:pt idx="106">
                  <c:v>7.0666666666666664</c:v>
                </c:pt>
                <c:pt idx="107">
                  <c:v>7.1333333333333337</c:v>
                </c:pt>
                <c:pt idx="108">
                  <c:v>7.2</c:v>
                </c:pt>
                <c:pt idx="109">
                  <c:v>7.2666666666666666</c:v>
                </c:pt>
                <c:pt idx="110">
                  <c:v>7.333333333333333</c:v>
                </c:pt>
                <c:pt idx="111">
                  <c:v>7.4</c:v>
                </c:pt>
                <c:pt idx="112">
                  <c:v>7.4666666666666668</c:v>
                </c:pt>
                <c:pt idx="113">
                  <c:v>7.5333333333333332</c:v>
                </c:pt>
                <c:pt idx="114">
                  <c:v>7.6</c:v>
                </c:pt>
                <c:pt idx="115">
                  <c:v>7.666666666666667</c:v>
                </c:pt>
                <c:pt idx="116">
                  <c:v>7.7333333333333334</c:v>
                </c:pt>
                <c:pt idx="117">
                  <c:v>7.8</c:v>
                </c:pt>
                <c:pt idx="118">
                  <c:v>7.8666666666666663</c:v>
                </c:pt>
                <c:pt idx="119">
                  <c:v>7.9333333333333336</c:v>
                </c:pt>
                <c:pt idx="120">
                  <c:v>8</c:v>
                </c:pt>
                <c:pt idx="121">
                  <c:v>8.0666666666666664</c:v>
                </c:pt>
                <c:pt idx="122">
                  <c:v>8.1333333333333329</c:v>
                </c:pt>
                <c:pt idx="123">
                  <c:v>8.1999999999999993</c:v>
                </c:pt>
                <c:pt idx="124">
                  <c:v>8.2666666666666675</c:v>
                </c:pt>
                <c:pt idx="125">
                  <c:v>8.3333333333333339</c:v>
                </c:pt>
                <c:pt idx="126">
                  <c:v>8.4</c:v>
                </c:pt>
                <c:pt idx="127">
                  <c:v>8.4666666666666668</c:v>
                </c:pt>
                <c:pt idx="128">
                  <c:v>8.5333333333333332</c:v>
                </c:pt>
                <c:pt idx="129">
                  <c:v>8.6</c:v>
                </c:pt>
                <c:pt idx="130">
                  <c:v>8.6666666666666661</c:v>
                </c:pt>
                <c:pt idx="131">
                  <c:v>8.7333333333333325</c:v>
                </c:pt>
                <c:pt idx="132">
                  <c:v>8.8000000000000007</c:v>
                </c:pt>
                <c:pt idx="133">
                  <c:v>8.8666666666666671</c:v>
                </c:pt>
                <c:pt idx="134">
                  <c:v>8.9333333333333336</c:v>
                </c:pt>
                <c:pt idx="135">
                  <c:v>9</c:v>
                </c:pt>
                <c:pt idx="136">
                  <c:v>9.0666666666666664</c:v>
                </c:pt>
                <c:pt idx="137">
                  <c:v>9.1333333333333329</c:v>
                </c:pt>
                <c:pt idx="138">
                  <c:v>9.1999999999999993</c:v>
                </c:pt>
                <c:pt idx="139">
                  <c:v>9.2666666666666675</c:v>
                </c:pt>
                <c:pt idx="140">
                  <c:v>9.3333333333333339</c:v>
                </c:pt>
                <c:pt idx="141">
                  <c:v>9.4</c:v>
                </c:pt>
                <c:pt idx="142">
                  <c:v>9.4666666666666668</c:v>
                </c:pt>
                <c:pt idx="143">
                  <c:v>9.5333333333333332</c:v>
                </c:pt>
                <c:pt idx="144">
                  <c:v>9.6</c:v>
                </c:pt>
                <c:pt idx="145">
                  <c:v>9.6666666666666661</c:v>
                </c:pt>
                <c:pt idx="146">
                  <c:v>9.7333333333333325</c:v>
                </c:pt>
                <c:pt idx="147">
                  <c:v>9.8000000000000007</c:v>
                </c:pt>
                <c:pt idx="148">
                  <c:v>9.8666666666666671</c:v>
                </c:pt>
                <c:pt idx="149">
                  <c:v>9.9333333333333336</c:v>
                </c:pt>
                <c:pt idx="150">
                  <c:v>10</c:v>
                </c:pt>
                <c:pt idx="151">
                  <c:v>10.066666666666666</c:v>
                </c:pt>
                <c:pt idx="152">
                  <c:v>10.133333333333333</c:v>
                </c:pt>
                <c:pt idx="153">
                  <c:v>10.199999999999999</c:v>
                </c:pt>
                <c:pt idx="154">
                  <c:v>10.266666666666667</c:v>
                </c:pt>
                <c:pt idx="155">
                  <c:v>10.333333333333334</c:v>
                </c:pt>
                <c:pt idx="156">
                  <c:v>10.4</c:v>
                </c:pt>
                <c:pt idx="157">
                  <c:v>10.466666666666667</c:v>
                </c:pt>
                <c:pt idx="158">
                  <c:v>10.533333333333333</c:v>
                </c:pt>
                <c:pt idx="159">
                  <c:v>10.6</c:v>
                </c:pt>
                <c:pt idx="160">
                  <c:v>10.666666666666666</c:v>
                </c:pt>
                <c:pt idx="161">
                  <c:v>10.733333333333333</c:v>
                </c:pt>
                <c:pt idx="162">
                  <c:v>10.8</c:v>
                </c:pt>
                <c:pt idx="163">
                  <c:v>10.866666666666667</c:v>
                </c:pt>
                <c:pt idx="164">
                  <c:v>10.933333333333334</c:v>
                </c:pt>
                <c:pt idx="165">
                  <c:v>11</c:v>
                </c:pt>
                <c:pt idx="166">
                  <c:v>11.066666666666666</c:v>
                </c:pt>
                <c:pt idx="167">
                  <c:v>11.133333333333333</c:v>
                </c:pt>
                <c:pt idx="168">
                  <c:v>11.2</c:v>
                </c:pt>
                <c:pt idx="169">
                  <c:v>11.266666666666667</c:v>
                </c:pt>
                <c:pt idx="170">
                  <c:v>11.333333333333334</c:v>
                </c:pt>
                <c:pt idx="171">
                  <c:v>11.4</c:v>
                </c:pt>
                <c:pt idx="172">
                  <c:v>11.466666666666667</c:v>
                </c:pt>
                <c:pt idx="173">
                  <c:v>11.533333333333333</c:v>
                </c:pt>
                <c:pt idx="174">
                  <c:v>11.6</c:v>
                </c:pt>
                <c:pt idx="175">
                  <c:v>11.666666666666666</c:v>
                </c:pt>
                <c:pt idx="176">
                  <c:v>11.733333333333333</c:v>
                </c:pt>
                <c:pt idx="177">
                  <c:v>11.8</c:v>
                </c:pt>
                <c:pt idx="178">
                  <c:v>11.866666666666667</c:v>
                </c:pt>
                <c:pt idx="179">
                  <c:v>11.933333333333334</c:v>
                </c:pt>
                <c:pt idx="180">
                  <c:v>12</c:v>
                </c:pt>
                <c:pt idx="181">
                  <c:v>12.066666666666666</c:v>
                </c:pt>
                <c:pt idx="182">
                  <c:v>12.133333333333333</c:v>
                </c:pt>
                <c:pt idx="183">
                  <c:v>12.2</c:v>
                </c:pt>
                <c:pt idx="184">
                  <c:v>12.266666666666667</c:v>
                </c:pt>
                <c:pt idx="185">
                  <c:v>12.333333333333334</c:v>
                </c:pt>
                <c:pt idx="186">
                  <c:v>12.4</c:v>
                </c:pt>
                <c:pt idx="187">
                  <c:v>12.466666666666667</c:v>
                </c:pt>
                <c:pt idx="188">
                  <c:v>12.533333333333333</c:v>
                </c:pt>
                <c:pt idx="189">
                  <c:v>12.6</c:v>
                </c:pt>
                <c:pt idx="190">
                  <c:v>12.666666666666666</c:v>
                </c:pt>
                <c:pt idx="191">
                  <c:v>12.733333333333333</c:v>
                </c:pt>
                <c:pt idx="192">
                  <c:v>12.8</c:v>
                </c:pt>
                <c:pt idx="193">
                  <c:v>12.866666666666667</c:v>
                </c:pt>
                <c:pt idx="194">
                  <c:v>12.933333333333334</c:v>
                </c:pt>
                <c:pt idx="195">
                  <c:v>13</c:v>
                </c:pt>
                <c:pt idx="196">
                  <c:v>13.066666666666666</c:v>
                </c:pt>
                <c:pt idx="197">
                  <c:v>13.133333333333333</c:v>
                </c:pt>
                <c:pt idx="198">
                  <c:v>13.2</c:v>
                </c:pt>
                <c:pt idx="199">
                  <c:v>13.266666666666667</c:v>
                </c:pt>
                <c:pt idx="200">
                  <c:v>13.333333333333334</c:v>
                </c:pt>
                <c:pt idx="201">
                  <c:v>13.4</c:v>
                </c:pt>
                <c:pt idx="202">
                  <c:v>13.466666666666667</c:v>
                </c:pt>
                <c:pt idx="203">
                  <c:v>13.533333333333333</c:v>
                </c:pt>
                <c:pt idx="204">
                  <c:v>13.6</c:v>
                </c:pt>
                <c:pt idx="205">
                  <c:v>13.666666666666666</c:v>
                </c:pt>
                <c:pt idx="206">
                  <c:v>13.733333333333333</c:v>
                </c:pt>
                <c:pt idx="207">
                  <c:v>13.8</c:v>
                </c:pt>
                <c:pt idx="208">
                  <c:v>13.866666666666667</c:v>
                </c:pt>
                <c:pt idx="209">
                  <c:v>13.933333333333334</c:v>
                </c:pt>
                <c:pt idx="210">
                  <c:v>14</c:v>
                </c:pt>
                <c:pt idx="211">
                  <c:v>14.066666666666666</c:v>
                </c:pt>
                <c:pt idx="212">
                  <c:v>14.133333333333333</c:v>
                </c:pt>
                <c:pt idx="213">
                  <c:v>14.2</c:v>
                </c:pt>
                <c:pt idx="214">
                  <c:v>14.266666666666667</c:v>
                </c:pt>
                <c:pt idx="215">
                  <c:v>14.333333333333334</c:v>
                </c:pt>
                <c:pt idx="216">
                  <c:v>14.4</c:v>
                </c:pt>
                <c:pt idx="217">
                  <c:v>14.466666666666667</c:v>
                </c:pt>
                <c:pt idx="218">
                  <c:v>14.533333333333333</c:v>
                </c:pt>
                <c:pt idx="219">
                  <c:v>14.6</c:v>
                </c:pt>
                <c:pt idx="220">
                  <c:v>14.666666666666666</c:v>
                </c:pt>
                <c:pt idx="221">
                  <c:v>14.733333333333333</c:v>
                </c:pt>
                <c:pt idx="222">
                  <c:v>14.8</c:v>
                </c:pt>
                <c:pt idx="223">
                  <c:v>14.866666666666667</c:v>
                </c:pt>
                <c:pt idx="224">
                  <c:v>14.933333333333334</c:v>
                </c:pt>
                <c:pt idx="225">
                  <c:v>15</c:v>
                </c:pt>
                <c:pt idx="226">
                  <c:v>15.066666666666666</c:v>
                </c:pt>
                <c:pt idx="227">
                  <c:v>15.133333333333333</c:v>
                </c:pt>
                <c:pt idx="228">
                  <c:v>15.2</c:v>
                </c:pt>
                <c:pt idx="229">
                  <c:v>15.266666666666667</c:v>
                </c:pt>
                <c:pt idx="230">
                  <c:v>15.333333333333334</c:v>
                </c:pt>
                <c:pt idx="231">
                  <c:v>15.4</c:v>
                </c:pt>
                <c:pt idx="232">
                  <c:v>15.466666666666667</c:v>
                </c:pt>
                <c:pt idx="233">
                  <c:v>15.533333333333333</c:v>
                </c:pt>
                <c:pt idx="234">
                  <c:v>15.6</c:v>
                </c:pt>
                <c:pt idx="235">
                  <c:v>15.666666666666666</c:v>
                </c:pt>
                <c:pt idx="236">
                  <c:v>15.733333333333333</c:v>
                </c:pt>
                <c:pt idx="237">
                  <c:v>15.8</c:v>
                </c:pt>
                <c:pt idx="238">
                  <c:v>15.866666666666667</c:v>
                </c:pt>
                <c:pt idx="239">
                  <c:v>15.933333333333334</c:v>
                </c:pt>
                <c:pt idx="240">
                  <c:v>16</c:v>
                </c:pt>
                <c:pt idx="241">
                  <c:v>16.066666666666666</c:v>
                </c:pt>
                <c:pt idx="242">
                  <c:v>16.133333333333333</c:v>
                </c:pt>
                <c:pt idx="243">
                  <c:v>16.2</c:v>
                </c:pt>
                <c:pt idx="244">
                  <c:v>16.266666666666666</c:v>
                </c:pt>
                <c:pt idx="245">
                  <c:v>16.333333333333332</c:v>
                </c:pt>
                <c:pt idx="246">
                  <c:v>16.399999999999999</c:v>
                </c:pt>
                <c:pt idx="247">
                  <c:v>16.466666666666665</c:v>
                </c:pt>
                <c:pt idx="248">
                  <c:v>16.533333333333335</c:v>
                </c:pt>
                <c:pt idx="249">
                  <c:v>16.600000000000001</c:v>
                </c:pt>
                <c:pt idx="250">
                  <c:v>16.666666666666668</c:v>
                </c:pt>
                <c:pt idx="251">
                  <c:v>16.733333333333334</c:v>
                </c:pt>
                <c:pt idx="252">
                  <c:v>16.8</c:v>
                </c:pt>
                <c:pt idx="253">
                  <c:v>16.866666666666667</c:v>
                </c:pt>
                <c:pt idx="254">
                  <c:v>16.933333333333334</c:v>
                </c:pt>
                <c:pt idx="255">
                  <c:v>17</c:v>
                </c:pt>
                <c:pt idx="256">
                  <c:v>17.066666666666666</c:v>
                </c:pt>
                <c:pt idx="257">
                  <c:v>17.133333333333333</c:v>
                </c:pt>
                <c:pt idx="258">
                  <c:v>17.2</c:v>
                </c:pt>
                <c:pt idx="259">
                  <c:v>17.266666666666666</c:v>
                </c:pt>
                <c:pt idx="260">
                  <c:v>17.333333333333332</c:v>
                </c:pt>
                <c:pt idx="261">
                  <c:v>17.399999999999999</c:v>
                </c:pt>
                <c:pt idx="262">
                  <c:v>17.466666666666665</c:v>
                </c:pt>
                <c:pt idx="263">
                  <c:v>17.533333333333335</c:v>
                </c:pt>
                <c:pt idx="264">
                  <c:v>17.600000000000001</c:v>
                </c:pt>
                <c:pt idx="265">
                  <c:v>17.666666666666668</c:v>
                </c:pt>
                <c:pt idx="266">
                  <c:v>17.733333333333334</c:v>
                </c:pt>
                <c:pt idx="267">
                  <c:v>17.8</c:v>
                </c:pt>
                <c:pt idx="268">
                  <c:v>17.866666666666667</c:v>
                </c:pt>
                <c:pt idx="269">
                  <c:v>17.933333333333334</c:v>
                </c:pt>
                <c:pt idx="270">
                  <c:v>18</c:v>
                </c:pt>
                <c:pt idx="271">
                  <c:v>18.066666666666666</c:v>
                </c:pt>
                <c:pt idx="272">
                  <c:v>18.133333333333333</c:v>
                </c:pt>
                <c:pt idx="273">
                  <c:v>18.2</c:v>
                </c:pt>
                <c:pt idx="274">
                  <c:v>18.266666666666666</c:v>
                </c:pt>
                <c:pt idx="275">
                  <c:v>18.333333333333332</c:v>
                </c:pt>
                <c:pt idx="276">
                  <c:v>18.399999999999999</c:v>
                </c:pt>
                <c:pt idx="277">
                  <c:v>18.466666666666665</c:v>
                </c:pt>
                <c:pt idx="278">
                  <c:v>18.533333333333335</c:v>
                </c:pt>
                <c:pt idx="279">
                  <c:v>18.600000000000001</c:v>
                </c:pt>
                <c:pt idx="280">
                  <c:v>18.666666666666668</c:v>
                </c:pt>
                <c:pt idx="281">
                  <c:v>18.733333333333334</c:v>
                </c:pt>
                <c:pt idx="282">
                  <c:v>18.8</c:v>
                </c:pt>
                <c:pt idx="283">
                  <c:v>18.866666666666667</c:v>
                </c:pt>
                <c:pt idx="284">
                  <c:v>18.933333333333334</c:v>
                </c:pt>
                <c:pt idx="285">
                  <c:v>19</c:v>
                </c:pt>
                <c:pt idx="286">
                  <c:v>19.066666666666666</c:v>
                </c:pt>
                <c:pt idx="287">
                  <c:v>19.133333333333333</c:v>
                </c:pt>
                <c:pt idx="288">
                  <c:v>19.2</c:v>
                </c:pt>
                <c:pt idx="289">
                  <c:v>19.266666666666666</c:v>
                </c:pt>
                <c:pt idx="290">
                  <c:v>19.333333333333332</c:v>
                </c:pt>
                <c:pt idx="291">
                  <c:v>19.399999999999999</c:v>
                </c:pt>
                <c:pt idx="292">
                  <c:v>19.466666666666665</c:v>
                </c:pt>
                <c:pt idx="293">
                  <c:v>19.533333333333335</c:v>
                </c:pt>
                <c:pt idx="294">
                  <c:v>19.600000000000001</c:v>
                </c:pt>
                <c:pt idx="295">
                  <c:v>19.666666666666668</c:v>
                </c:pt>
                <c:pt idx="296">
                  <c:v>19.733333333333334</c:v>
                </c:pt>
                <c:pt idx="297">
                  <c:v>19.8</c:v>
                </c:pt>
                <c:pt idx="298">
                  <c:v>19.866666666666667</c:v>
                </c:pt>
                <c:pt idx="299">
                  <c:v>19.933333333333334</c:v>
                </c:pt>
                <c:pt idx="300">
                  <c:v>20</c:v>
                </c:pt>
                <c:pt idx="301">
                  <c:v>20.066666666666666</c:v>
                </c:pt>
                <c:pt idx="302">
                  <c:v>20.133333333333333</c:v>
                </c:pt>
                <c:pt idx="303">
                  <c:v>20.2</c:v>
                </c:pt>
                <c:pt idx="304">
                  <c:v>20.266666666666666</c:v>
                </c:pt>
                <c:pt idx="305">
                  <c:v>20.333333333333332</c:v>
                </c:pt>
                <c:pt idx="306">
                  <c:v>20.399999999999999</c:v>
                </c:pt>
                <c:pt idx="307">
                  <c:v>20.466666666666665</c:v>
                </c:pt>
                <c:pt idx="308">
                  <c:v>20.533333333333335</c:v>
                </c:pt>
                <c:pt idx="309">
                  <c:v>20.6</c:v>
                </c:pt>
                <c:pt idx="310">
                  <c:v>20.666666666666668</c:v>
                </c:pt>
                <c:pt idx="311">
                  <c:v>20.733333333333334</c:v>
                </c:pt>
                <c:pt idx="312">
                  <c:v>20.8</c:v>
                </c:pt>
                <c:pt idx="313">
                  <c:v>20.866666666666667</c:v>
                </c:pt>
                <c:pt idx="314">
                  <c:v>20.933333333333334</c:v>
                </c:pt>
                <c:pt idx="315">
                  <c:v>21</c:v>
                </c:pt>
                <c:pt idx="316">
                  <c:v>21.066666666666666</c:v>
                </c:pt>
                <c:pt idx="317">
                  <c:v>21.133333333333333</c:v>
                </c:pt>
                <c:pt idx="318">
                  <c:v>21.2</c:v>
                </c:pt>
                <c:pt idx="319">
                  <c:v>21.266666666666666</c:v>
                </c:pt>
                <c:pt idx="320">
                  <c:v>21.333333333333332</c:v>
                </c:pt>
                <c:pt idx="321">
                  <c:v>21.4</c:v>
                </c:pt>
                <c:pt idx="322">
                  <c:v>21.466666666666665</c:v>
                </c:pt>
                <c:pt idx="323">
                  <c:v>21.533333333333335</c:v>
                </c:pt>
                <c:pt idx="324">
                  <c:v>21.6</c:v>
                </c:pt>
                <c:pt idx="325">
                  <c:v>21.666666666666668</c:v>
                </c:pt>
                <c:pt idx="326">
                  <c:v>21.733333333333334</c:v>
                </c:pt>
                <c:pt idx="327">
                  <c:v>21.8</c:v>
                </c:pt>
                <c:pt idx="328">
                  <c:v>21.866666666666667</c:v>
                </c:pt>
                <c:pt idx="329">
                  <c:v>21.933333333333334</c:v>
                </c:pt>
                <c:pt idx="330">
                  <c:v>22</c:v>
                </c:pt>
                <c:pt idx="331">
                  <c:v>22.066666666666666</c:v>
                </c:pt>
                <c:pt idx="332">
                  <c:v>22.133333333333333</c:v>
                </c:pt>
                <c:pt idx="333">
                  <c:v>22.2</c:v>
                </c:pt>
                <c:pt idx="334">
                  <c:v>22.266666666666666</c:v>
                </c:pt>
                <c:pt idx="335">
                  <c:v>22.333333333333332</c:v>
                </c:pt>
                <c:pt idx="336">
                  <c:v>22.4</c:v>
                </c:pt>
                <c:pt idx="337">
                  <c:v>22.466666666666665</c:v>
                </c:pt>
                <c:pt idx="338">
                  <c:v>22.533333333333335</c:v>
                </c:pt>
                <c:pt idx="339">
                  <c:v>22.6</c:v>
                </c:pt>
                <c:pt idx="340">
                  <c:v>22.666666666666668</c:v>
                </c:pt>
                <c:pt idx="341">
                  <c:v>22.733333333333334</c:v>
                </c:pt>
                <c:pt idx="342">
                  <c:v>22.8</c:v>
                </c:pt>
                <c:pt idx="343">
                  <c:v>22.866666666666667</c:v>
                </c:pt>
                <c:pt idx="344">
                  <c:v>22.933333333333334</c:v>
                </c:pt>
                <c:pt idx="345">
                  <c:v>23</c:v>
                </c:pt>
                <c:pt idx="346">
                  <c:v>23.066666666666666</c:v>
                </c:pt>
                <c:pt idx="347">
                  <c:v>23.133333333333333</c:v>
                </c:pt>
                <c:pt idx="348">
                  <c:v>23.2</c:v>
                </c:pt>
                <c:pt idx="349">
                  <c:v>23.266666666666666</c:v>
                </c:pt>
                <c:pt idx="350">
                  <c:v>23.333333333333332</c:v>
                </c:pt>
                <c:pt idx="351">
                  <c:v>23.4</c:v>
                </c:pt>
                <c:pt idx="352">
                  <c:v>23.466666666666665</c:v>
                </c:pt>
                <c:pt idx="353">
                  <c:v>23.533333333333335</c:v>
                </c:pt>
                <c:pt idx="354">
                  <c:v>23.6</c:v>
                </c:pt>
                <c:pt idx="355">
                  <c:v>23.666666666666668</c:v>
                </c:pt>
                <c:pt idx="356">
                  <c:v>23.733333333333334</c:v>
                </c:pt>
                <c:pt idx="357">
                  <c:v>23.8</c:v>
                </c:pt>
                <c:pt idx="358">
                  <c:v>23.866666666666667</c:v>
                </c:pt>
                <c:pt idx="359">
                  <c:v>23.933333333333334</c:v>
                </c:pt>
                <c:pt idx="360">
                  <c:v>24</c:v>
                </c:pt>
              </c:numCache>
            </c:numRef>
          </c:cat>
          <c:val>
            <c:numRef>
              <c:f>pop_traffic_selected!$G$2:$G$362</c:f>
              <c:numCache>
                <c:formatCode>#.#,," M"</c:formatCode>
                <c:ptCount val="361"/>
                <c:pt idx="0">
                  <c:v>1924120.683</c:v>
                </c:pt>
                <c:pt idx="1">
                  <c:v>1941274.4169999999</c:v>
                </c:pt>
                <c:pt idx="2">
                  <c:v>1943517.5</c:v>
                </c:pt>
                <c:pt idx="3">
                  <c:v>1963291.817</c:v>
                </c:pt>
                <c:pt idx="4">
                  <c:v>1951018.9</c:v>
                </c:pt>
                <c:pt idx="5">
                  <c:v>1952622.9</c:v>
                </c:pt>
                <c:pt idx="6">
                  <c:v>1956778.0330000001</c:v>
                </c:pt>
                <c:pt idx="7">
                  <c:v>1946649.4</c:v>
                </c:pt>
                <c:pt idx="8">
                  <c:v>1987039.6</c:v>
                </c:pt>
                <c:pt idx="9">
                  <c:v>1982452.15</c:v>
                </c:pt>
                <c:pt idx="10">
                  <c:v>1971937.017</c:v>
                </c:pt>
                <c:pt idx="11">
                  <c:v>1990286.0330000001</c:v>
                </c:pt>
                <c:pt idx="12">
                  <c:v>2039295.05</c:v>
                </c:pt>
                <c:pt idx="13">
                  <c:v>2012749.6329999999</c:v>
                </c:pt>
                <c:pt idx="14">
                  <c:v>2004991.233</c:v>
                </c:pt>
                <c:pt idx="15">
                  <c:v>2013445.65</c:v>
                </c:pt>
                <c:pt idx="16">
                  <c:v>2065789.2</c:v>
                </c:pt>
                <c:pt idx="17">
                  <c:v>2023323.933</c:v>
                </c:pt>
                <c:pt idx="18">
                  <c:v>2020116.65</c:v>
                </c:pt>
                <c:pt idx="19">
                  <c:v>2017859.6669999999</c:v>
                </c:pt>
                <c:pt idx="20">
                  <c:v>2004660.233</c:v>
                </c:pt>
                <c:pt idx="21">
                  <c:v>2020485.1329999999</c:v>
                </c:pt>
                <c:pt idx="22">
                  <c:v>1996515.817</c:v>
                </c:pt>
                <c:pt idx="23">
                  <c:v>2050032.067</c:v>
                </c:pt>
                <c:pt idx="24">
                  <c:v>1998190.067</c:v>
                </c:pt>
                <c:pt idx="25">
                  <c:v>1991282.433</c:v>
                </c:pt>
                <c:pt idx="26">
                  <c:v>1983408.5</c:v>
                </c:pt>
                <c:pt idx="27">
                  <c:v>2003296.8829999999</c:v>
                </c:pt>
                <c:pt idx="28">
                  <c:v>2006619.5830000001</c:v>
                </c:pt>
                <c:pt idx="29">
                  <c:v>1971113.8330000001</c:v>
                </c:pt>
                <c:pt idx="30">
                  <c:v>1957173.7169999999</c:v>
                </c:pt>
                <c:pt idx="31">
                  <c:v>1959693.8330000001</c:v>
                </c:pt>
                <c:pt idx="32">
                  <c:v>1953182.433</c:v>
                </c:pt>
                <c:pt idx="33">
                  <c:v>1955434.8829999999</c:v>
                </c:pt>
                <c:pt idx="34">
                  <c:v>1952437.8</c:v>
                </c:pt>
                <c:pt idx="35">
                  <c:v>1938092.1329999999</c:v>
                </c:pt>
                <c:pt idx="36">
                  <c:v>1934526.517</c:v>
                </c:pt>
                <c:pt idx="37">
                  <c:v>1919709.8330000001</c:v>
                </c:pt>
                <c:pt idx="38">
                  <c:v>1992385.6669999999</c:v>
                </c:pt>
                <c:pt idx="39">
                  <c:v>1953130.1329999999</c:v>
                </c:pt>
                <c:pt idx="40">
                  <c:v>1941540.0330000001</c:v>
                </c:pt>
                <c:pt idx="41">
                  <c:v>1944591.683</c:v>
                </c:pt>
                <c:pt idx="42">
                  <c:v>1940026.3670000001</c:v>
                </c:pt>
                <c:pt idx="43">
                  <c:v>1936933.183</c:v>
                </c:pt>
                <c:pt idx="44">
                  <c:v>1904624.7830000001</c:v>
                </c:pt>
                <c:pt idx="45">
                  <c:v>1896682.15</c:v>
                </c:pt>
                <c:pt idx="46">
                  <c:v>1903687.2830000001</c:v>
                </c:pt>
                <c:pt idx="47">
                  <c:v>1892196.6</c:v>
                </c:pt>
                <c:pt idx="48">
                  <c:v>1874013.65</c:v>
                </c:pt>
                <c:pt idx="49">
                  <c:v>1858153.8829999999</c:v>
                </c:pt>
                <c:pt idx="50">
                  <c:v>1846139.683</c:v>
                </c:pt>
                <c:pt idx="51">
                  <c:v>1852430.1329999999</c:v>
                </c:pt>
                <c:pt idx="52">
                  <c:v>1841291.65</c:v>
                </c:pt>
                <c:pt idx="53">
                  <c:v>1895486.9169999999</c:v>
                </c:pt>
                <c:pt idx="54">
                  <c:v>1896434.233</c:v>
                </c:pt>
                <c:pt idx="55">
                  <c:v>1865006.65</c:v>
                </c:pt>
                <c:pt idx="56">
                  <c:v>1883752.75</c:v>
                </c:pt>
                <c:pt idx="57">
                  <c:v>1865645.8829999999</c:v>
                </c:pt>
                <c:pt idx="58">
                  <c:v>1854993.9</c:v>
                </c:pt>
                <c:pt idx="59">
                  <c:v>1856608.9169999999</c:v>
                </c:pt>
                <c:pt idx="60">
                  <c:v>1855158.4169999999</c:v>
                </c:pt>
                <c:pt idx="61">
                  <c:v>1869272.4</c:v>
                </c:pt>
                <c:pt idx="62">
                  <c:v>1846202</c:v>
                </c:pt>
                <c:pt idx="63">
                  <c:v>1850515.95</c:v>
                </c:pt>
                <c:pt idx="64">
                  <c:v>1852257.1329999999</c:v>
                </c:pt>
                <c:pt idx="65">
                  <c:v>1855870.1170000001</c:v>
                </c:pt>
                <c:pt idx="66">
                  <c:v>1825428.9169999999</c:v>
                </c:pt>
                <c:pt idx="67">
                  <c:v>1832264.817</c:v>
                </c:pt>
                <c:pt idx="68">
                  <c:v>1845346.5830000001</c:v>
                </c:pt>
                <c:pt idx="69">
                  <c:v>1827064.35</c:v>
                </c:pt>
                <c:pt idx="70">
                  <c:v>1826592.1669999999</c:v>
                </c:pt>
                <c:pt idx="71">
                  <c:v>1834916.9</c:v>
                </c:pt>
                <c:pt idx="72">
                  <c:v>1863923.5</c:v>
                </c:pt>
                <c:pt idx="73">
                  <c:v>1844972.9669999999</c:v>
                </c:pt>
                <c:pt idx="74">
                  <c:v>1846563.4169999999</c:v>
                </c:pt>
                <c:pt idx="75">
                  <c:v>1825680.5330000001</c:v>
                </c:pt>
                <c:pt idx="76">
                  <c:v>1847272.483</c:v>
                </c:pt>
                <c:pt idx="77">
                  <c:v>1834241.5</c:v>
                </c:pt>
                <c:pt idx="78">
                  <c:v>1831757.1170000001</c:v>
                </c:pt>
                <c:pt idx="79">
                  <c:v>1824284.933</c:v>
                </c:pt>
                <c:pt idx="80">
                  <c:v>1826484.45</c:v>
                </c:pt>
                <c:pt idx="81">
                  <c:v>1832676.817</c:v>
                </c:pt>
                <c:pt idx="82">
                  <c:v>1816305.267</c:v>
                </c:pt>
                <c:pt idx="83">
                  <c:v>1904715.2830000001</c:v>
                </c:pt>
                <c:pt idx="84">
                  <c:v>1876932.5</c:v>
                </c:pt>
                <c:pt idx="85">
                  <c:v>1924742.7169999999</c:v>
                </c:pt>
                <c:pt idx="86">
                  <c:v>1882596.5830000001</c:v>
                </c:pt>
                <c:pt idx="87">
                  <c:v>1899166.85</c:v>
                </c:pt>
                <c:pt idx="88">
                  <c:v>1929634.5</c:v>
                </c:pt>
                <c:pt idx="89">
                  <c:v>1899403.6329999999</c:v>
                </c:pt>
                <c:pt idx="90">
                  <c:v>1925387.067</c:v>
                </c:pt>
                <c:pt idx="91">
                  <c:v>1915835.9669999999</c:v>
                </c:pt>
                <c:pt idx="92">
                  <c:v>1911912.733</c:v>
                </c:pt>
                <c:pt idx="93">
                  <c:v>1949985.3670000001</c:v>
                </c:pt>
                <c:pt idx="94">
                  <c:v>1955436.1329999999</c:v>
                </c:pt>
                <c:pt idx="95">
                  <c:v>1968228.683</c:v>
                </c:pt>
                <c:pt idx="96">
                  <c:v>1967765.233</c:v>
                </c:pt>
                <c:pt idx="97">
                  <c:v>1975821.9</c:v>
                </c:pt>
                <c:pt idx="98">
                  <c:v>2036007.6</c:v>
                </c:pt>
                <c:pt idx="99">
                  <c:v>2019695.1329999999</c:v>
                </c:pt>
                <c:pt idx="100">
                  <c:v>2033215.25</c:v>
                </c:pt>
                <c:pt idx="101">
                  <c:v>2055354.75</c:v>
                </c:pt>
                <c:pt idx="102">
                  <c:v>2066918.1669999999</c:v>
                </c:pt>
                <c:pt idx="103">
                  <c:v>2109604.7000000002</c:v>
                </c:pt>
                <c:pt idx="104">
                  <c:v>2090714.15</c:v>
                </c:pt>
                <c:pt idx="105">
                  <c:v>2088949.267</c:v>
                </c:pt>
                <c:pt idx="106">
                  <c:v>2120143.983</c:v>
                </c:pt>
                <c:pt idx="107">
                  <c:v>2103535.75</c:v>
                </c:pt>
                <c:pt idx="108">
                  <c:v>2128998.4330000002</c:v>
                </c:pt>
                <c:pt idx="109">
                  <c:v>2140525.8169999998</c:v>
                </c:pt>
                <c:pt idx="110">
                  <c:v>2131183.4330000002</c:v>
                </c:pt>
                <c:pt idx="111">
                  <c:v>2143728.6170000001</c:v>
                </c:pt>
                <c:pt idx="112">
                  <c:v>2125579.1329999999</c:v>
                </c:pt>
                <c:pt idx="113">
                  <c:v>2198039.1329999999</c:v>
                </c:pt>
                <c:pt idx="114">
                  <c:v>2170581.9670000002</c:v>
                </c:pt>
                <c:pt idx="115">
                  <c:v>2153465.5830000001</c:v>
                </c:pt>
                <c:pt idx="116">
                  <c:v>2204438.4169999999</c:v>
                </c:pt>
                <c:pt idx="117">
                  <c:v>2222050.983</c:v>
                </c:pt>
                <c:pt idx="118">
                  <c:v>2203944.8169999998</c:v>
                </c:pt>
                <c:pt idx="119">
                  <c:v>2206478.2000000002</c:v>
                </c:pt>
                <c:pt idx="120">
                  <c:v>2182351.2999999998</c:v>
                </c:pt>
                <c:pt idx="121">
                  <c:v>2275559.7999999998</c:v>
                </c:pt>
                <c:pt idx="122">
                  <c:v>2237556.6669999999</c:v>
                </c:pt>
                <c:pt idx="123">
                  <c:v>2213998.733</c:v>
                </c:pt>
                <c:pt idx="124">
                  <c:v>2240403.7999999998</c:v>
                </c:pt>
                <c:pt idx="125">
                  <c:v>2246109.5329999998</c:v>
                </c:pt>
                <c:pt idx="126">
                  <c:v>2266139.0329999998</c:v>
                </c:pt>
                <c:pt idx="127">
                  <c:v>2275988.8169999998</c:v>
                </c:pt>
                <c:pt idx="128">
                  <c:v>2332669.4330000002</c:v>
                </c:pt>
                <c:pt idx="129">
                  <c:v>2343620.517</c:v>
                </c:pt>
                <c:pt idx="130">
                  <c:v>2403272.6</c:v>
                </c:pt>
                <c:pt idx="131">
                  <c:v>2350542.517</c:v>
                </c:pt>
                <c:pt idx="132">
                  <c:v>2410815.4670000002</c:v>
                </c:pt>
                <c:pt idx="133">
                  <c:v>2401332.4330000002</c:v>
                </c:pt>
                <c:pt idx="134">
                  <c:v>2386214.6669999999</c:v>
                </c:pt>
                <c:pt idx="135">
                  <c:v>2354180.983</c:v>
                </c:pt>
                <c:pt idx="136">
                  <c:v>2374337.517</c:v>
                </c:pt>
                <c:pt idx="137">
                  <c:v>2353019.3829999999</c:v>
                </c:pt>
                <c:pt idx="138">
                  <c:v>2362950.3829999999</c:v>
                </c:pt>
                <c:pt idx="139">
                  <c:v>2351293.3670000001</c:v>
                </c:pt>
                <c:pt idx="140">
                  <c:v>2361767.85</c:v>
                </c:pt>
                <c:pt idx="141">
                  <c:v>2346819.2999999998</c:v>
                </c:pt>
                <c:pt idx="142">
                  <c:v>2356289.5329999998</c:v>
                </c:pt>
                <c:pt idx="143">
                  <c:v>2383983.15</c:v>
                </c:pt>
                <c:pt idx="144">
                  <c:v>2352607.4169999999</c:v>
                </c:pt>
                <c:pt idx="145">
                  <c:v>2338095.5</c:v>
                </c:pt>
                <c:pt idx="146">
                  <c:v>2356961.9670000002</c:v>
                </c:pt>
                <c:pt idx="147">
                  <c:v>2324671.4</c:v>
                </c:pt>
                <c:pt idx="148">
                  <c:v>2312467.4</c:v>
                </c:pt>
                <c:pt idx="149">
                  <c:v>2313378.9500000002</c:v>
                </c:pt>
                <c:pt idx="150">
                  <c:v>2256619.3829999999</c:v>
                </c:pt>
                <c:pt idx="151">
                  <c:v>2238639.75</c:v>
                </c:pt>
                <c:pt idx="152">
                  <c:v>2188947.15</c:v>
                </c:pt>
                <c:pt idx="153">
                  <c:v>2179187.1</c:v>
                </c:pt>
                <c:pt idx="154">
                  <c:v>2183496.2829999998</c:v>
                </c:pt>
                <c:pt idx="155">
                  <c:v>2123676.25</c:v>
                </c:pt>
                <c:pt idx="156">
                  <c:v>2098950.017</c:v>
                </c:pt>
                <c:pt idx="157">
                  <c:v>2056107.1329999999</c:v>
                </c:pt>
                <c:pt idx="158">
                  <c:v>2047390.517</c:v>
                </c:pt>
                <c:pt idx="159">
                  <c:v>1995212.683</c:v>
                </c:pt>
                <c:pt idx="160">
                  <c:v>1940759.817</c:v>
                </c:pt>
                <c:pt idx="161">
                  <c:v>1891604.6669999999</c:v>
                </c:pt>
                <c:pt idx="162">
                  <c:v>1843899.25</c:v>
                </c:pt>
                <c:pt idx="163">
                  <c:v>1815638.683</c:v>
                </c:pt>
                <c:pt idx="164">
                  <c:v>1752711.2</c:v>
                </c:pt>
                <c:pt idx="165">
                  <c:v>1695004.6669999999</c:v>
                </c:pt>
                <c:pt idx="166">
                  <c:v>1663842.933</c:v>
                </c:pt>
                <c:pt idx="167">
                  <c:v>1603654.65</c:v>
                </c:pt>
                <c:pt idx="168">
                  <c:v>1548739.6</c:v>
                </c:pt>
                <c:pt idx="169">
                  <c:v>1498302.2830000001</c:v>
                </c:pt>
                <c:pt idx="170">
                  <c:v>1453034.85</c:v>
                </c:pt>
                <c:pt idx="171">
                  <c:v>1410250.6</c:v>
                </c:pt>
                <c:pt idx="172">
                  <c:v>1352271.3</c:v>
                </c:pt>
                <c:pt idx="173">
                  <c:v>1443980.55</c:v>
                </c:pt>
                <c:pt idx="174">
                  <c:v>1363195.6329999999</c:v>
                </c:pt>
                <c:pt idx="175">
                  <c:v>1294306.233</c:v>
                </c:pt>
                <c:pt idx="176">
                  <c:v>1238804.4169999999</c:v>
                </c:pt>
                <c:pt idx="177">
                  <c:v>1196455.183</c:v>
                </c:pt>
                <c:pt idx="178">
                  <c:v>1149399.8</c:v>
                </c:pt>
                <c:pt idx="179">
                  <c:v>1083911.483</c:v>
                </c:pt>
                <c:pt idx="180">
                  <c:v>1031672.817</c:v>
                </c:pt>
                <c:pt idx="181">
                  <c:v>999148.55</c:v>
                </c:pt>
                <c:pt idx="182">
                  <c:v>949734.48329999996</c:v>
                </c:pt>
                <c:pt idx="183">
                  <c:v>912393.15</c:v>
                </c:pt>
                <c:pt idx="184">
                  <c:v>872423.31669999997</c:v>
                </c:pt>
                <c:pt idx="185">
                  <c:v>835606.88329999999</c:v>
                </c:pt>
                <c:pt idx="186">
                  <c:v>797800.28330000001</c:v>
                </c:pt>
                <c:pt idx="187">
                  <c:v>762515.43330000003</c:v>
                </c:pt>
                <c:pt idx="188">
                  <c:v>743414.85</c:v>
                </c:pt>
                <c:pt idx="189">
                  <c:v>707704.58330000006</c:v>
                </c:pt>
                <c:pt idx="190">
                  <c:v>675603.13329999999</c:v>
                </c:pt>
                <c:pt idx="191">
                  <c:v>641930.86670000001</c:v>
                </c:pt>
                <c:pt idx="192">
                  <c:v>620019.35</c:v>
                </c:pt>
                <c:pt idx="193">
                  <c:v>592707.36670000001</c:v>
                </c:pt>
                <c:pt idx="194">
                  <c:v>564953.30000000005</c:v>
                </c:pt>
                <c:pt idx="195">
                  <c:v>550583.36670000001</c:v>
                </c:pt>
                <c:pt idx="196">
                  <c:v>533225.08330000006</c:v>
                </c:pt>
                <c:pt idx="197">
                  <c:v>510351.36670000001</c:v>
                </c:pt>
                <c:pt idx="198">
                  <c:v>493884.81670000002</c:v>
                </c:pt>
                <c:pt idx="199">
                  <c:v>475700.43329999998</c:v>
                </c:pt>
                <c:pt idx="200">
                  <c:v>448888.45</c:v>
                </c:pt>
                <c:pt idx="201">
                  <c:v>431915.3</c:v>
                </c:pt>
                <c:pt idx="202">
                  <c:v>414216.88329999999</c:v>
                </c:pt>
                <c:pt idx="203">
                  <c:v>415521.03330000001</c:v>
                </c:pt>
                <c:pt idx="204">
                  <c:v>389430.4</c:v>
                </c:pt>
                <c:pt idx="205">
                  <c:v>374526.56670000002</c:v>
                </c:pt>
                <c:pt idx="206">
                  <c:v>358843.2</c:v>
                </c:pt>
                <c:pt idx="207">
                  <c:v>349508.88329999999</c:v>
                </c:pt>
                <c:pt idx="208">
                  <c:v>341511.35</c:v>
                </c:pt>
                <c:pt idx="209">
                  <c:v>334074.95</c:v>
                </c:pt>
                <c:pt idx="210">
                  <c:v>338046.13329999999</c:v>
                </c:pt>
                <c:pt idx="211">
                  <c:v>320888</c:v>
                </c:pt>
                <c:pt idx="212">
                  <c:v>306484.51669999998</c:v>
                </c:pt>
                <c:pt idx="213">
                  <c:v>295612.18329999998</c:v>
                </c:pt>
                <c:pt idx="214">
                  <c:v>296593.86670000001</c:v>
                </c:pt>
                <c:pt idx="215">
                  <c:v>280062.6667</c:v>
                </c:pt>
                <c:pt idx="216">
                  <c:v>275920.23330000002</c:v>
                </c:pt>
                <c:pt idx="217">
                  <c:v>273893.95</c:v>
                </c:pt>
                <c:pt idx="218">
                  <c:v>288298.05</c:v>
                </c:pt>
                <c:pt idx="219">
                  <c:v>290046.36670000001</c:v>
                </c:pt>
                <c:pt idx="220">
                  <c:v>276602.5</c:v>
                </c:pt>
                <c:pt idx="221">
                  <c:v>258332.98329999999</c:v>
                </c:pt>
                <c:pt idx="222">
                  <c:v>247223.38329999999</c:v>
                </c:pt>
                <c:pt idx="223">
                  <c:v>241840.36670000001</c:v>
                </c:pt>
                <c:pt idx="224">
                  <c:v>236508.1</c:v>
                </c:pt>
                <c:pt idx="225">
                  <c:v>231022.9333</c:v>
                </c:pt>
                <c:pt idx="226">
                  <c:v>231815.23329999999</c:v>
                </c:pt>
                <c:pt idx="227">
                  <c:v>230290.15</c:v>
                </c:pt>
                <c:pt idx="228">
                  <c:v>227926.1</c:v>
                </c:pt>
                <c:pt idx="229">
                  <c:v>225693.7</c:v>
                </c:pt>
                <c:pt idx="230">
                  <c:v>221913.01670000001</c:v>
                </c:pt>
                <c:pt idx="231">
                  <c:v>219695.63329999999</c:v>
                </c:pt>
                <c:pt idx="232">
                  <c:v>219125.61670000001</c:v>
                </c:pt>
                <c:pt idx="233">
                  <c:v>232956.35</c:v>
                </c:pt>
                <c:pt idx="234">
                  <c:v>222024.6833</c:v>
                </c:pt>
                <c:pt idx="235">
                  <c:v>219548.96669999999</c:v>
                </c:pt>
                <c:pt idx="236">
                  <c:v>219913.85</c:v>
                </c:pt>
                <c:pt idx="237">
                  <c:v>221807.36670000001</c:v>
                </c:pt>
                <c:pt idx="238">
                  <c:v>222762.65</c:v>
                </c:pt>
                <c:pt idx="239">
                  <c:v>223036.6667</c:v>
                </c:pt>
                <c:pt idx="240">
                  <c:v>224009.5833</c:v>
                </c:pt>
                <c:pt idx="241">
                  <c:v>232384.4167</c:v>
                </c:pt>
                <c:pt idx="242">
                  <c:v>235401.3333</c:v>
                </c:pt>
                <c:pt idx="243">
                  <c:v>238171.4</c:v>
                </c:pt>
                <c:pt idx="244">
                  <c:v>244546.95</c:v>
                </c:pt>
                <c:pt idx="245">
                  <c:v>247866.23329999999</c:v>
                </c:pt>
                <c:pt idx="246">
                  <c:v>253490.5</c:v>
                </c:pt>
                <c:pt idx="247">
                  <c:v>261449.60000000001</c:v>
                </c:pt>
                <c:pt idx="248">
                  <c:v>294317.76669999998</c:v>
                </c:pt>
                <c:pt idx="249">
                  <c:v>286664.76669999998</c:v>
                </c:pt>
                <c:pt idx="250">
                  <c:v>292752.15000000002</c:v>
                </c:pt>
                <c:pt idx="251">
                  <c:v>300928.26669999998</c:v>
                </c:pt>
                <c:pt idx="252">
                  <c:v>314161.1667</c:v>
                </c:pt>
                <c:pt idx="253">
                  <c:v>327347.06670000002</c:v>
                </c:pt>
                <c:pt idx="254">
                  <c:v>335997.75</c:v>
                </c:pt>
                <c:pt idx="255">
                  <c:v>349859.11670000001</c:v>
                </c:pt>
                <c:pt idx="256">
                  <c:v>372208.51669999998</c:v>
                </c:pt>
                <c:pt idx="257">
                  <c:v>385627.9</c:v>
                </c:pt>
                <c:pt idx="258">
                  <c:v>398507.11670000001</c:v>
                </c:pt>
                <c:pt idx="259">
                  <c:v>429324.4</c:v>
                </c:pt>
                <c:pt idx="260">
                  <c:v>443616.78330000001</c:v>
                </c:pt>
                <c:pt idx="261">
                  <c:v>459244.3333</c:v>
                </c:pt>
                <c:pt idx="262">
                  <c:v>489162.3333</c:v>
                </c:pt>
                <c:pt idx="263">
                  <c:v>571725.94999999995</c:v>
                </c:pt>
                <c:pt idx="264">
                  <c:v>575419.15</c:v>
                </c:pt>
                <c:pt idx="265">
                  <c:v>588699.06669999997</c:v>
                </c:pt>
                <c:pt idx="266">
                  <c:v>630759.56669999997</c:v>
                </c:pt>
                <c:pt idx="267">
                  <c:v>665043.13329999999</c:v>
                </c:pt>
                <c:pt idx="268">
                  <c:v>699231.66669999994</c:v>
                </c:pt>
                <c:pt idx="269">
                  <c:v>688316.95</c:v>
                </c:pt>
                <c:pt idx="270">
                  <c:v>746633.4</c:v>
                </c:pt>
                <c:pt idx="271">
                  <c:v>795956.45</c:v>
                </c:pt>
                <c:pt idx="272">
                  <c:v>833116.51670000004</c:v>
                </c:pt>
                <c:pt idx="273">
                  <c:v>889605</c:v>
                </c:pt>
                <c:pt idx="274">
                  <c:v>895625.26670000004</c:v>
                </c:pt>
                <c:pt idx="275">
                  <c:v>939706.33330000006</c:v>
                </c:pt>
                <c:pt idx="276">
                  <c:v>979900.83330000006</c:v>
                </c:pt>
                <c:pt idx="277">
                  <c:v>1015802.6</c:v>
                </c:pt>
                <c:pt idx="278">
                  <c:v>1093764.0830000001</c:v>
                </c:pt>
                <c:pt idx="279">
                  <c:v>1100008.433</c:v>
                </c:pt>
                <c:pt idx="280">
                  <c:v>1132358.1170000001</c:v>
                </c:pt>
                <c:pt idx="281">
                  <c:v>1160239.733</c:v>
                </c:pt>
                <c:pt idx="282">
                  <c:v>1190417.2830000001</c:v>
                </c:pt>
                <c:pt idx="283">
                  <c:v>1223666.267</c:v>
                </c:pt>
                <c:pt idx="284">
                  <c:v>1244203.233</c:v>
                </c:pt>
                <c:pt idx="285">
                  <c:v>1268081.6669999999</c:v>
                </c:pt>
                <c:pt idx="286">
                  <c:v>1324954.3330000001</c:v>
                </c:pt>
                <c:pt idx="287">
                  <c:v>1339596.1000000001</c:v>
                </c:pt>
                <c:pt idx="288">
                  <c:v>1352997.8670000001</c:v>
                </c:pt>
                <c:pt idx="289">
                  <c:v>1375730.767</c:v>
                </c:pt>
                <c:pt idx="290">
                  <c:v>1393497.6</c:v>
                </c:pt>
                <c:pt idx="291">
                  <c:v>1412621.8829999999</c:v>
                </c:pt>
                <c:pt idx="292">
                  <c:v>1434044.65</c:v>
                </c:pt>
                <c:pt idx="293">
                  <c:v>1508012.8330000001</c:v>
                </c:pt>
                <c:pt idx="294">
                  <c:v>1547799.65</c:v>
                </c:pt>
                <c:pt idx="295">
                  <c:v>1535081.8670000001</c:v>
                </c:pt>
                <c:pt idx="296">
                  <c:v>1578655.233</c:v>
                </c:pt>
                <c:pt idx="297">
                  <c:v>1617273.7830000001</c:v>
                </c:pt>
                <c:pt idx="298">
                  <c:v>1642904.9669999999</c:v>
                </c:pt>
                <c:pt idx="299">
                  <c:v>1632714.6170000001</c:v>
                </c:pt>
                <c:pt idx="300">
                  <c:v>1625864.6170000001</c:v>
                </c:pt>
                <c:pt idx="301">
                  <c:v>1665289.6170000001</c:v>
                </c:pt>
                <c:pt idx="302">
                  <c:v>1656213.1669999999</c:v>
                </c:pt>
                <c:pt idx="303">
                  <c:v>1682481.8330000001</c:v>
                </c:pt>
                <c:pt idx="304">
                  <c:v>1692961.95</c:v>
                </c:pt>
                <c:pt idx="305">
                  <c:v>1712486.25</c:v>
                </c:pt>
                <c:pt idx="306">
                  <c:v>1720688.433</c:v>
                </c:pt>
                <c:pt idx="307">
                  <c:v>1735138.7</c:v>
                </c:pt>
                <c:pt idx="308">
                  <c:v>1801264.8330000001</c:v>
                </c:pt>
                <c:pt idx="309">
                  <c:v>1776921.267</c:v>
                </c:pt>
                <c:pt idx="310">
                  <c:v>1772372.45</c:v>
                </c:pt>
                <c:pt idx="311">
                  <c:v>1775699.9</c:v>
                </c:pt>
                <c:pt idx="312">
                  <c:v>1790906.7169999999</c:v>
                </c:pt>
                <c:pt idx="313">
                  <c:v>1792791.7</c:v>
                </c:pt>
                <c:pt idx="314">
                  <c:v>1785494.7169999999</c:v>
                </c:pt>
                <c:pt idx="315">
                  <c:v>1770885.0830000001</c:v>
                </c:pt>
                <c:pt idx="316">
                  <c:v>1782034.567</c:v>
                </c:pt>
                <c:pt idx="317">
                  <c:v>1791599.6</c:v>
                </c:pt>
                <c:pt idx="318">
                  <c:v>1816181.75</c:v>
                </c:pt>
                <c:pt idx="319">
                  <c:v>1809647.6669999999</c:v>
                </c:pt>
                <c:pt idx="320">
                  <c:v>1811739.267</c:v>
                </c:pt>
                <c:pt idx="321">
                  <c:v>1834711.95</c:v>
                </c:pt>
                <c:pt idx="322">
                  <c:v>1843548.6329999999</c:v>
                </c:pt>
                <c:pt idx="323">
                  <c:v>1921072.8</c:v>
                </c:pt>
                <c:pt idx="324">
                  <c:v>1895856.683</c:v>
                </c:pt>
                <c:pt idx="325">
                  <c:v>1897952.067</c:v>
                </c:pt>
                <c:pt idx="326">
                  <c:v>1918882.183</c:v>
                </c:pt>
                <c:pt idx="327">
                  <c:v>1901549.067</c:v>
                </c:pt>
                <c:pt idx="328">
                  <c:v>1908779.067</c:v>
                </c:pt>
                <c:pt idx="329">
                  <c:v>1906712.45</c:v>
                </c:pt>
                <c:pt idx="330">
                  <c:v>1904508.4</c:v>
                </c:pt>
                <c:pt idx="331">
                  <c:v>1922259.8670000001</c:v>
                </c:pt>
                <c:pt idx="332">
                  <c:v>1906626.067</c:v>
                </c:pt>
                <c:pt idx="333">
                  <c:v>1916357.7830000001</c:v>
                </c:pt>
                <c:pt idx="334">
                  <c:v>1917025.2</c:v>
                </c:pt>
                <c:pt idx="335">
                  <c:v>1923893.2169999999</c:v>
                </c:pt>
                <c:pt idx="336">
                  <c:v>1921323.7169999999</c:v>
                </c:pt>
                <c:pt idx="337">
                  <c:v>1924247.25</c:v>
                </c:pt>
                <c:pt idx="338">
                  <c:v>1958294.6329999999</c:v>
                </c:pt>
                <c:pt idx="339">
                  <c:v>1961243.317</c:v>
                </c:pt>
                <c:pt idx="340">
                  <c:v>1945584.8</c:v>
                </c:pt>
                <c:pt idx="341">
                  <c:v>1940180.1170000001</c:v>
                </c:pt>
                <c:pt idx="342">
                  <c:v>1954960.267</c:v>
                </c:pt>
                <c:pt idx="343">
                  <c:v>1944041.45</c:v>
                </c:pt>
                <c:pt idx="344">
                  <c:v>1942230.267</c:v>
                </c:pt>
                <c:pt idx="345">
                  <c:v>1953696.45</c:v>
                </c:pt>
                <c:pt idx="346">
                  <c:v>1970447.2169999999</c:v>
                </c:pt>
                <c:pt idx="347">
                  <c:v>1957187.3330000001</c:v>
                </c:pt>
                <c:pt idx="348">
                  <c:v>1952854.1669999999</c:v>
                </c:pt>
                <c:pt idx="349">
                  <c:v>1959189.233</c:v>
                </c:pt>
                <c:pt idx="350">
                  <c:v>1963505.483</c:v>
                </c:pt>
                <c:pt idx="351">
                  <c:v>1985291.75</c:v>
                </c:pt>
                <c:pt idx="352">
                  <c:v>1975369.933</c:v>
                </c:pt>
                <c:pt idx="353">
                  <c:v>2038852.817</c:v>
                </c:pt>
                <c:pt idx="354">
                  <c:v>2052893.767</c:v>
                </c:pt>
                <c:pt idx="355">
                  <c:v>2012084.567</c:v>
                </c:pt>
                <c:pt idx="356">
                  <c:v>2012131.9669999999</c:v>
                </c:pt>
                <c:pt idx="357">
                  <c:v>2020378.75</c:v>
                </c:pt>
                <c:pt idx="358">
                  <c:v>2021328.75</c:v>
                </c:pt>
                <c:pt idx="359">
                  <c:v>2026571.8</c:v>
                </c:pt>
                <c:pt idx="360">
                  <c:v>2008744.183</c:v>
                </c:pt>
              </c:numCache>
            </c:numRef>
          </c:val>
          <c:smooth val="0"/>
          <c:extLst>
            <c:ext xmlns:c16="http://schemas.microsoft.com/office/drawing/2014/chart" uri="{C3380CC4-5D6E-409C-BE32-E72D297353CC}">
              <c16:uniqueId val="{00000002-49B8-3043-AC41-5F4A8B35FD5E}"/>
            </c:ext>
          </c:extLst>
        </c:ser>
        <c:ser>
          <c:idx val="3"/>
          <c:order val="3"/>
          <c:tx>
            <c:strRef>
              <c:f>pop_traffic_selected!$H$1</c:f>
              <c:strCache>
                <c:ptCount val="1"/>
                <c:pt idx="0">
                  <c:v>lax</c:v>
                </c:pt>
              </c:strCache>
            </c:strRef>
          </c:tx>
          <c:spPr>
            <a:ln w="63500" cap="rnd">
              <a:solidFill>
                <a:schemeClr val="accent4"/>
              </a:solidFill>
              <a:round/>
            </a:ln>
            <a:effectLst/>
          </c:spPr>
          <c:marker>
            <c:symbol val="none"/>
          </c:marker>
          <c:cat>
            <c:numRef>
              <c:f>pop_traffic_selected!$D$2:$D$362</c:f>
              <c:numCache>
                <c:formatCode>General</c:formatCode>
                <c:ptCount val="361"/>
                <c:pt idx="0">
                  <c:v>0</c:v>
                </c:pt>
                <c:pt idx="1">
                  <c:v>6.6666666666666666E-2</c:v>
                </c:pt>
                <c:pt idx="2">
                  <c:v>0.13333333333333333</c:v>
                </c:pt>
                <c:pt idx="3">
                  <c:v>0.2</c:v>
                </c:pt>
                <c:pt idx="4">
                  <c:v>0.26666666666666666</c:v>
                </c:pt>
                <c:pt idx="5">
                  <c:v>0.33333333333333331</c:v>
                </c:pt>
                <c:pt idx="6">
                  <c:v>0.4</c:v>
                </c:pt>
                <c:pt idx="7">
                  <c:v>0.46666666666666667</c:v>
                </c:pt>
                <c:pt idx="8">
                  <c:v>0.53333333333333333</c:v>
                </c:pt>
                <c:pt idx="9">
                  <c:v>0.6</c:v>
                </c:pt>
                <c:pt idx="10">
                  <c:v>0.66666666666666663</c:v>
                </c:pt>
                <c:pt idx="11">
                  <c:v>0.73333333333333328</c:v>
                </c:pt>
                <c:pt idx="12">
                  <c:v>0.8</c:v>
                </c:pt>
                <c:pt idx="13">
                  <c:v>0.8666666666666667</c:v>
                </c:pt>
                <c:pt idx="14">
                  <c:v>0.93333333333333335</c:v>
                </c:pt>
                <c:pt idx="15">
                  <c:v>1</c:v>
                </c:pt>
                <c:pt idx="16">
                  <c:v>1.0666666666666667</c:v>
                </c:pt>
                <c:pt idx="17">
                  <c:v>1.1333333333333333</c:v>
                </c:pt>
                <c:pt idx="18">
                  <c:v>1.2</c:v>
                </c:pt>
                <c:pt idx="19">
                  <c:v>1.2666666666666666</c:v>
                </c:pt>
                <c:pt idx="20">
                  <c:v>1.3333333333333333</c:v>
                </c:pt>
                <c:pt idx="21">
                  <c:v>1.4</c:v>
                </c:pt>
                <c:pt idx="22">
                  <c:v>1.4666666666666666</c:v>
                </c:pt>
                <c:pt idx="23">
                  <c:v>1.5333333333333334</c:v>
                </c:pt>
                <c:pt idx="24">
                  <c:v>1.6</c:v>
                </c:pt>
                <c:pt idx="25">
                  <c:v>1.6666666666666667</c:v>
                </c:pt>
                <c:pt idx="26">
                  <c:v>1.7333333333333334</c:v>
                </c:pt>
                <c:pt idx="27">
                  <c:v>1.8</c:v>
                </c:pt>
                <c:pt idx="28">
                  <c:v>1.8666666666666667</c:v>
                </c:pt>
                <c:pt idx="29">
                  <c:v>1.9333333333333333</c:v>
                </c:pt>
                <c:pt idx="30">
                  <c:v>2</c:v>
                </c:pt>
                <c:pt idx="31">
                  <c:v>2.0666666666666669</c:v>
                </c:pt>
                <c:pt idx="32">
                  <c:v>2.1333333333333333</c:v>
                </c:pt>
                <c:pt idx="33">
                  <c:v>2.2000000000000002</c:v>
                </c:pt>
                <c:pt idx="34">
                  <c:v>2.2666666666666666</c:v>
                </c:pt>
                <c:pt idx="35">
                  <c:v>2.3333333333333335</c:v>
                </c:pt>
                <c:pt idx="36">
                  <c:v>2.4</c:v>
                </c:pt>
                <c:pt idx="37">
                  <c:v>2.4666666666666668</c:v>
                </c:pt>
                <c:pt idx="38">
                  <c:v>2.5333333333333332</c:v>
                </c:pt>
                <c:pt idx="39">
                  <c:v>2.6</c:v>
                </c:pt>
                <c:pt idx="40">
                  <c:v>2.6666666666666665</c:v>
                </c:pt>
                <c:pt idx="41">
                  <c:v>2.7333333333333334</c:v>
                </c:pt>
                <c:pt idx="42">
                  <c:v>2.8</c:v>
                </c:pt>
                <c:pt idx="43">
                  <c:v>2.8666666666666667</c:v>
                </c:pt>
                <c:pt idx="44">
                  <c:v>2.9333333333333331</c:v>
                </c:pt>
                <c:pt idx="45">
                  <c:v>3</c:v>
                </c:pt>
                <c:pt idx="46">
                  <c:v>3.0666666666666669</c:v>
                </c:pt>
                <c:pt idx="47">
                  <c:v>3.1333333333333333</c:v>
                </c:pt>
                <c:pt idx="48">
                  <c:v>3.2</c:v>
                </c:pt>
                <c:pt idx="49">
                  <c:v>3.2666666666666666</c:v>
                </c:pt>
                <c:pt idx="50">
                  <c:v>3.3333333333333335</c:v>
                </c:pt>
                <c:pt idx="51">
                  <c:v>3.4</c:v>
                </c:pt>
                <c:pt idx="52">
                  <c:v>3.4666666666666668</c:v>
                </c:pt>
                <c:pt idx="53">
                  <c:v>3.5333333333333332</c:v>
                </c:pt>
                <c:pt idx="54">
                  <c:v>3.6</c:v>
                </c:pt>
                <c:pt idx="55">
                  <c:v>3.6666666666666665</c:v>
                </c:pt>
                <c:pt idx="56">
                  <c:v>3.7333333333333334</c:v>
                </c:pt>
                <c:pt idx="57">
                  <c:v>3.8</c:v>
                </c:pt>
                <c:pt idx="58">
                  <c:v>3.8666666666666667</c:v>
                </c:pt>
                <c:pt idx="59">
                  <c:v>3.9333333333333331</c:v>
                </c:pt>
                <c:pt idx="60">
                  <c:v>4</c:v>
                </c:pt>
                <c:pt idx="61">
                  <c:v>4.0666666666666664</c:v>
                </c:pt>
                <c:pt idx="62">
                  <c:v>4.1333333333333337</c:v>
                </c:pt>
                <c:pt idx="63">
                  <c:v>4.2</c:v>
                </c:pt>
                <c:pt idx="64">
                  <c:v>4.2666666666666666</c:v>
                </c:pt>
                <c:pt idx="65">
                  <c:v>4.333333333333333</c:v>
                </c:pt>
                <c:pt idx="66">
                  <c:v>4.4000000000000004</c:v>
                </c:pt>
                <c:pt idx="67">
                  <c:v>4.4666666666666668</c:v>
                </c:pt>
                <c:pt idx="68">
                  <c:v>4.5333333333333332</c:v>
                </c:pt>
                <c:pt idx="69">
                  <c:v>4.5999999999999996</c:v>
                </c:pt>
                <c:pt idx="70">
                  <c:v>4.666666666666667</c:v>
                </c:pt>
                <c:pt idx="71">
                  <c:v>4.7333333333333334</c:v>
                </c:pt>
                <c:pt idx="72">
                  <c:v>4.8</c:v>
                </c:pt>
                <c:pt idx="73">
                  <c:v>4.8666666666666663</c:v>
                </c:pt>
                <c:pt idx="74">
                  <c:v>4.9333333333333336</c:v>
                </c:pt>
                <c:pt idx="75">
                  <c:v>5</c:v>
                </c:pt>
                <c:pt idx="76">
                  <c:v>5.0666666666666664</c:v>
                </c:pt>
                <c:pt idx="77">
                  <c:v>5.1333333333333337</c:v>
                </c:pt>
                <c:pt idx="78">
                  <c:v>5.2</c:v>
                </c:pt>
                <c:pt idx="79">
                  <c:v>5.2666666666666666</c:v>
                </c:pt>
                <c:pt idx="80">
                  <c:v>5.333333333333333</c:v>
                </c:pt>
                <c:pt idx="81">
                  <c:v>5.4</c:v>
                </c:pt>
                <c:pt idx="82">
                  <c:v>5.4666666666666668</c:v>
                </c:pt>
                <c:pt idx="83">
                  <c:v>5.5333333333333332</c:v>
                </c:pt>
                <c:pt idx="84">
                  <c:v>5.6</c:v>
                </c:pt>
                <c:pt idx="85">
                  <c:v>5.666666666666667</c:v>
                </c:pt>
                <c:pt idx="86">
                  <c:v>5.7333333333333334</c:v>
                </c:pt>
                <c:pt idx="87">
                  <c:v>5.8</c:v>
                </c:pt>
                <c:pt idx="88">
                  <c:v>5.8666666666666663</c:v>
                </c:pt>
                <c:pt idx="89">
                  <c:v>5.9333333333333336</c:v>
                </c:pt>
                <c:pt idx="90">
                  <c:v>6</c:v>
                </c:pt>
                <c:pt idx="91">
                  <c:v>6.0666666666666664</c:v>
                </c:pt>
                <c:pt idx="92">
                  <c:v>6.1333333333333337</c:v>
                </c:pt>
                <c:pt idx="93">
                  <c:v>6.2</c:v>
                </c:pt>
                <c:pt idx="94">
                  <c:v>6.2666666666666666</c:v>
                </c:pt>
                <c:pt idx="95">
                  <c:v>6.333333333333333</c:v>
                </c:pt>
                <c:pt idx="96">
                  <c:v>6.4</c:v>
                </c:pt>
                <c:pt idx="97">
                  <c:v>6.4666666666666668</c:v>
                </c:pt>
                <c:pt idx="98">
                  <c:v>6.5333333333333332</c:v>
                </c:pt>
                <c:pt idx="99">
                  <c:v>6.6</c:v>
                </c:pt>
                <c:pt idx="100">
                  <c:v>6.666666666666667</c:v>
                </c:pt>
                <c:pt idx="101">
                  <c:v>6.7333333333333334</c:v>
                </c:pt>
                <c:pt idx="102">
                  <c:v>6.8</c:v>
                </c:pt>
                <c:pt idx="103">
                  <c:v>6.8666666666666663</c:v>
                </c:pt>
                <c:pt idx="104">
                  <c:v>6.9333333333333336</c:v>
                </c:pt>
                <c:pt idx="105">
                  <c:v>7</c:v>
                </c:pt>
                <c:pt idx="106">
                  <c:v>7.0666666666666664</c:v>
                </c:pt>
                <c:pt idx="107">
                  <c:v>7.1333333333333337</c:v>
                </c:pt>
                <c:pt idx="108">
                  <c:v>7.2</c:v>
                </c:pt>
                <c:pt idx="109">
                  <c:v>7.2666666666666666</c:v>
                </c:pt>
                <c:pt idx="110">
                  <c:v>7.333333333333333</c:v>
                </c:pt>
                <c:pt idx="111">
                  <c:v>7.4</c:v>
                </c:pt>
                <c:pt idx="112">
                  <c:v>7.4666666666666668</c:v>
                </c:pt>
                <c:pt idx="113">
                  <c:v>7.5333333333333332</c:v>
                </c:pt>
                <c:pt idx="114">
                  <c:v>7.6</c:v>
                </c:pt>
                <c:pt idx="115">
                  <c:v>7.666666666666667</c:v>
                </c:pt>
                <c:pt idx="116">
                  <c:v>7.7333333333333334</c:v>
                </c:pt>
                <c:pt idx="117">
                  <c:v>7.8</c:v>
                </c:pt>
                <c:pt idx="118">
                  <c:v>7.8666666666666663</c:v>
                </c:pt>
                <c:pt idx="119">
                  <c:v>7.9333333333333336</c:v>
                </c:pt>
                <c:pt idx="120">
                  <c:v>8</c:v>
                </c:pt>
                <c:pt idx="121">
                  <c:v>8.0666666666666664</c:v>
                </c:pt>
                <c:pt idx="122">
                  <c:v>8.1333333333333329</c:v>
                </c:pt>
                <c:pt idx="123">
                  <c:v>8.1999999999999993</c:v>
                </c:pt>
                <c:pt idx="124">
                  <c:v>8.2666666666666675</c:v>
                </c:pt>
                <c:pt idx="125">
                  <c:v>8.3333333333333339</c:v>
                </c:pt>
                <c:pt idx="126">
                  <c:v>8.4</c:v>
                </c:pt>
                <c:pt idx="127">
                  <c:v>8.4666666666666668</c:v>
                </c:pt>
                <c:pt idx="128">
                  <c:v>8.5333333333333332</c:v>
                </c:pt>
                <c:pt idx="129">
                  <c:v>8.6</c:v>
                </c:pt>
                <c:pt idx="130">
                  <c:v>8.6666666666666661</c:v>
                </c:pt>
                <c:pt idx="131">
                  <c:v>8.7333333333333325</c:v>
                </c:pt>
                <c:pt idx="132">
                  <c:v>8.8000000000000007</c:v>
                </c:pt>
                <c:pt idx="133">
                  <c:v>8.8666666666666671</c:v>
                </c:pt>
                <c:pt idx="134">
                  <c:v>8.9333333333333336</c:v>
                </c:pt>
                <c:pt idx="135">
                  <c:v>9</c:v>
                </c:pt>
                <c:pt idx="136">
                  <c:v>9.0666666666666664</c:v>
                </c:pt>
                <c:pt idx="137">
                  <c:v>9.1333333333333329</c:v>
                </c:pt>
                <c:pt idx="138">
                  <c:v>9.1999999999999993</c:v>
                </c:pt>
                <c:pt idx="139">
                  <c:v>9.2666666666666675</c:v>
                </c:pt>
                <c:pt idx="140">
                  <c:v>9.3333333333333339</c:v>
                </c:pt>
                <c:pt idx="141">
                  <c:v>9.4</c:v>
                </c:pt>
                <c:pt idx="142">
                  <c:v>9.4666666666666668</c:v>
                </c:pt>
                <c:pt idx="143">
                  <c:v>9.5333333333333332</c:v>
                </c:pt>
                <c:pt idx="144">
                  <c:v>9.6</c:v>
                </c:pt>
                <c:pt idx="145">
                  <c:v>9.6666666666666661</c:v>
                </c:pt>
                <c:pt idx="146">
                  <c:v>9.7333333333333325</c:v>
                </c:pt>
                <c:pt idx="147">
                  <c:v>9.8000000000000007</c:v>
                </c:pt>
                <c:pt idx="148">
                  <c:v>9.8666666666666671</c:v>
                </c:pt>
                <c:pt idx="149">
                  <c:v>9.9333333333333336</c:v>
                </c:pt>
                <c:pt idx="150">
                  <c:v>10</c:v>
                </c:pt>
                <c:pt idx="151">
                  <c:v>10.066666666666666</c:v>
                </c:pt>
                <c:pt idx="152">
                  <c:v>10.133333333333333</c:v>
                </c:pt>
                <c:pt idx="153">
                  <c:v>10.199999999999999</c:v>
                </c:pt>
                <c:pt idx="154">
                  <c:v>10.266666666666667</c:v>
                </c:pt>
                <c:pt idx="155">
                  <c:v>10.333333333333334</c:v>
                </c:pt>
                <c:pt idx="156">
                  <c:v>10.4</c:v>
                </c:pt>
                <c:pt idx="157">
                  <c:v>10.466666666666667</c:v>
                </c:pt>
                <c:pt idx="158">
                  <c:v>10.533333333333333</c:v>
                </c:pt>
                <c:pt idx="159">
                  <c:v>10.6</c:v>
                </c:pt>
                <c:pt idx="160">
                  <c:v>10.666666666666666</c:v>
                </c:pt>
                <c:pt idx="161">
                  <c:v>10.733333333333333</c:v>
                </c:pt>
                <c:pt idx="162">
                  <c:v>10.8</c:v>
                </c:pt>
                <c:pt idx="163">
                  <c:v>10.866666666666667</c:v>
                </c:pt>
                <c:pt idx="164">
                  <c:v>10.933333333333334</c:v>
                </c:pt>
                <c:pt idx="165">
                  <c:v>11</c:v>
                </c:pt>
                <c:pt idx="166">
                  <c:v>11.066666666666666</c:v>
                </c:pt>
                <c:pt idx="167">
                  <c:v>11.133333333333333</c:v>
                </c:pt>
                <c:pt idx="168">
                  <c:v>11.2</c:v>
                </c:pt>
                <c:pt idx="169">
                  <c:v>11.266666666666667</c:v>
                </c:pt>
                <c:pt idx="170">
                  <c:v>11.333333333333334</c:v>
                </c:pt>
                <c:pt idx="171">
                  <c:v>11.4</c:v>
                </c:pt>
                <c:pt idx="172">
                  <c:v>11.466666666666667</c:v>
                </c:pt>
                <c:pt idx="173">
                  <c:v>11.533333333333333</c:v>
                </c:pt>
                <c:pt idx="174">
                  <c:v>11.6</c:v>
                </c:pt>
                <c:pt idx="175">
                  <c:v>11.666666666666666</c:v>
                </c:pt>
                <c:pt idx="176">
                  <c:v>11.733333333333333</c:v>
                </c:pt>
                <c:pt idx="177">
                  <c:v>11.8</c:v>
                </c:pt>
                <c:pt idx="178">
                  <c:v>11.866666666666667</c:v>
                </c:pt>
                <c:pt idx="179">
                  <c:v>11.933333333333334</c:v>
                </c:pt>
                <c:pt idx="180">
                  <c:v>12</c:v>
                </c:pt>
                <c:pt idx="181">
                  <c:v>12.066666666666666</c:v>
                </c:pt>
                <c:pt idx="182">
                  <c:v>12.133333333333333</c:v>
                </c:pt>
                <c:pt idx="183">
                  <c:v>12.2</c:v>
                </c:pt>
                <c:pt idx="184">
                  <c:v>12.266666666666667</c:v>
                </c:pt>
                <c:pt idx="185">
                  <c:v>12.333333333333334</c:v>
                </c:pt>
                <c:pt idx="186">
                  <c:v>12.4</c:v>
                </c:pt>
                <c:pt idx="187">
                  <c:v>12.466666666666667</c:v>
                </c:pt>
                <c:pt idx="188">
                  <c:v>12.533333333333333</c:v>
                </c:pt>
                <c:pt idx="189">
                  <c:v>12.6</c:v>
                </c:pt>
                <c:pt idx="190">
                  <c:v>12.666666666666666</c:v>
                </c:pt>
                <c:pt idx="191">
                  <c:v>12.733333333333333</c:v>
                </c:pt>
                <c:pt idx="192">
                  <c:v>12.8</c:v>
                </c:pt>
                <c:pt idx="193">
                  <c:v>12.866666666666667</c:v>
                </c:pt>
                <c:pt idx="194">
                  <c:v>12.933333333333334</c:v>
                </c:pt>
                <c:pt idx="195">
                  <c:v>13</c:v>
                </c:pt>
                <c:pt idx="196">
                  <c:v>13.066666666666666</c:v>
                </c:pt>
                <c:pt idx="197">
                  <c:v>13.133333333333333</c:v>
                </c:pt>
                <c:pt idx="198">
                  <c:v>13.2</c:v>
                </c:pt>
                <c:pt idx="199">
                  <c:v>13.266666666666667</c:v>
                </c:pt>
                <c:pt idx="200">
                  <c:v>13.333333333333334</c:v>
                </c:pt>
                <c:pt idx="201">
                  <c:v>13.4</c:v>
                </c:pt>
                <c:pt idx="202">
                  <c:v>13.466666666666667</c:v>
                </c:pt>
                <c:pt idx="203">
                  <c:v>13.533333333333333</c:v>
                </c:pt>
                <c:pt idx="204">
                  <c:v>13.6</c:v>
                </c:pt>
                <c:pt idx="205">
                  <c:v>13.666666666666666</c:v>
                </c:pt>
                <c:pt idx="206">
                  <c:v>13.733333333333333</c:v>
                </c:pt>
                <c:pt idx="207">
                  <c:v>13.8</c:v>
                </c:pt>
                <c:pt idx="208">
                  <c:v>13.866666666666667</c:v>
                </c:pt>
                <c:pt idx="209">
                  <c:v>13.933333333333334</c:v>
                </c:pt>
                <c:pt idx="210">
                  <c:v>14</c:v>
                </c:pt>
                <c:pt idx="211">
                  <c:v>14.066666666666666</c:v>
                </c:pt>
                <c:pt idx="212">
                  <c:v>14.133333333333333</c:v>
                </c:pt>
                <c:pt idx="213">
                  <c:v>14.2</c:v>
                </c:pt>
                <c:pt idx="214">
                  <c:v>14.266666666666667</c:v>
                </c:pt>
                <c:pt idx="215">
                  <c:v>14.333333333333334</c:v>
                </c:pt>
                <c:pt idx="216">
                  <c:v>14.4</c:v>
                </c:pt>
                <c:pt idx="217">
                  <c:v>14.466666666666667</c:v>
                </c:pt>
                <c:pt idx="218">
                  <c:v>14.533333333333333</c:v>
                </c:pt>
                <c:pt idx="219">
                  <c:v>14.6</c:v>
                </c:pt>
                <c:pt idx="220">
                  <c:v>14.666666666666666</c:v>
                </c:pt>
                <c:pt idx="221">
                  <c:v>14.733333333333333</c:v>
                </c:pt>
                <c:pt idx="222">
                  <c:v>14.8</c:v>
                </c:pt>
                <c:pt idx="223">
                  <c:v>14.866666666666667</c:v>
                </c:pt>
                <c:pt idx="224">
                  <c:v>14.933333333333334</c:v>
                </c:pt>
                <c:pt idx="225">
                  <c:v>15</c:v>
                </c:pt>
                <c:pt idx="226">
                  <c:v>15.066666666666666</c:v>
                </c:pt>
                <c:pt idx="227">
                  <c:v>15.133333333333333</c:v>
                </c:pt>
                <c:pt idx="228">
                  <c:v>15.2</c:v>
                </c:pt>
                <c:pt idx="229">
                  <c:v>15.266666666666667</c:v>
                </c:pt>
                <c:pt idx="230">
                  <c:v>15.333333333333334</c:v>
                </c:pt>
                <c:pt idx="231">
                  <c:v>15.4</c:v>
                </c:pt>
                <c:pt idx="232">
                  <c:v>15.466666666666667</c:v>
                </c:pt>
                <c:pt idx="233">
                  <c:v>15.533333333333333</c:v>
                </c:pt>
                <c:pt idx="234">
                  <c:v>15.6</c:v>
                </c:pt>
                <c:pt idx="235">
                  <c:v>15.666666666666666</c:v>
                </c:pt>
                <c:pt idx="236">
                  <c:v>15.733333333333333</c:v>
                </c:pt>
                <c:pt idx="237">
                  <c:v>15.8</c:v>
                </c:pt>
                <c:pt idx="238">
                  <c:v>15.866666666666667</c:v>
                </c:pt>
                <c:pt idx="239">
                  <c:v>15.933333333333334</c:v>
                </c:pt>
                <c:pt idx="240">
                  <c:v>16</c:v>
                </c:pt>
                <c:pt idx="241">
                  <c:v>16.066666666666666</c:v>
                </c:pt>
                <c:pt idx="242">
                  <c:v>16.133333333333333</c:v>
                </c:pt>
                <c:pt idx="243">
                  <c:v>16.2</c:v>
                </c:pt>
                <c:pt idx="244">
                  <c:v>16.266666666666666</c:v>
                </c:pt>
                <c:pt idx="245">
                  <c:v>16.333333333333332</c:v>
                </c:pt>
                <c:pt idx="246">
                  <c:v>16.399999999999999</c:v>
                </c:pt>
                <c:pt idx="247">
                  <c:v>16.466666666666665</c:v>
                </c:pt>
                <c:pt idx="248">
                  <c:v>16.533333333333335</c:v>
                </c:pt>
                <c:pt idx="249">
                  <c:v>16.600000000000001</c:v>
                </c:pt>
                <c:pt idx="250">
                  <c:v>16.666666666666668</c:v>
                </c:pt>
                <c:pt idx="251">
                  <c:v>16.733333333333334</c:v>
                </c:pt>
                <c:pt idx="252">
                  <c:v>16.8</c:v>
                </c:pt>
                <c:pt idx="253">
                  <c:v>16.866666666666667</c:v>
                </c:pt>
                <c:pt idx="254">
                  <c:v>16.933333333333334</c:v>
                </c:pt>
                <c:pt idx="255">
                  <c:v>17</c:v>
                </c:pt>
                <c:pt idx="256">
                  <c:v>17.066666666666666</c:v>
                </c:pt>
                <c:pt idx="257">
                  <c:v>17.133333333333333</c:v>
                </c:pt>
                <c:pt idx="258">
                  <c:v>17.2</c:v>
                </c:pt>
                <c:pt idx="259">
                  <c:v>17.266666666666666</c:v>
                </c:pt>
                <c:pt idx="260">
                  <c:v>17.333333333333332</c:v>
                </c:pt>
                <c:pt idx="261">
                  <c:v>17.399999999999999</c:v>
                </c:pt>
                <c:pt idx="262">
                  <c:v>17.466666666666665</c:v>
                </c:pt>
                <c:pt idx="263">
                  <c:v>17.533333333333335</c:v>
                </c:pt>
                <c:pt idx="264">
                  <c:v>17.600000000000001</c:v>
                </c:pt>
                <c:pt idx="265">
                  <c:v>17.666666666666668</c:v>
                </c:pt>
                <c:pt idx="266">
                  <c:v>17.733333333333334</c:v>
                </c:pt>
                <c:pt idx="267">
                  <c:v>17.8</c:v>
                </c:pt>
                <c:pt idx="268">
                  <c:v>17.866666666666667</c:v>
                </c:pt>
                <c:pt idx="269">
                  <c:v>17.933333333333334</c:v>
                </c:pt>
                <c:pt idx="270">
                  <c:v>18</c:v>
                </c:pt>
                <c:pt idx="271">
                  <c:v>18.066666666666666</c:v>
                </c:pt>
                <c:pt idx="272">
                  <c:v>18.133333333333333</c:v>
                </c:pt>
                <c:pt idx="273">
                  <c:v>18.2</c:v>
                </c:pt>
                <c:pt idx="274">
                  <c:v>18.266666666666666</c:v>
                </c:pt>
                <c:pt idx="275">
                  <c:v>18.333333333333332</c:v>
                </c:pt>
                <c:pt idx="276">
                  <c:v>18.399999999999999</c:v>
                </c:pt>
                <c:pt idx="277">
                  <c:v>18.466666666666665</c:v>
                </c:pt>
                <c:pt idx="278">
                  <c:v>18.533333333333335</c:v>
                </c:pt>
                <c:pt idx="279">
                  <c:v>18.600000000000001</c:v>
                </c:pt>
                <c:pt idx="280">
                  <c:v>18.666666666666668</c:v>
                </c:pt>
                <c:pt idx="281">
                  <c:v>18.733333333333334</c:v>
                </c:pt>
                <c:pt idx="282">
                  <c:v>18.8</c:v>
                </c:pt>
                <c:pt idx="283">
                  <c:v>18.866666666666667</c:v>
                </c:pt>
                <c:pt idx="284">
                  <c:v>18.933333333333334</c:v>
                </c:pt>
                <c:pt idx="285">
                  <c:v>19</c:v>
                </c:pt>
                <c:pt idx="286">
                  <c:v>19.066666666666666</c:v>
                </c:pt>
                <c:pt idx="287">
                  <c:v>19.133333333333333</c:v>
                </c:pt>
                <c:pt idx="288">
                  <c:v>19.2</c:v>
                </c:pt>
                <c:pt idx="289">
                  <c:v>19.266666666666666</c:v>
                </c:pt>
                <c:pt idx="290">
                  <c:v>19.333333333333332</c:v>
                </c:pt>
                <c:pt idx="291">
                  <c:v>19.399999999999999</c:v>
                </c:pt>
                <c:pt idx="292">
                  <c:v>19.466666666666665</c:v>
                </c:pt>
                <c:pt idx="293">
                  <c:v>19.533333333333335</c:v>
                </c:pt>
                <c:pt idx="294">
                  <c:v>19.600000000000001</c:v>
                </c:pt>
                <c:pt idx="295">
                  <c:v>19.666666666666668</c:v>
                </c:pt>
                <c:pt idx="296">
                  <c:v>19.733333333333334</c:v>
                </c:pt>
                <c:pt idx="297">
                  <c:v>19.8</c:v>
                </c:pt>
                <c:pt idx="298">
                  <c:v>19.866666666666667</c:v>
                </c:pt>
                <c:pt idx="299">
                  <c:v>19.933333333333334</c:v>
                </c:pt>
                <c:pt idx="300">
                  <c:v>20</c:v>
                </c:pt>
                <c:pt idx="301">
                  <c:v>20.066666666666666</c:v>
                </c:pt>
                <c:pt idx="302">
                  <c:v>20.133333333333333</c:v>
                </c:pt>
                <c:pt idx="303">
                  <c:v>20.2</c:v>
                </c:pt>
                <c:pt idx="304">
                  <c:v>20.266666666666666</c:v>
                </c:pt>
                <c:pt idx="305">
                  <c:v>20.333333333333332</c:v>
                </c:pt>
                <c:pt idx="306">
                  <c:v>20.399999999999999</c:v>
                </c:pt>
                <c:pt idx="307">
                  <c:v>20.466666666666665</c:v>
                </c:pt>
                <c:pt idx="308">
                  <c:v>20.533333333333335</c:v>
                </c:pt>
                <c:pt idx="309">
                  <c:v>20.6</c:v>
                </c:pt>
                <c:pt idx="310">
                  <c:v>20.666666666666668</c:v>
                </c:pt>
                <c:pt idx="311">
                  <c:v>20.733333333333334</c:v>
                </c:pt>
                <c:pt idx="312">
                  <c:v>20.8</c:v>
                </c:pt>
                <c:pt idx="313">
                  <c:v>20.866666666666667</c:v>
                </c:pt>
                <c:pt idx="314">
                  <c:v>20.933333333333334</c:v>
                </c:pt>
                <c:pt idx="315">
                  <c:v>21</c:v>
                </c:pt>
                <c:pt idx="316">
                  <c:v>21.066666666666666</c:v>
                </c:pt>
                <c:pt idx="317">
                  <c:v>21.133333333333333</c:v>
                </c:pt>
                <c:pt idx="318">
                  <c:v>21.2</c:v>
                </c:pt>
                <c:pt idx="319">
                  <c:v>21.266666666666666</c:v>
                </c:pt>
                <c:pt idx="320">
                  <c:v>21.333333333333332</c:v>
                </c:pt>
                <c:pt idx="321">
                  <c:v>21.4</c:v>
                </c:pt>
                <c:pt idx="322">
                  <c:v>21.466666666666665</c:v>
                </c:pt>
                <c:pt idx="323">
                  <c:v>21.533333333333335</c:v>
                </c:pt>
                <c:pt idx="324">
                  <c:v>21.6</c:v>
                </c:pt>
                <c:pt idx="325">
                  <c:v>21.666666666666668</c:v>
                </c:pt>
                <c:pt idx="326">
                  <c:v>21.733333333333334</c:v>
                </c:pt>
                <c:pt idx="327">
                  <c:v>21.8</c:v>
                </c:pt>
                <c:pt idx="328">
                  <c:v>21.866666666666667</c:v>
                </c:pt>
                <c:pt idx="329">
                  <c:v>21.933333333333334</c:v>
                </c:pt>
                <c:pt idx="330">
                  <c:v>22</c:v>
                </c:pt>
                <c:pt idx="331">
                  <c:v>22.066666666666666</c:v>
                </c:pt>
                <c:pt idx="332">
                  <c:v>22.133333333333333</c:v>
                </c:pt>
                <c:pt idx="333">
                  <c:v>22.2</c:v>
                </c:pt>
                <c:pt idx="334">
                  <c:v>22.266666666666666</c:v>
                </c:pt>
                <c:pt idx="335">
                  <c:v>22.333333333333332</c:v>
                </c:pt>
                <c:pt idx="336">
                  <c:v>22.4</c:v>
                </c:pt>
                <c:pt idx="337">
                  <c:v>22.466666666666665</c:v>
                </c:pt>
                <c:pt idx="338">
                  <c:v>22.533333333333335</c:v>
                </c:pt>
                <c:pt idx="339">
                  <c:v>22.6</c:v>
                </c:pt>
                <c:pt idx="340">
                  <c:v>22.666666666666668</c:v>
                </c:pt>
                <c:pt idx="341">
                  <c:v>22.733333333333334</c:v>
                </c:pt>
                <c:pt idx="342">
                  <c:v>22.8</c:v>
                </c:pt>
                <c:pt idx="343">
                  <c:v>22.866666666666667</c:v>
                </c:pt>
                <c:pt idx="344">
                  <c:v>22.933333333333334</c:v>
                </c:pt>
                <c:pt idx="345">
                  <c:v>23</c:v>
                </c:pt>
                <c:pt idx="346">
                  <c:v>23.066666666666666</c:v>
                </c:pt>
                <c:pt idx="347">
                  <c:v>23.133333333333333</c:v>
                </c:pt>
                <c:pt idx="348">
                  <c:v>23.2</c:v>
                </c:pt>
                <c:pt idx="349">
                  <c:v>23.266666666666666</c:v>
                </c:pt>
                <c:pt idx="350">
                  <c:v>23.333333333333332</c:v>
                </c:pt>
                <c:pt idx="351">
                  <c:v>23.4</c:v>
                </c:pt>
                <c:pt idx="352">
                  <c:v>23.466666666666665</c:v>
                </c:pt>
                <c:pt idx="353">
                  <c:v>23.533333333333335</c:v>
                </c:pt>
                <c:pt idx="354">
                  <c:v>23.6</c:v>
                </c:pt>
                <c:pt idx="355">
                  <c:v>23.666666666666668</c:v>
                </c:pt>
                <c:pt idx="356">
                  <c:v>23.733333333333334</c:v>
                </c:pt>
                <c:pt idx="357">
                  <c:v>23.8</c:v>
                </c:pt>
                <c:pt idx="358">
                  <c:v>23.866666666666667</c:v>
                </c:pt>
                <c:pt idx="359">
                  <c:v>23.933333333333334</c:v>
                </c:pt>
                <c:pt idx="360">
                  <c:v>24</c:v>
                </c:pt>
              </c:numCache>
            </c:numRef>
          </c:cat>
          <c:val>
            <c:numRef>
              <c:f>pop_traffic_selected!$H$2:$H$362</c:f>
              <c:numCache>
                <c:formatCode>#.#,," M"</c:formatCode>
                <c:ptCount val="361"/>
                <c:pt idx="0">
                  <c:v>458164.75</c:v>
                </c:pt>
                <c:pt idx="1">
                  <c:v>456926.56670000002</c:v>
                </c:pt>
                <c:pt idx="2">
                  <c:v>443606.0833</c:v>
                </c:pt>
                <c:pt idx="3">
                  <c:v>427115.8333</c:v>
                </c:pt>
                <c:pt idx="4">
                  <c:v>413979.98330000002</c:v>
                </c:pt>
                <c:pt idx="5">
                  <c:v>403486.2</c:v>
                </c:pt>
                <c:pt idx="6">
                  <c:v>387020.61670000001</c:v>
                </c:pt>
                <c:pt idx="7">
                  <c:v>373117.9</c:v>
                </c:pt>
                <c:pt idx="8">
                  <c:v>374230.7</c:v>
                </c:pt>
                <c:pt idx="9">
                  <c:v>357295.38329999999</c:v>
                </c:pt>
                <c:pt idx="10">
                  <c:v>349965.3333</c:v>
                </c:pt>
                <c:pt idx="11">
                  <c:v>342945.3</c:v>
                </c:pt>
                <c:pt idx="12">
                  <c:v>331066.34999999998</c:v>
                </c:pt>
                <c:pt idx="13">
                  <c:v>323016.48330000002</c:v>
                </c:pt>
                <c:pt idx="14">
                  <c:v>320291.6667</c:v>
                </c:pt>
                <c:pt idx="15">
                  <c:v>309342.36670000001</c:v>
                </c:pt>
                <c:pt idx="16">
                  <c:v>300607.34999999998</c:v>
                </c:pt>
                <c:pt idx="17">
                  <c:v>292235.8</c:v>
                </c:pt>
                <c:pt idx="18">
                  <c:v>295062.73330000002</c:v>
                </c:pt>
                <c:pt idx="19">
                  <c:v>285683.53330000001</c:v>
                </c:pt>
                <c:pt idx="20">
                  <c:v>282474.9167</c:v>
                </c:pt>
                <c:pt idx="21">
                  <c:v>278588.2</c:v>
                </c:pt>
                <c:pt idx="22">
                  <c:v>271934.09999999998</c:v>
                </c:pt>
                <c:pt idx="23">
                  <c:v>267870.65000000002</c:v>
                </c:pt>
                <c:pt idx="24">
                  <c:v>261775.38329999999</c:v>
                </c:pt>
                <c:pt idx="25">
                  <c:v>256617.26670000001</c:v>
                </c:pt>
                <c:pt idx="26">
                  <c:v>257608.0833</c:v>
                </c:pt>
                <c:pt idx="27">
                  <c:v>251970.23329999999</c:v>
                </c:pt>
                <c:pt idx="28">
                  <c:v>244466.4</c:v>
                </c:pt>
                <c:pt idx="29">
                  <c:v>240541.61670000001</c:v>
                </c:pt>
                <c:pt idx="30">
                  <c:v>234861.9167</c:v>
                </c:pt>
                <c:pt idx="31">
                  <c:v>234904.11670000001</c:v>
                </c:pt>
                <c:pt idx="32">
                  <c:v>228204.65</c:v>
                </c:pt>
                <c:pt idx="33">
                  <c:v>228171.6</c:v>
                </c:pt>
                <c:pt idx="34">
                  <c:v>224289.78330000001</c:v>
                </c:pt>
                <c:pt idx="35">
                  <c:v>220604.65</c:v>
                </c:pt>
                <c:pt idx="36">
                  <c:v>222387.8167</c:v>
                </c:pt>
                <c:pt idx="37">
                  <c:v>223284.95</c:v>
                </c:pt>
                <c:pt idx="38">
                  <c:v>224667.26670000001</c:v>
                </c:pt>
                <c:pt idx="39">
                  <c:v>212341.53330000001</c:v>
                </c:pt>
                <c:pt idx="40">
                  <c:v>203035.0667</c:v>
                </c:pt>
                <c:pt idx="41">
                  <c:v>200132.0667</c:v>
                </c:pt>
                <c:pt idx="42">
                  <c:v>198262.9</c:v>
                </c:pt>
                <c:pt idx="43">
                  <c:v>196460.51670000001</c:v>
                </c:pt>
                <c:pt idx="44">
                  <c:v>194166.9333</c:v>
                </c:pt>
                <c:pt idx="45">
                  <c:v>192412.3333</c:v>
                </c:pt>
                <c:pt idx="46">
                  <c:v>199569.4167</c:v>
                </c:pt>
                <c:pt idx="47">
                  <c:v>191799.0667</c:v>
                </c:pt>
                <c:pt idx="48">
                  <c:v>197692.48329999999</c:v>
                </c:pt>
                <c:pt idx="49">
                  <c:v>200806.98329999999</c:v>
                </c:pt>
                <c:pt idx="50">
                  <c:v>203063.4</c:v>
                </c:pt>
                <c:pt idx="51">
                  <c:v>200282.95</c:v>
                </c:pt>
                <c:pt idx="52">
                  <c:v>190327.0833</c:v>
                </c:pt>
                <c:pt idx="53">
                  <c:v>194789.65</c:v>
                </c:pt>
                <c:pt idx="54">
                  <c:v>203738.21669999999</c:v>
                </c:pt>
                <c:pt idx="55">
                  <c:v>203039.88329999999</c:v>
                </c:pt>
                <c:pt idx="56">
                  <c:v>207654.73329999999</c:v>
                </c:pt>
                <c:pt idx="57">
                  <c:v>211000</c:v>
                </c:pt>
                <c:pt idx="58">
                  <c:v>212629.78330000001</c:v>
                </c:pt>
                <c:pt idx="59">
                  <c:v>208120.3</c:v>
                </c:pt>
                <c:pt idx="60">
                  <c:v>210883.9167</c:v>
                </c:pt>
                <c:pt idx="61">
                  <c:v>226013.73329999999</c:v>
                </c:pt>
                <c:pt idx="62">
                  <c:v>226370.85</c:v>
                </c:pt>
                <c:pt idx="63">
                  <c:v>234343.11670000001</c:v>
                </c:pt>
                <c:pt idx="64">
                  <c:v>237137.25</c:v>
                </c:pt>
                <c:pt idx="65">
                  <c:v>238243.96669999999</c:v>
                </c:pt>
                <c:pt idx="66">
                  <c:v>238101.11670000001</c:v>
                </c:pt>
                <c:pt idx="67">
                  <c:v>237089.21669999999</c:v>
                </c:pt>
                <c:pt idx="68">
                  <c:v>255615.75</c:v>
                </c:pt>
                <c:pt idx="69">
                  <c:v>255915.9167</c:v>
                </c:pt>
                <c:pt idx="70">
                  <c:v>261814.6833</c:v>
                </c:pt>
                <c:pt idx="71">
                  <c:v>267220.63329999999</c:v>
                </c:pt>
                <c:pt idx="72">
                  <c:v>279297.01669999998</c:v>
                </c:pt>
                <c:pt idx="73">
                  <c:v>293232.28330000001</c:v>
                </c:pt>
                <c:pt idx="74">
                  <c:v>293813.28330000001</c:v>
                </c:pt>
                <c:pt idx="75">
                  <c:v>293812.18329999998</c:v>
                </c:pt>
                <c:pt idx="76">
                  <c:v>319071.38329999999</c:v>
                </c:pt>
                <c:pt idx="77">
                  <c:v>319377.93329999998</c:v>
                </c:pt>
                <c:pt idx="78">
                  <c:v>326459.96669999999</c:v>
                </c:pt>
                <c:pt idx="79">
                  <c:v>327827.53330000001</c:v>
                </c:pt>
                <c:pt idx="80">
                  <c:v>336755</c:v>
                </c:pt>
                <c:pt idx="81">
                  <c:v>346670.3</c:v>
                </c:pt>
                <c:pt idx="82">
                  <c:v>353292.53330000001</c:v>
                </c:pt>
                <c:pt idx="83">
                  <c:v>385016.31670000002</c:v>
                </c:pt>
                <c:pt idx="84">
                  <c:v>375860.55</c:v>
                </c:pt>
                <c:pt idx="85">
                  <c:v>380859.68329999998</c:v>
                </c:pt>
                <c:pt idx="86">
                  <c:v>392389.06670000002</c:v>
                </c:pt>
                <c:pt idx="87">
                  <c:v>412148.6667</c:v>
                </c:pt>
                <c:pt idx="88">
                  <c:v>422843.85</c:v>
                </c:pt>
                <c:pt idx="89">
                  <c:v>422609.23330000002</c:v>
                </c:pt>
                <c:pt idx="90">
                  <c:v>439483.76669999998</c:v>
                </c:pt>
                <c:pt idx="91">
                  <c:v>478696.4</c:v>
                </c:pt>
                <c:pt idx="92">
                  <c:v>477396.15</c:v>
                </c:pt>
                <c:pt idx="93">
                  <c:v>494174.31670000002</c:v>
                </c:pt>
                <c:pt idx="94">
                  <c:v>503771.6667</c:v>
                </c:pt>
                <c:pt idx="95">
                  <c:v>504800.0833</c:v>
                </c:pt>
                <c:pt idx="96">
                  <c:v>508069.43329999998</c:v>
                </c:pt>
                <c:pt idx="97">
                  <c:v>512546.1</c:v>
                </c:pt>
                <c:pt idx="98">
                  <c:v>539148.63329999999</c:v>
                </c:pt>
                <c:pt idx="99">
                  <c:v>547148.01670000004</c:v>
                </c:pt>
                <c:pt idx="100">
                  <c:v>548835.76670000004</c:v>
                </c:pt>
                <c:pt idx="101">
                  <c:v>557263.68330000003</c:v>
                </c:pt>
                <c:pt idx="102">
                  <c:v>571012.15</c:v>
                </c:pt>
                <c:pt idx="103">
                  <c:v>582930.69999999995</c:v>
                </c:pt>
                <c:pt idx="104">
                  <c:v>589428.75</c:v>
                </c:pt>
                <c:pt idx="105">
                  <c:v>602015.88329999999</c:v>
                </c:pt>
                <c:pt idx="106">
                  <c:v>621479.31669999997</c:v>
                </c:pt>
                <c:pt idx="107">
                  <c:v>629234.69999999995</c:v>
                </c:pt>
                <c:pt idx="108">
                  <c:v>644459.63329999999</c:v>
                </c:pt>
                <c:pt idx="109">
                  <c:v>648759.58330000006</c:v>
                </c:pt>
                <c:pt idx="110">
                  <c:v>644837.91669999994</c:v>
                </c:pt>
                <c:pt idx="111">
                  <c:v>652272.96669999999</c:v>
                </c:pt>
                <c:pt idx="112">
                  <c:v>655591.38329999999</c:v>
                </c:pt>
                <c:pt idx="113">
                  <c:v>676173.46669999999</c:v>
                </c:pt>
                <c:pt idx="114">
                  <c:v>672526.18330000003</c:v>
                </c:pt>
                <c:pt idx="115">
                  <c:v>670295.75</c:v>
                </c:pt>
                <c:pt idx="116">
                  <c:v>673901.25</c:v>
                </c:pt>
                <c:pt idx="117">
                  <c:v>683824.78330000001</c:v>
                </c:pt>
                <c:pt idx="118">
                  <c:v>694687.91669999994</c:v>
                </c:pt>
                <c:pt idx="119">
                  <c:v>699427.01670000004</c:v>
                </c:pt>
                <c:pt idx="120">
                  <c:v>693958.9</c:v>
                </c:pt>
                <c:pt idx="121">
                  <c:v>723383.16669999994</c:v>
                </c:pt>
                <c:pt idx="122">
                  <c:v>719554.88329999999</c:v>
                </c:pt>
                <c:pt idx="123">
                  <c:v>726805.68330000003</c:v>
                </c:pt>
                <c:pt idx="124">
                  <c:v>731424.41669999994</c:v>
                </c:pt>
                <c:pt idx="125">
                  <c:v>737628.26670000004</c:v>
                </c:pt>
                <c:pt idx="126">
                  <c:v>740114.36670000001</c:v>
                </c:pt>
                <c:pt idx="127">
                  <c:v>740141.25</c:v>
                </c:pt>
                <c:pt idx="128">
                  <c:v>749761.25</c:v>
                </c:pt>
                <c:pt idx="129">
                  <c:v>750282.16669999994</c:v>
                </c:pt>
                <c:pt idx="130">
                  <c:v>747452.75</c:v>
                </c:pt>
                <c:pt idx="131">
                  <c:v>747612.91669999994</c:v>
                </c:pt>
                <c:pt idx="132">
                  <c:v>745435.63329999999</c:v>
                </c:pt>
                <c:pt idx="133">
                  <c:v>755396.38329999999</c:v>
                </c:pt>
                <c:pt idx="134">
                  <c:v>756502.56669999997</c:v>
                </c:pt>
                <c:pt idx="135">
                  <c:v>761396.7</c:v>
                </c:pt>
                <c:pt idx="136">
                  <c:v>796408.53330000001</c:v>
                </c:pt>
                <c:pt idx="137">
                  <c:v>785593.66669999994</c:v>
                </c:pt>
                <c:pt idx="138">
                  <c:v>793192.36670000001</c:v>
                </c:pt>
                <c:pt idx="139">
                  <c:v>785482.71669999999</c:v>
                </c:pt>
                <c:pt idx="140">
                  <c:v>776821.68330000003</c:v>
                </c:pt>
                <c:pt idx="141">
                  <c:v>776452.6</c:v>
                </c:pt>
                <c:pt idx="142">
                  <c:v>777812.9</c:v>
                </c:pt>
                <c:pt idx="143">
                  <c:v>782658.21669999999</c:v>
                </c:pt>
                <c:pt idx="144">
                  <c:v>779047.03330000001</c:v>
                </c:pt>
                <c:pt idx="145">
                  <c:v>781437.28330000001</c:v>
                </c:pt>
                <c:pt idx="146">
                  <c:v>783913.06669999997</c:v>
                </c:pt>
                <c:pt idx="147">
                  <c:v>778007.36670000001</c:v>
                </c:pt>
                <c:pt idx="148">
                  <c:v>774554.7</c:v>
                </c:pt>
                <c:pt idx="149">
                  <c:v>781363.88329999999</c:v>
                </c:pt>
                <c:pt idx="150">
                  <c:v>788520.48329999996</c:v>
                </c:pt>
                <c:pt idx="151">
                  <c:v>793053.33330000006</c:v>
                </c:pt>
                <c:pt idx="152">
                  <c:v>798027.5</c:v>
                </c:pt>
                <c:pt idx="153">
                  <c:v>796289.96669999999</c:v>
                </c:pt>
                <c:pt idx="154">
                  <c:v>795580.73329999996</c:v>
                </c:pt>
                <c:pt idx="155">
                  <c:v>796409.31669999997</c:v>
                </c:pt>
                <c:pt idx="156">
                  <c:v>801738.31669999997</c:v>
                </c:pt>
                <c:pt idx="157">
                  <c:v>807003.33330000006</c:v>
                </c:pt>
                <c:pt idx="158">
                  <c:v>816039.8</c:v>
                </c:pt>
                <c:pt idx="159">
                  <c:v>803914.51670000004</c:v>
                </c:pt>
                <c:pt idx="160">
                  <c:v>809865.96669999999</c:v>
                </c:pt>
                <c:pt idx="161">
                  <c:v>812561.91669999994</c:v>
                </c:pt>
                <c:pt idx="162">
                  <c:v>813139.91669999994</c:v>
                </c:pt>
                <c:pt idx="163">
                  <c:v>816254.63329999999</c:v>
                </c:pt>
                <c:pt idx="164">
                  <c:v>821421.3</c:v>
                </c:pt>
                <c:pt idx="165">
                  <c:v>830236.8</c:v>
                </c:pt>
                <c:pt idx="166">
                  <c:v>845160.96669999999</c:v>
                </c:pt>
                <c:pt idx="167">
                  <c:v>834405.26670000004</c:v>
                </c:pt>
                <c:pt idx="168">
                  <c:v>834996.8</c:v>
                </c:pt>
                <c:pt idx="169">
                  <c:v>834279.78330000001</c:v>
                </c:pt>
                <c:pt idx="170">
                  <c:v>825246.06669999997</c:v>
                </c:pt>
                <c:pt idx="171">
                  <c:v>823711</c:v>
                </c:pt>
                <c:pt idx="172">
                  <c:v>832188.9</c:v>
                </c:pt>
                <c:pt idx="173">
                  <c:v>833940.6</c:v>
                </c:pt>
                <c:pt idx="174">
                  <c:v>824263.33330000006</c:v>
                </c:pt>
                <c:pt idx="175">
                  <c:v>828381.26670000004</c:v>
                </c:pt>
                <c:pt idx="176">
                  <c:v>831845.31669999997</c:v>
                </c:pt>
                <c:pt idx="177">
                  <c:v>824849.75</c:v>
                </c:pt>
                <c:pt idx="178">
                  <c:v>823386.18330000003</c:v>
                </c:pt>
                <c:pt idx="179">
                  <c:v>830533.78330000001</c:v>
                </c:pt>
                <c:pt idx="180">
                  <c:v>834135.06669999997</c:v>
                </c:pt>
                <c:pt idx="181">
                  <c:v>839595.08330000006</c:v>
                </c:pt>
                <c:pt idx="182">
                  <c:v>832106.93330000003</c:v>
                </c:pt>
                <c:pt idx="183">
                  <c:v>838003.11670000001</c:v>
                </c:pt>
                <c:pt idx="184">
                  <c:v>844874.95</c:v>
                </c:pt>
                <c:pt idx="185">
                  <c:v>853715.33330000006</c:v>
                </c:pt>
                <c:pt idx="186">
                  <c:v>856571.63329999999</c:v>
                </c:pt>
                <c:pt idx="187">
                  <c:v>851195.15</c:v>
                </c:pt>
                <c:pt idx="188">
                  <c:v>856659.58330000006</c:v>
                </c:pt>
                <c:pt idx="189">
                  <c:v>847767.28330000001</c:v>
                </c:pt>
                <c:pt idx="190">
                  <c:v>852216.61670000001</c:v>
                </c:pt>
                <c:pt idx="191">
                  <c:v>854021.21669999999</c:v>
                </c:pt>
                <c:pt idx="192">
                  <c:v>855828.38329999999</c:v>
                </c:pt>
                <c:pt idx="193">
                  <c:v>856258.4</c:v>
                </c:pt>
                <c:pt idx="194">
                  <c:v>862575.51670000004</c:v>
                </c:pt>
                <c:pt idx="195">
                  <c:v>854709.46669999999</c:v>
                </c:pt>
                <c:pt idx="196">
                  <c:v>859251.56669999997</c:v>
                </c:pt>
                <c:pt idx="197">
                  <c:v>856300.23329999996</c:v>
                </c:pt>
                <c:pt idx="198">
                  <c:v>862725.56669999997</c:v>
                </c:pt>
                <c:pt idx="199">
                  <c:v>861426.21669999999</c:v>
                </c:pt>
                <c:pt idx="200">
                  <c:v>860706.28330000001</c:v>
                </c:pt>
                <c:pt idx="201">
                  <c:v>865243.46669999999</c:v>
                </c:pt>
                <c:pt idx="202">
                  <c:v>862119.68330000003</c:v>
                </c:pt>
                <c:pt idx="203">
                  <c:v>863615.76670000004</c:v>
                </c:pt>
                <c:pt idx="204">
                  <c:v>864161.6</c:v>
                </c:pt>
                <c:pt idx="205">
                  <c:v>871253.25</c:v>
                </c:pt>
                <c:pt idx="206">
                  <c:v>875923.53330000001</c:v>
                </c:pt>
                <c:pt idx="207">
                  <c:v>874741.61670000001</c:v>
                </c:pt>
                <c:pt idx="208">
                  <c:v>884757.8</c:v>
                </c:pt>
                <c:pt idx="209">
                  <c:v>881258.63329999999</c:v>
                </c:pt>
                <c:pt idx="210">
                  <c:v>873888.6</c:v>
                </c:pt>
                <c:pt idx="211">
                  <c:v>873072.8</c:v>
                </c:pt>
                <c:pt idx="212">
                  <c:v>874673.28330000001</c:v>
                </c:pt>
                <c:pt idx="213">
                  <c:v>875383.11670000001</c:v>
                </c:pt>
                <c:pt idx="214">
                  <c:v>884093.21669999999</c:v>
                </c:pt>
                <c:pt idx="215">
                  <c:v>878646.5</c:v>
                </c:pt>
                <c:pt idx="216">
                  <c:v>884072.5</c:v>
                </c:pt>
                <c:pt idx="217">
                  <c:v>881004.11670000001</c:v>
                </c:pt>
                <c:pt idx="218">
                  <c:v>881780.8</c:v>
                </c:pt>
                <c:pt idx="219">
                  <c:v>886126.51670000004</c:v>
                </c:pt>
                <c:pt idx="220">
                  <c:v>896023.18330000003</c:v>
                </c:pt>
                <c:pt idx="221">
                  <c:v>893518.93330000003</c:v>
                </c:pt>
                <c:pt idx="222">
                  <c:v>903357.15</c:v>
                </c:pt>
                <c:pt idx="223">
                  <c:v>898902.58330000006</c:v>
                </c:pt>
                <c:pt idx="224">
                  <c:v>905291.03330000001</c:v>
                </c:pt>
                <c:pt idx="225">
                  <c:v>901422.56669999997</c:v>
                </c:pt>
                <c:pt idx="226">
                  <c:v>905849.65</c:v>
                </c:pt>
                <c:pt idx="227">
                  <c:v>902750.71669999999</c:v>
                </c:pt>
                <c:pt idx="228">
                  <c:v>905796.61670000001</c:v>
                </c:pt>
                <c:pt idx="229">
                  <c:v>900276.56669999997</c:v>
                </c:pt>
                <c:pt idx="230">
                  <c:v>893370.48329999996</c:v>
                </c:pt>
                <c:pt idx="231">
                  <c:v>900020.25</c:v>
                </c:pt>
                <c:pt idx="232">
                  <c:v>900060.25</c:v>
                </c:pt>
                <c:pt idx="233">
                  <c:v>903964.45</c:v>
                </c:pt>
                <c:pt idx="234">
                  <c:v>920500.46669999999</c:v>
                </c:pt>
                <c:pt idx="235">
                  <c:v>922179.41669999994</c:v>
                </c:pt>
                <c:pt idx="236">
                  <c:v>917747.81669999997</c:v>
                </c:pt>
                <c:pt idx="237">
                  <c:v>918944.36670000001</c:v>
                </c:pt>
                <c:pt idx="238">
                  <c:v>921549.55</c:v>
                </c:pt>
                <c:pt idx="239">
                  <c:v>917836.5</c:v>
                </c:pt>
                <c:pt idx="240">
                  <c:v>915139.83330000006</c:v>
                </c:pt>
                <c:pt idx="241">
                  <c:v>924711.58330000006</c:v>
                </c:pt>
                <c:pt idx="242">
                  <c:v>923710.56669999997</c:v>
                </c:pt>
                <c:pt idx="243">
                  <c:v>931158.78330000001</c:v>
                </c:pt>
                <c:pt idx="244">
                  <c:v>923376.83330000006</c:v>
                </c:pt>
                <c:pt idx="245">
                  <c:v>929899.96669999999</c:v>
                </c:pt>
                <c:pt idx="246">
                  <c:v>916585.56669999997</c:v>
                </c:pt>
                <c:pt idx="247">
                  <c:v>926757.05</c:v>
                </c:pt>
                <c:pt idx="248">
                  <c:v>932776.38329999999</c:v>
                </c:pt>
                <c:pt idx="249">
                  <c:v>923511.66669999994</c:v>
                </c:pt>
                <c:pt idx="250">
                  <c:v>921426.23329999996</c:v>
                </c:pt>
                <c:pt idx="251">
                  <c:v>932175.81669999997</c:v>
                </c:pt>
                <c:pt idx="252">
                  <c:v>941608.1</c:v>
                </c:pt>
                <c:pt idx="253">
                  <c:v>947000.95</c:v>
                </c:pt>
                <c:pt idx="254">
                  <c:v>945917.6</c:v>
                </c:pt>
                <c:pt idx="255">
                  <c:v>935671.2</c:v>
                </c:pt>
                <c:pt idx="256">
                  <c:v>946652.55</c:v>
                </c:pt>
                <c:pt idx="257">
                  <c:v>942536.8</c:v>
                </c:pt>
                <c:pt idx="258">
                  <c:v>926423.55</c:v>
                </c:pt>
                <c:pt idx="259">
                  <c:v>952413.11670000001</c:v>
                </c:pt>
                <c:pt idx="260">
                  <c:v>965041.68330000003</c:v>
                </c:pt>
                <c:pt idx="261">
                  <c:v>950277.03330000001</c:v>
                </c:pt>
                <c:pt idx="262">
                  <c:v>962110.3</c:v>
                </c:pt>
                <c:pt idx="263">
                  <c:v>1014433.9</c:v>
                </c:pt>
                <c:pt idx="264">
                  <c:v>1028756.383</c:v>
                </c:pt>
                <c:pt idx="265">
                  <c:v>1012614.2169999999</c:v>
                </c:pt>
                <c:pt idx="266">
                  <c:v>1047194.183</c:v>
                </c:pt>
                <c:pt idx="267">
                  <c:v>1074232.1669999999</c:v>
                </c:pt>
                <c:pt idx="268">
                  <c:v>1069205.8500000001</c:v>
                </c:pt>
                <c:pt idx="269">
                  <c:v>1046953.4</c:v>
                </c:pt>
                <c:pt idx="270">
                  <c:v>1028989.7</c:v>
                </c:pt>
                <c:pt idx="271">
                  <c:v>1019993.117</c:v>
                </c:pt>
                <c:pt idx="272">
                  <c:v>989063.38329999999</c:v>
                </c:pt>
                <c:pt idx="273">
                  <c:v>1001189.233</c:v>
                </c:pt>
                <c:pt idx="274">
                  <c:v>981573.2</c:v>
                </c:pt>
                <c:pt idx="275">
                  <c:v>1007980.85</c:v>
                </c:pt>
                <c:pt idx="276">
                  <c:v>1015083.333</c:v>
                </c:pt>
                <c:pt idx="277">
                  <c:v>1020071.667</c:v>
                </c:pt>
                <c:pt idx="278">
                  <c:v>1025324.2</c:v>
                </c:pt>
                <c:pt idx="279">
                  <c:v>1020625.15</c:v>
                </c:pt>
                <c:pt idx="280">
                  <c:v>1030648.983</c:v>
                </c:pt>
                <c:pt idx="281">
                  <c:v>1039252.15</c:v>
                </c:pt>
                <c:pt idx="282">
                  <c:v>1038239.883</c:v>
                </c:pt>
                <c:pt idx="283">
                  <c:v>1043169.767</c:v>
                </c:pt>
                <c:pt idx="284">
                  <c:v>1037111.583</c:v>
                </c:pt>
                <c:pt idx="285">
                  <c:v>1039110.2</c:v>
                </c:pt>
                <c:pt idx="286">
                  <c:v>1052536.8330000001</c:v>
                </c:pt>
                <c:pt idx="287">
                  <c:v>1053216.6499999999</c:v>
                </c:pt>
                <c:pt idx="288">
                  <c:v>1051427.767</c:v>
                </c:pt>
                <c:pt idx="289">
                  <c:v>1069327.933</c:v>
                </c:pt>
                <c:pt idx="290">
                  <c:v>1072955.6329999999</c:v>
                </c:pt>
                <c:pt idx="291">
                  <c:v>1065729.233</c:v>
                </c:pt>
                <c:pt idx="292">
                  <c:v>1069867.8</c:v>
                </c:pt>
                <c:pt idx="293">
                  <c:v>1074855.567</c:v>
                </c:pt>
                <c:pt idx="294">
                  <c:v>1085116.5830000001</c:v>
                </c:pt>
                <c:pt idx="295">
                  <c:v>1103217.2</c:v>
                </c:pt>
                <c:pt idx="296">
                  <c:v>1098073.6329999999</c:v>
                </c:pt>
                <c:pt idx="297">
                  <c:v>1083970.3829999999</c:v>
                </c:pt>
                <c:pt idx="298">
                  <c:v>1080644.3</c:v>
                </c:pt>
                <c:pt idx="299">
                  <c:v>1079123.25</c:v>
                </c:pt>
                <c:pt idx="300">
                  <c:v>1088011.25</c:v>
                </c:pt>
                <c:pt idx="301">
                  <c:v>1092917.433</c:v>
                </c:pt>
                <c:pt idx="302">
                  <c:v>1102361.317</c:v>
                </c:pt>
                <c:pt idx="303">
                  <c:v>1112687.1329999999</c:v>
                </c:pt>
                <c:pt idx="304">
                  <c:v>1101862.5330000001</c:v>
                </c:pt>
                <c:pt idx="305">
                  <c:v>1101561.733</c:v>
                </c:pt>
                <c:pt idx="306">
                  <c:v>1105096.8829999999</c:v>
                </c:pt>
                <c:pt idx="307">
                  <c:v>1100370.433</c:v>
                </c:pt>
                <c:pt idx="308">
                  <c:v>1106311.5</c:v>
                </c:pt>
                <c:pt idx="309">
                  <c:v>1094433.567</c:v>
                </c:pt>
                <c:pt idx="310">
                  <c:v>1100735.8500000001</c:v>
                </c:pt>
                <c:pt idx="311">
                  <c:v>1109882.233</c:v>
                </c:pt>
                <c:pt idx="312">
                  <c:v>1104131.3330000001</c:v>
                </c:pt>
                <c:pt idx="313">
                  <c:v>1102775.233</c:v>
                </c:pt>
                <c:pt idx="314">
                  <c:v>1098622.233</c:v>
                </c:pt>
                <c:pt idx="315">
                  <c:v>1087113.05</c:v>
                </c:pt>
                <c:pt idx="316">
                  <c:v>1134800.933</c:v>
                </c:pt>
                <c:pt idx="317">
                  <c:v>1161598.733</c:v>
                </c:pt>
                <c:pt idx="318">
                  <c:v>1180644.733</c:v>
                </c:pt>
                <c:pt idx="319">
                  <c:v>1197740.25</c:v>
                </c:pt>
                <c:pt idx="320">
                  <c:v>1165658.0830000001</c:v>
                </c:pt>
                <c:pt idx="321">
                  <c:v>1155155.817</c:v>
                </c:pt>
                <c:pt idx="322">
                  <c:v>1151325.75</c:v>
                </c:pt>
                <c:pt idx="323">
                  <c:v>1087427.1669999999</c:v>
                </c:pt>
                <c:pt idx="324">
                  <c:v>1081550.1329999999</c:v>
                </c:pt>
                <c:pt idx="325">
                  <c:v>1080347.017</c:v>
                </c:pt>
                <c:pt idx="326">
                  <c:v>1069202.0330000001</c:v>
                </c:pt>
                <c:pt idx="327">
                  <c:v>1041463</c:v>
                </c:pt>
                <c:pt idx="328">
                  <c:v>1029708.067</c:v>
                </c:pt>
                <c:pt idx="329">
                  <c:v>1007961.617</c:v>
                </c:pt>
                <c:pt idx="330">
                  <c:v>984243.03330000001</c:v>
                </c:pt>
                <c:pt idx="331">
                  <c:v>971642.98329999996</c:v>
                </c:pt>
                <c:pt idx="332">
                  <c:v>947603.46669999999</c:v>
                </c:pt>
                <c:pt idx="333">
                  <c:v>938481.26670000004</c:v>
                </c:pt>
                <c:pt idx="334">
                  <c:v>919471.61670000001</c:v>
                </c:pt>
                <c:pt idx="335">
                  <c:v>897750.68330000003</c:v>
                </c:pt>
                <c:pt idx="336">
                  <c:v>886192.8</c:v>
                </c:pt>
                <c:pt idx="337">
                  <c:v>858954.71669999999</c:v>
                </c:pt>
                <c:pt idx="338">
                  <c:v>837140.98329999996</c:v>
                </c:pt>
                <c:pt idx="339">
                  <c:v>817879.16669999994</c:v>
                </c:pt>
                <c:pt idx="340">
                  <c:v>803345.35</c:v>
                </c:pt>
                <c:pt idx="341">
                  <c:v>795005.41669999994</c:v>
                </c:pt>
                <c:pt idx="342">
                  <c:v>789552.05</c:v>
                </c:pt>
                <c:pt idx="343">
                  <c:v>769021.96669999999</c:v>
                </c:pt>
                <c:pt idx="344">
                  <c:v>744890.45</c:v>
                </c:pt>
                <c:pt idx="345">
                  <c:v>719399.3</c:v>
                </c:pt>
                <c:pt idx="346">
                  <c:v>700130.96669999999</c:v>
                </c:pt>
                <c:pt idx="347">
                  <c:v>678803.93330000003</c:v>
                </c:pt>
                <c:pt idx="348">
                  <c:v>662073.33330000006</c:v>
                </c:pt>
                <c:pt idx="349">
                  <c:v>641649.15</c:v>
                </c:pt>
                <c:pt idx="350">
                  <c:v>613286.76670000004</c:v>
                </c:pt>
                <c:pt idx="351">
                  <c:v>595025.25</c:v>
                </c:pt>
                <c:pt idx="352">
                  <c:v>570771.4</c:v>
                </c:pt>
                <c:pt idx="353">
                  <c:v>551600.53330000001</c:v>
                </c:pt>
                <c:pt idx="354">
                  <c:v>535752.85</c:v>
                </c:pt>
                <c:pt idx="355">
                  <c:v>519015.93329999998</c:v>
                </c:pt>
                <c:pt idx="356">
                  <c:v>502123.28330000001</c:v>
                </c:pt>
                <c:pt idx="357">
                  <c:v>488053.9</c:v>
                </c:pt>
                <c:pt idx="358">
                  <c:v>476782.28330000001</c:v>
                </c:pt>
                <c:pt idx="359">
                  <c:v>467541.86670000001</c:v>
                </c:pt>
                <c:pt idx="360">
                  <c:v>445533.26669999998</c:v>
                </c:pt>
              </c:numCache>
            </c:numRef>
          </c:val>
          <c:smooth val="0"/>
          <c:extLst>
            <c:ext xmlns:c16="http://schemas.microsoft.com/office/drawing/2014/chart" uri="{C3380CC4-5D6E-409C-BE32-E72D297353CC}">
              <c16:uniqueId val="{00000003-49B8-3043-AC41-5F4A8B35FD5E}"/>
            </c:ext>
          </c:extLst>
        </c:ser>
        <c:ser>
          <c:idx val="4"/>
          <c:order val="4"/>
          <c:tx>
            <c:strRef>
              <c:f>pop_traffic_selected!$I$1</c:f>
              <c:strCache>
                <c:ptCount val="1"/>
                <c:pt idx="0">
                  <c:v>gru</c:v>
                </c:pt>
              </c:strCache>
            </c:strRef>
          </c:tx>
          <c:spPr>
            <a:ln w="63500" cap="rnd">
              <a:solidFill>
                <a:schemeClr val="accent5"/>
              </a:solidFill>
              <a:round/>
            </a:ln>
            <a:effectLst/>
          </c:spPr>
          <c:marker>
            <c:symbol val="none"/>
          </c:marker>
          <c:cat>
            <c:numRef>
              <c:f>pop_traffic_selected!$D$2:$D$362</c:f>
              <c:numCache>
                <c:formatCode>General</c:formatCode>
                <c:ptCount val="361"/>
                <c:pt idx="0">
                  <c:v>0</c:v>
                </c:pt>
                <c:pt idx="1">
                  <c:v>6.6666666666666666E-2</c:v>
                </c:pt>
                <c:pt idx="2">
                  <c:v>0.13333333333333333</c:v>
                </c:pt>
                <c:pt idx="3">
                  <c:v>0.2</c:v>
                </c:pt>
                <c:pt idx="4">
                  <c:v>0.26666666666666666</c:v>
                </c:pt>
                <c:pt idx="5">
                  <c:v>0.33333333333333331</c:v>
                </c:pt>
                <c:pt idx="6">
                  <c:v>0.4</c:v>
                </c:pt>
                <c:pt idx="7">
                  <c:v>0.46666666666666667</c:v>
                </c:pt>
                <c:pt idx="8">
                  <c:v>0.53333333333333333</c:v>
                </c:pt>
                <c:pt idx="9">
                  <c:v>0.6</c:v>
                </c:pt>
                <c:pt idx="10">
                  <c:v>0.66666666666666663</c:v>
                </c:pt>
                <c:pt idx="11">
                  <c:v>0.73333333333333328</c:v>
                </c:pt>
                <c:pt idx="12">
                  <c:v>0.8</c:v>
                </c:pt>
                <c:pt idx="13">
                  <c:v>0.8666666666666667</c:v>
                </c:pt>
                <c:pt idx="14">
                  <c:v>0.93333333333333335</c:v>
                </c:pt>
                <c:pt idx="15">
                  <c:v>1</c:v>
                </c:pt>
                <c:pt idx="16">
                  <c:v>1.0666666666666667</c:v>
                </c:pt>
                <c:pt idx="17">
                  <c:v>1.1333333333333333</c:v>
                </c:pt>
                <c:pt idx="18">
                  <c:v>1.2</c:v>
                </c:pt>
                <c:pt idx="19">
                  <c:v>1.2666666666666666</c:v>
                </c:pt>
                <c:pt idx="20">
                  <c:v>1.3333333333333333</c:v>
                </c:pt>
                <c:pt idx="21">
                  <c:v>1.4</c:v>
                </c:pt>
                <c:pt idx="22">
                  <c:v>1.4666666666666666</c:v>
                </c:pt>
                <c:pt idx="23">
                  <c:v>1.5333333333333334</c:v>
                </c:pt>
                <c:pt idx="24">
                  <c:v>1.6</c:v>
                </c:pt>
                <c:pt idx="25">
                  <c:v>1.6666666666666667</c:v>
                </c:pt>
                <c:pt idx="26">
                  <c:v>1.7333333333333334</c:v>
                </c:pt>
                <c:pt idx="27">
                  <c:v>1.8</c:v>
                </c:pt>
                <c:pt idx="28">
                  <c:v>1.8666666666666667</c:v>
                </c:pt>
                <c:pt idx="29">
                  <c:v>1.9333333333333333</c:v>
                </c:pt>
                <c:pt idx="30">
                  <c:v>2</c:v>
                </c:pt>
                <c:pt idx="31">
                  <c:v>2.0666666666666669</c:v>
                </c:pt>
                <c:pt idx="32">
                  <c:v>2.1333333333333333</c:v>
                </c:pt>
                <c:pt idx="33">
                  <c:v>2.2000000000000002</c:v>
                </c:pt>
                <c:pt idx="34">
                  <c:v>2.2666666666666666</c:v>
                </c:pt>
                <c:pt idx="35">
                  <c:v>2.3333333333333335</c:v>
                </c:pt>
                <c:pt idx="36">
                  <c:v>2.4</c:v>
                </c:pt>
                <c:pt idx="37">
                  <c:v>2.4666666666666668</c:v>
                </c:pt>
                <c:pt idx="38">
                  <c:v>2.5333333333333332</c:v>
                </c:pt>
                <c:pt idx="39">
                  <c:v>2.6</c:v>
                </c:pt>
                <c:pt idx="40">
                  <c:v>2.6666666666666665</c:v>
                </c:pt>
                <c:pt idx="41">
                  <c:v>2.7333333333333334</c:v>
                </c:pt>
                <c:pt idx="42">
                  <c:v>2.8</c:v>
                </c:pt>
                <c:pt idx="43">
                  <c:v>2.8666666666666667</c:v>
                </c:pt>
                <c:pt idx="44">
                  <c:v>2.9333333333333331</c:v>
                </c:pt>
                <c:pt idx="45">
                  <c:v>3</c:v>
                </c:pt>
                <c:pt idx="46">
                  <c:v>3.0666666666666669</c:v>
                </c:pt>
                <c:pt idx="47">
                  <c:v>3.1333333333333333</c:v>
                </c:pt>
                <c:pt idx="48">
                  <c:v>3.2</c:v>
                </c:pt>
                <c:pt idx="49">
                  <c:v>3.2666666666666666</c:v>
                </c:pt>
                <c:pt idx="50">
                  <c:v>3.3333333333333335</c:v>
                </c:pt>
                <c:pt idx="51">
                  <c:v>3.4</c:v>
                </c:pt>
                <c:pt idx="52">
                  <c:v>3.4666666666666668</c:v>
                </c:pt>
                <c:pt idx="53">
                  <c:v>3.5333333333333332</c:v>
                </c:pt>
                <c:pt idx="54">
                  <c:v>3.6</c:v>
                </c:pt>
                <c:pt idx="55">
                  <c:v>3.6666666666666665</c:v>
                </c:pt>
                <c:pt idx="56">
                  <c:v>3.7333333333333334</c:v>
                </c:pt>
                <c:pt idx="57">
                  <c:v>3.8</c:v>
                </c:pt>
                <c:pt idx="58">
                  <c:v>3.8666666666666667</c:v>
                </c:pt>
                <c:pt idx="59">
                  <c:v>3.9333333333333331</c:v>
                </c:pt>
                <c:pt idx="60">
                  <c:v>4</c:v>
                </c:pt>
                <c:pt idx="61">
                  <c:v>4.0666666666666664</c:v>
                </c:pt>
                <c:pt idx="62">
                  <c:v>4.1333333333333337</c:v>
                </c:pt>
                <c:pt idx="63">
                  <c:v>4.2</c:v>
                </c:pt>
                <c:pt idx="64">
                  <c:v>4.2666666666666666</c:v>
                </c:pt>
                <c:pt idx="65">
                  <c:v>4.333333333333333</c:v>
                </c:pt>
                <c:pt idx="66">
                  <c:v>4.4000000000000004</c:v>
                </c:pt>
                <c:pt idx="67">
                  <c:v>4.4666666666666668</c:v>
                </c:pt>
                <c:pt idx="68">
                  <c:v>4.5333333333333332</c:v>
                </c:pt>
                <c:pt idx="69">
                  <c:v>4.5999999999999996</c:v>
                </c:pt>
                <c:pt idx="70">
                  <c:v>4.666666666666667</c:v>
                </c:pt>
                <c:pt idx="71">
                  <c:v>4.7333333333333334</c:v>
                </c:pt>
                <c:pt idx="72">
                  <c:v>4.8</c:v>
                </c:pt>
                <c:pt idx="73">
                  <c:v>4.8666666666666663</c:v>
                </c:pt>
                <c:pt idx="74">
                  <c:v>4.9333333333333336</c:v>
                </c:pt>
                <c:pt idx="75">
                  <c:v>5</c:v>
                </c:pt>
                <c:pt idx="76">
                  <c:v>5.0666666666666664</c:v>
                </c:pt>
                <c:pt idx="77">
                  <c:v>5.1333333333333337</c:v>
                </c:pt>
                <c:pt idx="78">
                  <c:v>5.2</c:v>
                </c:pt>
                <c:pt idx="79">
                  <c:v>5.2666666666666666</c:v>
                </c:pt>
                <c:pt idx="80">
                  <c:v>5.333333333333333</c:v>
                </c:pt>
                <c:pt idx="81">
                  <c:v>5.4</c:v>
                </c:pt>
                <c:pt idx="82">
                  <c:v>5.4666666666666668</c:v>
                </c:pt>
                <c:pt idx="83">
                  <c:v>5.5333333333333332</c:v>
                </c:pt>
                <c:pt idx="84">
                  <c:v>5.6</c:v>
                </c:pt>
                <c:pt idx="85">
                  <c:v>5.666666666666667</c:v>
                </c:pt>
                <c:pt idx="86">
                  <c:v>5.7333333333333334</c:v>
                </c:pt>
                <c:pt idx="87">
                  <c:v>5.8</c:v>
                </c:pt>
                <c:pt idx="88">
                  <c:v>5.8666666666666663</c:v>
                </c:pt>
                <c:pt idx="89">
                  <c:v>5.9333333333333336</c:v>
                </c:pt>
                <c:pt idx="90">
                  <c:v>6</c:v>
                </c:pt>
                <c:pt idx="91">
                  <c:v>6.0666666666666664</c:v>
                </c:pt>
                <c:pt idx="92">
                  <c:v>6.1333333333333337</c:v>
                </c:pt>
                <c:pt idx="93">
                  <c:v>6.2</c:v>
                </c:pt>
                <c:pt idx="94">
                  <c:v>6.2666666666666666</c:v>
                </c:pt>
                <c:pt idx="95">
                  <c:v>6.333333333333333</c:v>
                </c:pt>
                <c:pt idx="96">
                  <c:v>6.4</c:v>
                </c:pt>
                <c:pt idx="97">
                  <c:v>6.4666666666666668</c:v>
                </c:pt>
                <c:pt idx="98">
                  <c:v>6.5333333333333332</c:v>
                </c:pt>
                <c:pt idx="99">
                  <c:v>6.6</c:v>
                </c:pt>
                <c:pt idx="100">
                  <c:v>6.666666666666667</c:v>
                </c:pt>
                <c:pt idx="101">
                  <c:v>6.7333333333333334</c:v>
                </c:pt>
                <c:pt idx="102">
                  <c:v>6.8</c:v>
                </c:pt>
                <c:pt idx="103">
                  <c:v>6.8666666666666663</c:v>
                </c:pt>
                <c:pt idx="104">
                  <c:v>6.9333333333333336</c:v>
                </c:pt>
                <c:pt idx="105">
                  <c:v>7</c:v>
                </c:pt>
                <c:pt idx="106">
                  <c:v>7.0666666666666664</c:v>
                </c:pt>
                <c:pt idx="107">
                  <c:v>7.1333333333333337</c:v>
                </c:pt>
                <c:pt idx="108">
                  <c:v>7.2</c:v>
                </c:pt>
                <c:pt idx="109">
                  <c:v>7.2666666666666666</c:v>
                </c:pt>
                <c:pt idx="110">
                  <c:v>7.333333333333333</c:v>
                </c:pt>
                <c:pt idx="111">
                  <c:v>7.4</c:v>
                </c:pt>
                <c:pt idx="112">
                  <c:v>7.4666666666666668</c:v>
                </c:pt>
                <c:pt idx="113">
                  <c:v>7.5333333333333332</c:v>
                </c:pt>
                <c:pt idx="114">
                  <c:v>7.6</c:v>
                </c:pt>
                <c:pt idx="115">
                  <c:v>7.666666666666667</c:v>
                </c:pt>
                <c:pt idx="116">
                  <c:v>7.7333333333333334</c:v>
                </c:pt>
                <c:pt idx="117">
                  <c:v>7.8</c:v>
                </c:pt>
                <c:pt idx="118">
                  <c:v>7.8666666666666663</c:v>
                </c:pt>
                <c:pt idx="119">
                  <c:v>7.9333333333333336</c:v>
                </c:pt>
                <c:pt idx="120">
                  <c:v>8</c:v>
                </c:pt>
                <c:pt idx="121">
                  <c:v>8.0666666666666664</c:v>
                </c:pt>
                <c:pt idx="122">
                  <c:v>8.1333333333333329</c:v>
                </c:pt>
                <c:pt idx="123">
                  <c:v>8.1999999999999993</c:v>
                </c:pt>
                <c:pt idx="124">
                  <c:v>8.2666666666666675</c:v>
                </c:pt>
                <c:pt idx="125">
                  <c:v>8.3333333333333339</c:v>
                </c:pt>
                <c:pt idx="126">
                  <c:v>8.4</c:v>
                </c:pt>
                <c:pt idx="127">
                  <c:v>8.4666666666666668</c:v>
                </c:pt>
                <c:pt idx="128">
                  <c:v>8.5333333333333332</c:v>
                </c:pt>
                <c:pt idx="129">
                  <c:v>8.6</c:v>
                </c:pt>
                <c:pt idx="130">
                  <c:v>8.6666666666666661</c:v>
                </c:pt>
                <c:pt idx="131">
                  <c:v>8.7333333333333325</c:v>
                </c:pt>
                <c:pt idx="132">
                  <c:v>8.8000000000000007</c:v>
                </c:pt>
                <c:pt idx="133">
                  <c:v>8.8666666666666671</c:v>
                </c:pt>
                <c:pt idx="134">
                  <c:v>8.9333333333333336</c:v>
                </c:pt>
                <c:pt idx="135">
                  <c:v>9</c:v>
                </c:pt>
                <c:pt idx="136">
                  <c:v>9.0666666666666664</c:v>
                </c:pt>
                <c:pt idx="137">
                  <c:v>9.1333333333333329</c:v>
                </c:pt>
                <c:pt idx="138">
                  <c:v>9.1999999999999993</c:v>
                </c:pt>
                <c:pt idx="139">
                  <c:v>9.2666666666666675</c:v>
                </c:pt>
                <c:pt idx="140">
                  <c:v>9.3333333333333339</c:v>
                </c:pt>
                <c:pt idx="141">
                  <c:v>9.4</c:v>
                </c:pt>
                <c:pt idx="142">
                  <c:v>9.4666666666666668</c:v>
                </c:pt>
                <c:pt idx="143">
                  <c:v>9.5333333333333332</c:v>
                </c:pt>
                <c:pt idx="144">
                  <c:v>9.6</c:v>
                </c:pt>
                <c:pt idx="145">
                  <c:v>9.6666666666666661</c:v>
                </c:pt>
                <c:pt idx="146">
                  <c:v>9.7333333333333325</c:v>
                </c:pt>
                <c:pt idx="147">
                  <c:v>9.8000000000000007</c:v>
                </c:pt>
                <c:pt idx="148">
                  <c:v>9.8666666666666671</c:v>
                </c:pt>
                <c:pt idx="149">
                  <c:v>9.9333333333333336</c:v>
                </c:pt>
                <c:pt idx="150">
                  <c:v>10</c:v>
                </c:pt>
                <c:pt idx="151">
                  <c:v>10.066666666666666</c:v>
                </c:pt>
                <c:pt idx="152">
                  <c:v>10.133333333333333</c:v>
                </c:pt>
                <c:pt idx="153">
                  <c:v>10.199999999999999</c:v>
                </c:pt>
                <c:pt idx="154">
                  <c:v>10.266666666666667</c:v>
                </c:pt>
                <c:pt idx="155">
                  <c:v>10.333333333333334</c:v>
                </c:pt>
                <c:pt idx="156">
                  <c:v>10.4</c:v>
                </c:pt>
                <c:pt idx="157">
                  <c:v>10.466666666666667</c:v>
                </c:pt>
                <c:pt idx="158">
                  <c:v>10.533333333333333</c:v>
                </c:pt>
                <c:pt idx="159">
                  <c:v>10.6</c:v>
                </c:pt>
                <c:pt idx="160">
                  <c:v>10.666666666666666</c:v>
                </c:pt>
                <c:pt idx="161">
                  <c:v>10.733333333333333</c:v>
                </c:pt>
                <c:pt idx="162">
                  <c:v>10.8</c:v>
                </c:pt>
                <c:pt idx="163">
                  <c:v>10.866666666666667</c:v>
                </c:pt>
                <c:pt idx="164">
                  <c:v>10.933333333333334</c:v>
                </c:pt>
                <c:pt idx="165">
                  <c:v>11</c:v>
                </c:pt>
                <c:pt idx="166">
                  <c:v>11.066666666666666</c:v>
                </c:pt>
                <c:pt idx="167">
                  <c:v>11.133333333333333</c:v>
                </c:pt>
                <c:pt idx="168">
                  <c:v>11.2</c:v>
                </c:pt>
                <c:pt idx="169">
                  <c:v>11.266666666666667</c:v>
                </c:pt>
                <c:pt idx="170">
                  <c:v>11.333333333333334</c:v>
                </c:pt>
                <c:pt idx="171">
                  <c:v>11.4</c:v>
                </c:pt>
                <c:pt idx="172">
                  <c:v>11.466666666666667</c:v>
                </c:pt>
                <c:pt idx="173">
                  <c:v>11.533333333333333</c:v>
                </c:pt>
                <c:pt idx="174">
                  <c:v>11.6</c:v>
                </c:pt>
                <c:pt idx="175">
                  <c:v>11.666666666666666</c:v>
                </c:pt>
                <c:pt idx="176">
                  <c:v>11.733333333333333</c:v>
                </c:pt>
                <c:pt idx="177">
                  <c:v>11.8</c:v>
                </c:pt>
                <c:pt idx="178">
                  <c:v>11.866666666666667</c:v>
                </c:pt>
                <c:pt idx="179">
                  <c:v>11.933333333333334</c:v>
                </c:pt>
                <c:pt idx="180">
                  <c:v>12</c:v>
                </c:pt>
                <c:pt idx="181">
                  <c:v>12.066666666666666</c:v>
                </c:pt>
                <c:pt idx="182">
                  <c:v>12.133333333333333</c:v>
                </c:pt>
                <c:pt idx="183">
                  <c:v>12.2</c:v>
                </c:pt>
                <c:pt idx="184">
                  <c:v>12.266666666666667</c:v>
                </c:pt>
                <c:pt idx="185">
                  <c:v>12.333333333333334</c:v>
                </c:pt>
                <c:pt idx="186">
                  <c:v>12.4</c:v>
                </c:pt>
                <c:pt idx="187">
                  <c:v>12.466666666666667</c:v>
                </c:pt>
                <c:pt idx="188">
                  <c:v>12.533333333333333</c:v>
                </c:pt>
                <c:pt idx="189">
                  <c:v>12.6</c:v>
                </c:pt>
                <c:pt idx="190">
                  <c:v>12.666666666666666</c:v>
                </c:pt>
                <c:pt idx="191">
                  <c:v>12.733333333333333</c:v>
                </c:pt>
                <c:pt idx="192">
                  <c:v>12.8</c:v>
                </c:pt>
                <c:pt idx="193">
                  <c:v>12.866666666666667</c:v>
                </c:pt>
                <c:pt idx="194">
                  <c:v>12.933333333333334</c:v>
                </c:pt>
                <c:pt idx="195">
                  <c:v>13</c:v>
                </c:pt>
                <c:pt idx="196">
                  <c:v>13.066666666666666</c:v>
                </c:pt>
                <c:pt idx="197">
                  <c:v>13.133333333333333</c:v>
                </c:pt>
                <c:pt idx="198">
                  <c:v>13.2</c:v>
                </c:pt>
                <c:pt idx="199">
                  <c:v>13.266666666666667</c:v>
                </c:pt>
                <c:pt idx="200">
                  <c:v>13.333333333333334</c:v>
                </c:pt>
                <c:pt idx="201">
                  <c:v>13.4</c:v>
                </c:pt>
                <c:pt idx="202">
                  <c:v>13.466666666666667</c:v>
                </c:pt>
                <c:pt idx="203">
                  <c:v>13.533333333333333</c:v>
                </c:pt>
                <c:pt idx="204">
                  <c:v>13.6</c:v>
                </c:pt>
                <c:pt idx="205">
                  <c:v>13.666666666666666</c:v>
                </c:pt>
                <c:pt idx="206">
                  <c:v>13.733333333333333</c:v>
                </c:pt>
                <c:pt idx="207">
                  <c:v>13.8</c:v>
                </c:pt>
                <c:pt idx="208">
                  <c:v>13.866666666666667</c:v>
                </c:pt>
                <c:pt idx="209">
                  <c:v>13.933333333333334</c:v>
                </c:pt>
                <c:pt idx="210">
                  <c:v>14</c:v>
                </c:pt>
                <c:pt idx="211">
                  <c:v>14.066666666666666</c:v>
                </c:pt>
                <c:pt idx="212">
                  <c:v>14.133333333333333</c:v>
                </c:pt>
                <c:pt idx="213">
                  <c:v>14.2</c:v>
                </c:pt>
                <c:pt idx="214">
                  <c:v>14.266666666666667</c:v>
                </c:pt>
                <c:pt idx="215">
                  <c:v>14.333333333333334</c:v>
                </c:pt>
                <c:pt idx="216">
                  <c:v>14.4</c:v>
                </c:pt>
                <c:pt idx="217">
                  <c:v>14.466666666666667</c:v>
                </c:pt>
                <c:pt idx="218">
                  <c:v>14.533333333333333</c:v>
                </c:pt>
                <c:pt idx="219">
                  <c:v>14.6</c:v>
                </c:pt>
                <c:pt idx="220">
                  <c:v>14.666666666666666</c:v>
                </c:pt>
                <c:pt idx="221">
                  <c:v>14.733333333333333</c:v>
                </c:pt>
                <c:pt idx="222">
                  <c:v>14.8</c:v>
                </c:pt>
                <c:pt idx="223">
                  <c:v>14.866666666666667</c:v>
                </c:pt>
                <c:pt idx="224">
                  <c:v>14.933333333333334</c:v>
                </c:pt>
                <c:pt idx="225">
                  <c:v>15</c:v>
                </c:pt>
                <c:pt idx="226">
                  <c:v>15.066666666666666</c:v>
                </c:pt>
                <c:pt idx="227">
                  <c:v>15.133333333333333</c:v>
                </c:pt>
                <c:pt idx="228">
                  <c:v>15.2</c:v>
                </c:pt>
                <c:pt idx="229">
                  <c:v>15.266666666666667</c:v>
                </c:pt>
                <c:pt idx="230">
                  <c:v>15.333333333333334</c:v>
                </c:pt>
                <c:pt idx="231">
                  <c:v>15.4</c:v>
                </c:pt>
                <c:pt idx="232">
                  <c:v>15.466666666666667</c:v>
                </c:pt>
                <c:pt idx="233">
                  <c:v>15.533333333333333</c:v>
                </c:pt>
                <c:pt idx="234">
                  <c:v>15.6</c:v>
                </c:pt>
                <c:pt idx="235">
                  <c:v>15.666666666666666</c:v>
                </c:pt>
                <c:pt idx="236">
                  <c:v>15.733333333333333</c:v>
                </c:pt>
                <c:pt idx="237">
                  <c:v>15.8</c:v>
                </c:pt>
                <c:pt idx="238">
                  <c:v>15.866666666666667</c:v>
                </c:pt>
                <c:pt idx="239">
                  <c:v>15.933333333333334</c:v>
                </c:pt>
                <c:pt idx="240">
                  <c:v>16</c:v>
                </c:pt>
                <c:pt idx="241">
                  <c:v>16.066666666666666</c:v>
                </c:pt>
                <c:pt idx="242">
                  <c:v>16.133333333333333</c:v>
                </c:pt>
                <c:pt idx="243">
                  <c:v>16.2</c:v>
                </c:pt>
                <c:pt idx="244">
                  <c:v>16.266666666666666</c:v>
                </c:pt>
                <c:pt idx="245">
                  <c:v>16.333333333333332</c:v>
                </c:pt>
                <c:pt idx="246">
                  <c:v>16.399999999999999</c:v>
                </c:pt>
                <c:pt idx="247">
                  <c:v>16.466666666666665</c:v>
                </c:pt>
                <c:pt idx="248">
                  <c:v>16.533333333333335</c:v>
                </c:pt>
                <c:pt idx="249">
                  <c:v>16.600000000000001</c:v>
                </c:pt>
                <c:pt idx="250">
                  <c:v>16.666666666666668</c:v>
                </c:pt>
                <c:pt idx="251">
                  <c:v>16.733333333333334</c:v>
                </c:pt>
                <c:pt idx="252">
                  <c:v>16.8</c:v>
                </c:pt>
                <c:pt idx="253">
                  <c:v>16.866666666666667</c:v>
                </c:pt>
                <c:pt idx="254">
                  <c:v>16.933333333333334</c:v>
                </c:pt>
                <c:pt idx="255">
                  <c:v>17</c:v>
                </c:pt>
                <c:pt idx="256">
                  <c:v>17.066666666666666</c:v>
                </c:pt>
                <c:pt idx="257">
                  <c:v>17.133333333333333</c:v>
                </c:pt>
                <c:pt idx="258">
                  <c:v>17.2</c:v>
                </c:pt>
                <c:pt idx="259">
                  <c:v>17.266666666666666</c:v>
                </c:pt>
                <c:pt idx="260">
                  <c:v>17.333333333333332</c:v>
                </c:pt>
                <c:pt idx="261">
                  <c:v>17.399999999999999</c:v>
                </c:pt>
                <c:pt idx="262">
                  <c:v>17.466666666666665</c:v>
                </c:pt>
                <c:pt idx="263">
                  <c:v>17.533333333333335</c:v>
                </c:pt>
                <c:pt idx="264">
                  <c:v>17.600000000000001</c:v>
                </c:pt>
                <c:pt idx="265">
                  <c:v>17.666666666666668</c:v>
                </c:pt>
                <c:pt idx="266">
                  <c:v>17.733333333333334</c:v>
                </c:pt>
                <c:pt idx="267">
                  <c:v>17.8</c:v>
                </c:pt>
                <c:pt idx="268">
                  <c:v>17.866666666666667</c:v>
                </c:pt>
                <c:pt idx="269">
                  <c:v>17.933333333333334</c:v>
                </c:pt>
                <c:pt idx="270">
                  <c:v>18</c:v>
                </c:pt>
                <c:pt idx="271">
                  <c:v>18.066666666666666</c:v>
                </c:pt>
                <c:pt idx="272">
                  <c:v>18.133333333333333</c:v>
                </c:pt>
                <c:pt idx="273">
                  <c:v>18.2</c:v>
                </c:pt>
                <c:pt idx="274">
                  <c:v>18.266666666666666</c:v>
                </c:pt>
                <c:pt idx="275">
                  <c:v>18.333333333333332</c:v>
                </c:pt>
                <c:pt idx="276">
                  <c:v>18.399999999999999</c:v>
                </c:pt>
                <c:pt idx="277">
                  <c:v>18.466666666666665</c:v>
                </c:pt>
                <c:pt idx="278">
                  <c:v>18.533333333333335</c:v>
                </c:pt>
                <c:pt idx="279">
                  <c:v>18.600000000000001</c:v>
                </c:pt>
                <c:pt idx="280">
                  <c:v>18.666666666666668</c:v>
                </c:pt>
                <c:pt idx="281">
                  <c:v>18.733333333333334</c:v>
                </c:pt>
                <c:pt idx="282">
                  <c:v>18.8</c:v>
                </c:pt>
                <c:pt idx="283">
                  <c:v>18.866666666666667</c:v>
                </c:pt>
                <c:pt idx="284">
                  <c:v>18.933333333333334</c:v>
                </c:pt>
                <c:pt idx="285">
                  <c:v>19</c:v>
                </c:pt>
                <c:pt idx="286">
                  <c:v>19.066666666666666</c:v>
                </c:pt>
                <c:pt idx="287">
                  <c:v>19.133333333333333</c:v>
                </c:pt>
                <c:pt idx="288">
                  <c:v>19.2</c:v>
                </c:pt>
                <c:pt idx="289">
                  <c:v>19.266666666666666</c:v>
                </c:pt>
                <c:pt idx="290">
                  <c:v>19.333333333333332</c:v>
                </c:pt>
                <c:pt idx="291">
                  <c:v>19.399999999999999</c:v>
                </c:pt>
                <c:pt idx="292">
                  <c:v>19.466666666666665</c:v>
                </c:pt>
                <c:pt idx="293">
                  <c:v>19.533333333333335</c:v>
                </c:pt>
                <c:pt idx="294">
                  <c:v>19.600000000000001</c:v>
                </c:pt>
                <c:pt idx="295">
                  <c:v>19.666666666666668</c:v>
                </c:pt>
                <c:pt idx="296">
                  <c:v>19.733333333333334</c:v>
                </c:pt>
                <c:pt idx="297">
                  <c:v>19.8</c:v>
                </c:pt>
                <c:pt idx="298">
                  <c:v>19.866666666666667</c:v>
                </c:pt>
                <c:pt idx="299">
                  <c:v>19.933333333333334</c:v>
                </c:pt>
                <c:pt idx="300">
                  <c:v>20</c:v>
                </c:pt>
                <c:pt idx="301">
                  <c:v>20.066666666666666</c:v>
                </c:pt>
                <c:pt idx="302">
                  <c:v>20.133333333333333</c:v>
                </c:pt>
                <c:pt idx="303">
                  <c:v>20.2</c:v>
                </c:pt>
                <c:pt idx="304">
                  <c:v>20.266666666666666</c:v>
                </c:pt>
                <c:pt idx="305">
                  <c:v>20.333333333333332</c:v>
                </c:pt>
                <c:pt idx="306">
                  <c:v>20.399999999999999</c:v>
                </c:pt>
                <c:pt idx="307">
                  <c:v>20.466666666666665</c:v>
                </c:pt>
                <c:pt idx="308">
                  <c:v>20.533333333333335</c:v>
                </c:pt>
                <c:pt idx="309">
                  <c:v>20.6</c:v>
                </c:pt>
                <c:pt idx="310">
                  <c:v>20.666666666666668</c:v>
                </c:pt>
                <c:pt idx="311">
                  <c:v>20.733333333333334</c:v>
                </c:pt>
                <c:pt idx="312">
                  <c:v>20.8</c:v>
                </c:pt>
                <c:pt idx="313">
                  <c:v>20.866666666666667</c:v>
                </c:pt>
                <c:pt idx="314">
                  <c:v>20.933333333333334</c:v>
                </c:pt>
                <c:pt idx="315">
                  <c:v>21</c:v>
                </c:pt>
                <c:pt idx="316">
                  <c:v>21.066666666666666</c:v>
                </c:pt>
                <c:pt idx="317">
                  <c:v>21.133333333333333</c:v>
                </c:pt>
                <c:pt idx="318">
                  <c:v>21.2</c:v>
                </c:pt>
                <c:pt idx="319">
                  <c:v>21.266666666666666</c:v>
                </c:pt>
                <c:pt idx="320">
                  <c:v>21.333333333333332</c:v>
                </c:pt>
                <c:pt idx="321">
                  <c:v>21.4</c:v>
                </c:pt>
                <c:pt idx="322">
                  <c:v>21.466666666666665</c:v>
                </c:pt>
                <c:pt idx="323">
                  <c:v>21.533333333333335</c:v>
                </c:pt>
                <c:pt idx="324">
                  <c:v>21.6</c:v>
                </c:pt>
                <c:pt idx="325">
                  <c:v>21.666666666666668</c:v>
                </c:pt>
                <c:pt idx="326">
                  <c:v>21.733333333333334</c:v>
                </c:pt>
                <c:pt idx="327">
                  <c:v>21.8</c:v>
                </c:pt>
                <c:pt idx="328">
                  <c:v>21.866666666666667</c:v>
                </c:pt>
                <c:pt idx="329">
                  <c:v>21.933333333333334</c:v>
                </c:pt>
                <c:pt idx="330">
                  <c:v>22</c:v>
                </c:pt>
                <c:pt idx="331">
                  <c:v>22.066666666666666</c:v>
                </c:pt>
                <c:pt idx="332">
                  <c:v>22.133333333333333</c:v>
                </c:pt>
                <c:pt idx="333">
                  <c:v>22.2</c:v>
                </c:pt>
                <c:pt idx="334">
                  <c:v>22.266666666666666</c:v>
                </c:pt>
                <c:pt idx="335">
                  <c:v>22.333333333333332</c:v>
                </c:pt>
                <c:pt idx="336">
                  <c:v>22.4</c:v>
                </c:pt>
                <c:pt idx="337">
                  <c:v>22.466666666666665</c:v>
                </c:pt>
                <c:pt idx="338">
                  <c:v>22.533333333333335</c:v>
                </c:pt>
                <c:pt idx="339">
                  <c:v>22.6</c:v>
                </c:pt>
                <c:pt idx="340">
                  <c:v>22.666666666666668</c:v>
                </c:pt>
                <c:pt idx="341">
                  <c:v>22.733333333333334</c:v>
                </c:pt>
                <c:pt idx="342">
                  <c:v>22.8</c:v>
                </c:pt>
                <c:pt idx="343">
                  <c:v>22.866666666666667</c:v>
                </c:pt>
                <c:pt idx="344">
                  <c:v>22.933333333333334</c:v>
                </c:pt>
                <c:pt idx="345">
                  <c:v>23</c:v>
                </c:pt>
                <c:pt idx="346">
                  <c:v>23.066666666666666</c:v>
                </c:pt>
                <c:pt idx="347">
                  <c:v>23.133333333333333</c:v>
                </c:pt>
                <c:pt idx="348">
                  <c:v>23.2</c:v>
                </c:pt>
                <c:pt idx="349">
                  <c:v>23.266666666666666</c:v>
                </c:pt>
                <c:pt idx="350">
                  <c:v>23.333333333333332</c:v>
                </c:pt>
                <c:pt idx="351">
                  <c:v>23.4</c:v>
                </c:pt>
                <c:pt idx="352">
                  <c:v>23.466666666666665</c:v>
                </c:pt>
                <c:pt idx="353">
                  <c:v>23.533333333333335</c:v>
                </c:pt>
                <c:pt idx="354">
                  <c:v>23.6</c:v>
                </c:pt>
                <c:pt idx="355">
                  <c:v>23.666666666666668</c:v>
                </c:pt>
                <c:pt idx="356">
                  <c:v>23.733333333333334</c:v>
                </c:pt>
                <c:pt idx="357">
                  <c:v>23.8</c:v>
                </c:pt>
                <c:pt idx="358">
                  <c:v>23.866666666666667</c:v>
                </c:pt>
                <c:pt idx="359">
                  <c:v>23.933333333333334</c:v>
                </c:pt>
                <c:pt idx="360">
                  <c:v>24</c:v>
                </c:pt>
              </c:numCache>
            </c:numRef>
          </c:cat>
          <c:val>
            <c:numRef>
              <c:f>pop_traffic_selected!$I$2:$I$362</c:f>
              <c:numCache>
                <c:formatCode>#.#,," M"</c:formatCode>
                <c:ptCount val="361"/>
                <c:pt idx="0">
                  <c:v>188853.23329999999</c:v>
                </c:pt>
                <c:pt idx="1">
                  <c:v>193329.25</c:v>
                </c:pt>
                <c:pt idx="2">
                  <c:v>191128.1</c:v>
                </c:pt>
                <c:pt idx="3">
                  <c:v>190667.0833</c:v>
                </c:pt>
                <c:pt idx="4">
                  <c:v>188388.8333</c:v>
                </c:pt>
                <c:pt idx="5">
                  <c:v>186197.26670000001</c:v>
                </c:pt>
                <c:pt idx="6">
                  <c:v>186739.0833</c:v>
                </c:pt>
                <c:pt idx="7">
                  <c:v>186933.36670000001</c:v>
                </c:pt>
                <c:pt idx="8">
                  <c:v>193868</c:v>
                </c:pt>
                <c:pt idx="9">
                  <c:v>190364.26670000001</c:v>
                </c:pt>
                <c:pt idx="10">
                  <c:v>190103.63329999999</c:v>
                </c:pt>
                <c:pt idx="11">
                  <c:v>192362.51670000001</c:v>
                </c:pt>
                <c:pt idx="12">
                  <c:v>195638.6667</c:v>
                </c:pt>
                <c:pt idx="13">
                  <c:v>200133.53330000001</c:v>
                </c:pt>
                <c:pt idx="14">
                  <c:v>200881.01670000001</c:v>
                </c:pt>
                <c:pt idx="15">
                  <c:v>204466.15</c:v>
                </c:pt>
                <c:pt idx="16">
                  <c:v>224621.4333</c:v>
                </c:pt>
                <c:pt idx="17">
                  <c:v>226905.9333</c:v>
                </c:pt>
                <c:pt idx="18">
                  <c:v>236439.4</c:v>
                </c:pt>
                <c:pt idx="19">
                  <c:v>240295.7</c:v>
                </c:pt>
                <c:pt idx="20">
                  <c:v>246311.73329999999</c:v>
                </c:pt>
                <c:pt idx="21">
                  <c:v>255989.85</c:v>
                </c:pt>
                <c:pt idx="22">
                  <c:v>264101.53330000001</c:v>
                </c:pt>
                <c:pt idx="23">
                  <c:v>295900</c:v>
                </c:pt>
                <c:pt idx="24">
                  <c:v>296241.06670000002</c:v>
                </c:pt>
                <c:pt idx="25">
                  <c:v>305753.6667</c:v>
                </c:pt>
                <c:pt idx="26">
                  <c:v>322207.96669999999</c:v>
                </c:pt>
                <c:pt idx="27">
                  <c:v>340911.36670000001</c:v>
                </c:pt>
                <c:pt idx="28">
                  <c:v>364347.43329999998</c:v>
                </c:pt>
                <c:pt idx="29">
                  <c:v>375919.05</c:v>
                </c:pt>
                <c:pt idx="30">
                  <c:v>392684.15</c:v>
                </c:pt>
                <c:pt idx="31">
                  <c:v>457267.73330000002</c:v>
                </c:pt>
                <c:pt idx="32">
                  <c:v>475983.9</c:v>
                </c:pt>
                <c:pt idx="33">
                  <c:v>510091.26669999998</c:v>
                </c:pt>
                <c:pt idx="34">
                  <c:v>524540.66669999994</c:v>
                </c:pt>
                <c:pt idx="35">
                  <c:v>540816.86670000001</c:v>
                </c:pt>
                <c:pt idx="36">
                  <c:v>570466.56669999997</c:v>
                </c:pt>
                <c:pt idx="37">
                  <c:v>591577.68330000003</c:v>
                </c:pt>
                <c:pt idx="38">
                  <c:v>649131.66669999994</c:v>
                </c:pt>
                <c:pt idx="39">
                  <c:v>650434.13329999999</c:v>
                </c:pt>
                <c:pt idx="40">
                  <c:v>664555.26670000004</c:v>
                </c:pt>
                <c:pt idx="41">
                  <c:v>680098.63329999999</c:v>
                </c:pt>
                <c:pt idx="42">
                  <c:v>697654.83330000006</c:v>
                </c:pt>
                <c:pt idx="43">
                  <c:v>715766.63329999999</c:v>
                </c:pt>
                <c:pt idx="44">
                  <c:v>718518.83330000006</c:v>
                </c:pt>
                <c:pt idx="45">
                  <c:v>727163.4</c:v>
                </c:pt>
                <c:pt idx="46">
                  <c:v>770475.9</c:v>
                </c:pt>
                <c:pt idx="47">
                  <c:v>780636.06669999997</c:v>
                </c:pt>
                <c:pt idx="48">
                  <c:v>801210.75</c:v>
                </c:pt>
                <c:pt idx="49">
                  <c:v>807697.6</c:v>
                </c:pt>
                <c:pt idx="50">
                  <c:v>813045.78330000001</c:v>
                </c:pt>
                <c:pt idx="51">
                  <c:v>823446.65</c:v>
                </c:pt>
                <c:pt idx="52">
                  <c:v>829969.36670000001</c:v>
                </c:pt>
                <c:pt idx="53">
                  <c:v>857496.38329999999</c:v>
                </c:pt>
                <c:pt idx="54">
                  <c:v>854411.56669999997</c:v>
                </c:pt>
                <c:pt idx="55">
                  <c:v>865069.58330000006</c:v>
                </c:pt>
                <c:pt idx="56">
                  <c:v>870616.78330000001</c:v>
                </c:pt>
                <c:pt idx="57">
                  <c:v>878234.91669999994</c:v>
                </c:pt>
                <c:pt idx="58">
                  <c:v>884912.43330000003</c:v>
                </c:pt>
                <c:pt idx="59">
                  <c:v>885862.43330000003</c:v>
                </c:pt>
                <c:pt idx="60">
                  <c:v>890777.2</c:v>
                </c:pt>
                <c:pt idx="61">
                  <c:v>920213.11670000001</c:v>
                </c:pt>
                <c:pt idx="62">
                  <c:v>923633.6</c:v>
                </c:pt>
                <c:pt idx="63">
                  <c:v>942357</c:v>
                </c:pt>
                <c:pt idx="64">
                  <c:v>952606.2</c:v>
                </c:pt>
                <c:pt idx="65">
                  <c:v>962120.41669999994</c:v>
                </c:pt>
                <c:pt idx="66">
                  <c:v>977432.75</c:v>
                </c:pt>
                <c:pt idx="67">
                  <c:v>975326.95</c:v>
                </c:pt>
                <c:pt idx="68">
                  <c:v>988331.83330000006</c:v>
                </c:pt>
                <c:pt idx="69">
                  <c:v>974945.3</c:v>
                </c:pt>
                <c:pt idx="70">
                  <c:v>965791.23329999996</c:v>
                </c:pt>
                <c:pt idx="71">
                  <c:v>978844.31669999997</c:v>
                </c:pt>
                <c:pt idx="72">
                  <c:v>996391.18330000003</c:v>
                </c:pt>
                <c:pt idx="73">
                  <c:v>1007950.883</c:v>
                </c:pt>
                <c:pt idx="74">
                  <c:v>1020150.617</c:v>
                </c:pt>
                <c:pt idx="75">
                  <c:v>1025634.55</c:v>
                </c:pt>
                <c:pt idx="76">
                  <c:v>1039047.883</c:v>
                </c:pt>
                <c:pt idx="77">
                  <c:v>1039805.667</c:v>
                </c:pt>
                <c:pt idx="78">
                  <c:v>1044050.317</c:v>
                </c:pt>
                <c:pt idx="79">
                  <c:v>1049830.95</c:v>
                </c:pt>
                <c:pt idx="80">
                  <c:v>1048427.7169999999</c:v>
                </c:pt>
                <c:pt idx="81">
                  <c:v>1052422.733</c:v>
                </c:pt>
                <c:pt idx="82">
                  <c:v>1063864.3330000001</c:v>
                </c:pt>
                <c:pt idx="83">
                  <c:v>1074463.0830000001</c:v>
                </c:pt>
                <c:pt idx="84">
                  <c:v>1078751.6669999999</c:v>
                </c:pt>
                <c:pt idx="85">
                  <c:v>1085478.05</c:v>
                </c:pt>
                <c:pt idx="86">
                  <c:v>1078160.4169999999</c:v>
                </c:pt>
                <c:pt idx="87">
                  <c:v>1083211.25</c:v>
                </c:pt>
                <c:pt idx="88">
                  <c:v>1093540.3500000001</c:v>
                </c:pt>
                <c:pt idx="89">
                  <c:v>1097453.0330000001</c:v>
                </c:pt>
                <c:pt idx="90">
                  <c:v>1109213.5830000001</c:v>
                </c:pt>
                <c:pt idx="91">
                  <c:v>1184266.5830000001</c:v>
                </c:pt>
                <c:pt idx="92">
                  <c:v>1130460.483</c:v>
                </c:pt>
                <c:pt idx="93">
                  <c:v>1128756.067</c:v>
                </c:pt>
                <c:pt idx="94">
                  <c:v>1140444.817</c:v>
                </c:pt>
                <c:pt idx="95">
                  <c:v>1142990.55</c:v>
                </c:pt>
                <c:pt idx="96">
                  <c:v>1144184.7169999999</c:v>
                </c:pt>
                <c:pt idx="97">
                  <c:v>1148872.5330000001</c:v>
                </c:pt>
                <c:pt idx="98">
                  <c:v>1163611.95</c:v>
                </c:pt>
                <c:pt idx="99">
                  <c:v>1166484.4169999999</c:v>
                </c:pt>
                <c:pt idx="100">
                  <c:v>1172066.1000000001</c:v>
                </c:pt>
                <c:pt idx="101">
                  <c:v>1178289.55</c:v>
                </c:pt>
                <c:pt idx="102">
                  <c:v>1181627.8</c:v>
                </c:pt>
                <c:pt idx="103">
                  <c:v>1189573.55</c:v>
                </c:pt>
                <c:pt idx="104">
                  <c:v>1195985.1669999999</c:v>
                </c:pt>
                <c:pt idx="105">
                  <c:v>1198667.8829999999</c:v>
                </c:pt>
                <c:pt idx="106">
                  <c:v>1216468.2169999999</c:v>
                </c:pt>
                <c:pt idx="107">
                  <c:v>1212598.2169999999</c:v>
                </c:pt>
                <c:pt idx="108">
                  <c:v>1222095.933</c:v>
                </c:pt>
                <c:pt idx="109">
                  <c:v>1223206.933</c:v>
                </c:pt>
                <c:pt idx="110">
                  <c:v>1232951.6000000001</c:v>
                </c:pt>
                <c:pt idx="111">
                  <c:v>1245832.1499999999</c:v>
                </c:pt>
                <c:pt idx="112">
                  <c:v>1251303.8330000001</c:v>
                </c:pt>
                <c:pt idx="113">
                  <c:v>1269618.983</c:v>
                </c:pt>
                <c:pt idx="114">
                  <c:v>1274425.8670000001</c:v>
                </c:pt>
                <c:pt idx="115">
                  <c:v>1290723.6499999999</c:v>
                </c:pt>
                <c:pt idx="116">
                  <c:v>1302766.4169999999</c:v>
                </c:pt>
                <c:pt idx="117">
                  <c:v>1308161.2169999999</c:v>
                </c:pt>
                <c:pt idx="118">
                  <c:v>1324486.1000000001</c:v>
                </c:pt>
                <c:pt idx="119">
                  <c:v>1333332.2</c:v>
                </c:pt>
                <c:pt idx="120">
                  <c:v>1332283.1499999999</c:v>
                </c:pt>
                <c:pt idx="121">
                  <c:v>1365371.683</c:v>
                </c:pt>
                <c:pt idx="122">
                  <c:v>1357930.55</c:v>
                </c:pt>
                <c:pt idx="123">
                  <c:v>1375445.85</c:v>
                </c:pt>
                <c:pt idx="124">
                  <c:v>1393499.983</c:v>
                </c:pt>
                <c:pt idx="125">
                  <c:v>1409594.0330000001</c:v>
                </c:pt>
                <c:pt idx="126">
                  <c:v>1438729.1</c:v>
                </c:pt>
                <c:pt idx="127">
                  <c:v>1456294.3829999999</c:v>
                </c:pt>
                <c:pt idx="128">
                  <c:v>1485537.3670000001</c:v>
                </c:pt>
                <c:pt idx="129">
                  <c:v>1490946.1</c:v>
                </c:pt>
                <c:pt idx="130">
                  <c:v>1501770.8</c:v>
                </c:pt>
                <c:pt idx="131">
                  <c:v>1505576.3670000001</c:v>
                </c:pt>
                <c:pt idx="132">
                  <c:v>1509738.35</c:v>
                </c:pt>
                <c:pt idx="133">
                  <c:v>1498348.2830000001</c:v>
                </c:pt>
                <c:pt idx="134">
                  <c:v>1485789.7</c:v>
                </c:pt>
                <c:pt idx="135">
                  <c:v>1462384.233</c:v>
                </c:pt>
                <c:pt idx="136">
                  <c:v>1472548</c:v>
                </c:pt>
                <c:pt idx="137">
                  <c:v>1456910.6669999999</c:v>
                </c:pt>
                <c:pt idx="138">
                  <c:v>1454157.8</c:v>
                </c:pt>
                <c:pt idx="139">
                  <c:v>1447805.767</c:v>
                </c:pt>
                <c:pt idx="140">
                  <c:v>1439281.233</c:v>
                </c:pt>
                <c:pt idx="141">
                  <c:v>1428630.75</c:v>
                </c:pt>
                <c:pt idx="142">
                  <c:v>1427165.567</c:v>
                </c:pt>
                <c:pt idx="143">
                  <c:v>1417823.8330000001</c:v>
                </c:pt>
                <c:pt idx="144">
                  <c:v>1421169.433</c:v>
                </c:pt>
                <c:pt idx="145">
                  <c:v>1413761.65</c:v>
                </c:pt>
                <c:pt idx="146">
                  <c:v>1413104.567</c:v>
                </c:pt>
                <c:pt idx="147">
                  <c:v>1396221.767</c:v>
                </c:pt>
                <c:pt idx="148">
                  <c:v>1393949.1170000001</c:v>
                </c:pt>
                <c:pt idx="149">
                  <c:v>1379307.733</c:v>
                </c:pt>
                <c:pt idx="150">
                  <c:v>1361462.5830000001</c:v>
                </c:pt>
                <c:pt idx="151">
                  <c:v>1319014.45</c:v>
                </c:pt>
                <c:pt idx="152">
                  <c:v>1324810.4169999999</c:v>
                </c:pt>
                <c:pt idx="153">
                  <c:v>1325503.6499999999</c:v>
                </c:pt>
                <c:pt idx="154">
                  <c:v>1313888</c:v>
                </c:pt>
                <c:pt idx="155">
                  <c:v>1307894.0830000001</c:v>
                </c:pt>
                <c:pt idx="156">
                  <c:v>1292263.6499999999</c:v>
                </c:pt>
                <c:pt idx="157">
                  <c:v>1293682.3999999999</c:v>
                </c:pt>
                <c:pt idx="158">
                  <c:v>1291127.983</c:v>
                </c:pt>
                <c:pt idx="159">
                  <c:v>1284763.55</c:v>
                </c:pt>
                <c:pt idx="160">
                  <c:v>1276409.8</c:v>
                </c:pt>
                <c:pt idx="161">
                  <c:v>1270031.45</c:v>
                </c:pt>
                <c:pt idx="162">
                  <c:v>1289258.067</c:v>
                </c:pt>
                <c:pt idx="163">
                  <c:v>1276261.567</c:v>
                </c:pt>
                <c:pt idx="164">
                  <c:v>1279142.983</c:v>
                </c:pt>
                <c:pt idx="165">
                  <c:v>1281312.683</c:v>
                </c:pt>
                <c:pt idx="166">
                  <c:v>1288523.733</c:v>
                </c:pt>
                <c:pt idx="167">
                  <c:v>1304506.8500000001</c:v>
                </c:pt>
                <c:pt idx="168">
                  <c:v>1289158.017</c:v>
                </c:pt>
                <c:pt idx="169">
                  <c:v>1287703.2169999999</c:v>
                </c:pt>
                <c:pt idx="170">
                  <c:v>1276700.733</c:v>
                </c:pt>
                <c:pt idx="171">
                  <c:v>1270512.183</c:v>
                </c:pt>
                <c:pt idx="172">
                  <c:v>1301477.3670000001</c:v>
                </c:pt>
                <c:pt idx="173">
                  <c:v>1296899.3670000001</c:v>
                </c:pt>
                <c:pt idx="174">
                  <c:v>1265425.1000000001</c:v>
                </c:pt>
                <c:pt idx="175">
                  <c:v>1266583.3999999999</c:v>
                </c:pt>
                <c:pt idx="176">
                  <c:v>1273140.4169999999</c:v>
                </c:pt>
                <c:pt idx="177">
                  <c:v>1290765.8330000001</c:v>
                </c:pt>
                <c:pt idx="178">
                  <c:v>1287264.5</c:v>
                </c:pt>
                <c:pt idx="179">
                  <c:v>1278875.267</c:v>
                </c:pt>
                <c:pt idx="180">
                  <c:v>1275003</c:v>
                </c:pt>
                <c:pt idx="181">
                  <c:v>1289964.6170000001</c:v>
                </c:pt>
                <c:pt idx="182">
                  <c:v>1287841.3500000001</c:v>
                </c:pt>
                <c:pt idx="183">
                  <c:v>1295393.3999999999</c:v>
                </c:pt>
                <c:pt idx="184">
                  <c:v>1304595.1000000001</c:v>
                </c:pt>
                <c:pt idx="185">
                  <c:v>1295767.933</c:v>
                </c:pt>
                <c:pt idx="186">
                  <c:v>1292583.5</c:v>
                </c:pt>
                <c:pt idx="187">
                  <c:v>1310237.8829999999</c:v>
                </c:pt>
                <c:pt idx="188">
                  <c:v>1312009.483</c:v>
                </c:pt>
                <c:pt idx="189">
                  <c:v>1295688.1669999999</c:v>
                </c:pt>
                <c:pt idx="190">
                  <c:v>1309316.8500000001</c:v>
                </c:pt>
                <c:pt idx="191">
                  <c:v>1321486.183</c:v>
                </c:pt>
                <c:pt idx="192">
                  <c:v>1320386.45</c:v>
                </c:pt>
                <c:pt idx="193">
                  <c:v>1328488.3670000001</c:v>
                </c:pt>
                <c:pt idx="194">
                  <c:v>1324071.017</c:v>
                </c:pt>
                <c:pt idx="195">
                  <c:v>1315298.05</c:v>
                </c:pt>
                <c:pt idx="196">
                  <c:v>1331254.25</c:v>
                </c:pt>
                <c:pt idx="197">
                  <c:v>1346727.1170000001</c:v>
                </c:pt>
                <c:pt idx="198">
                  <c:v>1365359.1170000001</c:v>
                </c:pt>
                <c:pt idx="199">
                  <c:v>1364799.683</c:v>
                </c:pt>
                <c:pt idx="200">
                  <c:v>1368534.7169999999</c:v>
                </c:pt>
                <c:pt idx="201">
                  <c:v>1383588.8</c:v>
                </c:pt>
                <c:pt idx="202">
                  <c:v>1392341.9669999999</c:v>
                </c:pt>
                <c:pt idx="203">
                  <c:v>1398420.6669999999</c:v>
                </c:pt>
                <c:pt idx="204">
                  <c:v>1413450.85</c:v>
                </c:pt>
                <c:pt idx="205">
                  <c:v>1423085.2</c:v>
                </c:pt>
                <c:pt idx="206">
                  <c:v>1441800.933</c:v>
                </c:pt>
                <c:pt idx="207">
                  <c:v>1468268.45</c:v>
                </c:pt>
                <c:pt idx="208">
                  <c:v>1471538.7830000001</c:v>
                </c:pt>
                <c:pt idx="209">
                  <c:v>1450545.683</c:v>
                </c:pt>
                <c:pt idx="210">
                  <c:v>1465379.15</c:v>
                </c:pt>
                <c:pt idx="211">
                  <c:v>1478933.25</c:v>
                </c:pt>
                <c:pt idx="212">
                  <c:v>1496139.517</c:v>
                </c:pt>
                <c:pt idx="213">
                  <c:v>1528746.25</c:v>
                </c:pt>
                <c:pt idx="214">
                  <c:v>1527464.3330000001</c:v>
                </c:pt>
                <c:pt idx="215">
                  <c:v>1525787.5</c:v>
                </c:pt>
                <c:pt idx="216">
                  <c:v>1519700.5330000001</c:v>
                </c:pt>
                <c:pt idx="217">
                  <c:v>1554387.1329999999</c:v>
                </c:pt>
                <c:pt idx="218">
                  <c:v>1557786.6170000001</c:v>
                </c:pt>
                <c:pt idx="219">
                  <c:v>1581390.3829999999</c:v>
                </c:pt>
                <c:pt idx="220">
                  <c:v>1587909.067</c:v>
                </c:pt>
                <c:pt idx="221">
                  <c:v>1609329.25</c:v>
                </c:pt>
                <c:pt idx="222">
                  <c:v>1616564.8</c:v>
                </c:pt>
                <c:pt idx="223">
                  <c:v>1609276.3829999999</c:v>
                </c:pt>
                <c:pt idx="224">
                  <c:v>1626874.05</c:v>
                </c:pt>
                <c:pt idx="225">
                  <c:v>1638363.317</c:v>
                </c:pt>
                <c:pt idx="226">
                  <c:v>1645932.4</c:v>
                </c:pt>
                <c:pt idx="227">
                  <c:v>1656417.75</c:v>
                </c:pt>
                <c:pt idx="228">
                  <c:v>1656055.3</c:v>
                </c:pt>
                <c:pt idx="229">
                  <c:v>1677084.1170000001</c:v>
                </c:pt>
                <c:pt idx="230">
                  <c:v>1677336.35</c:v>
                </c:pt>
                <c:pt idx="231">
                  <c:v>1687912.25</c:v>
                </c:pt>
                <c:pt idx="232">
                  <c:v>1693760.45</c:v>
                </c:pt>
                <c:pt idx="233">
                  <c:v>1716233.95</c:v>
                </c:pt>
                <c:pt idx="234">
                  <c:v>1722266.317</c:v>
                </c:pt>
                <c:pt idx="235">
                  <c:v>1714206.3</c:v>
                </c:pt>
                <c:pt idx="236">
                  <c:v>1713842.1329999999</c:v>
                </c:pt>
                <c:pt idx="237">
                  <c:v>1741107.817</c:v>
                </c:pt>
                <c:pt idx="238">
                  <c:v>1755485.2830000001</c:v>
                </c:pt>
                <c:pt idx="239">
                  <c:v>1727353</c:v>
                </c:pt>
                <c:pt idx="240">
                  <c:v>1740226.55</c:v>
                </c:pt>
                <c:pt idx="241">
                  <c:v>1739954.1</c:v>
                </c:pt>
                <c:pt idx="242">
                  <c:v>1826601.767</c:v>
                </c:pt>
                <c:pt idx="243">
                  <c:v>1801402.233</c:v>
                </c:pt>
                <c:pt idx="244">
                  <c:v>1766910.3829999999</c:v>
                </c:pt>
                <c:pt idx="245">
                  <c:v>1773838.0830000001</c:v>
                </c:pt>
                <c:pt idx="246">
                  <c:v>1810695.7830000001</c:v>
                </c:pt>
                <c:pt idx="247">
                  <c:v>1806262.4169999999</c:v>
                </c:pt>
                <c:pt idx="248">
                  <c:v>1851203.267</c:v>
                </c:pt>
                <c:pt idx="249">
                  <c:v>1822291.05</c:v>
                </c:pt>
                <c:pt idx="250">
                  <c:v>1845854.55</c:v>
                </c:pt>
                <c:pt idx="251">
                  <c:v>1860201.3330000001</c:v>
                </c:pt>
                <c:pt idx="252">
                  <c:v>1889769.45</c:v>
                </c:pt>
                <c:pt idx="253">
                  <c:v>1894320.9</c:v>
                </c:pt>
                <c:pt idx="254">
                  <c:v>1900345.933</c:v>
                </c:pt>
                <c:pt idx="255">
                  <c:v>1882972.3829999999</c:v>
                </c:pt>
                <c:pt idx="256">
                  <c:v>1929061.2830000001</c:v>
                </c:pt>
                <c:pt idx="257">
                  <c:v>1931399.6</c:v>
                </c:pt>
                <c:pt idx="258">
                  <c:v>1909316.183</c:v>
                </c:pt>
                <c:pt idx="259">
                  <c:v>1956919.55</c:v>
                </c:pt>
                <c:pt idx="260">
                  <c:v>1949613.4</c:v>
                </c:pt>
                <c:pt idx="261">
                  <c:v>1929898.8670000001</c:v>
                </c:pt>
                <c:pt idx="262">
                  <c:v>1910491.4669999999</c:v>
                </c:pt>
                <c:pt idx="263">
                  <c:v>1910004.9669999999</c:v>
                </c:pt>
                <c:pt idx="264">
                  <c:v>1910092.8330000001</c:v>
                </c:pt>
                <c:pt idx="265">
                  <c:v>1908208.7830000001</c:v>
                </c:pt>
                <c:pt idx="266">
                  <c:v>1953082.0330000001</c:v>
                </c:pt>
                <c:pt idx="267">
                  <c:v>1967636.933</c:v>
                </c:pt>
                <c:pt idx="268">
                  <c:v>1955267.067</c:v>
                </c:pt>
                <c:pt idx="269">
                  <c:v>1935292.6329999999</c:v>
                </c:pt>
                <c:pt idx="270">
                  <c:v>1917088.3</c:v>
                </c:pt>
                <c:pt idx="271">
                  <c:v>1927666.767</c:v>
                </c:pt>
                <c:pt idx="272">
                  <c:v>1908987.6170000001</c:v>
                </c:pt>
                <c:pt idx="273">
                  <c:v>1877716.45</c:v>
                </c:pt>
                <c:pt idx="274">
                  <c:v>1806254.8</c:v>
                </c:pt>
                <c:pt idx="275">
                  <c:v>1828826.183</c:v>
                </c:pt>
                <c:pt idx="276">
                  <c:v>1828103.25</c:v>
                </c:pt>
                <c:pt idx="277">
                  <c:v>1759302.6</c:v>
                </c:pt>
                <c:pt idx="278">
                  <c:v>1774321.933</c:v>
                </c:pt>
                <c:pt idx="279">
                  <c:v>1750508.6329999999</c:v>
                </c:pt>
                <c:pt idx="280">
                  <c:v>1741179.017</c:v>
                </c:pt>
                <c:pt idx="281">
                  <c:v>1734749.35</c:v>
                </c:pt>
                <c:pt idx="282">
                  <c:v>1676480.233</c:v>
                </c:pt>
                <c:pt idx="283">
                  <c:v>1671547.817</c:v>
                </c:pt>
                <c:pt idx="284">
                  <c:v>1626454.983</c:v>
                </c:pt>
                <c:pt idx="285">
                  <c:v>1701360.767</c:v>
                </c:pt>
                <c:pt idx="286">
                  <c:v>1669531.55</c:v>
                </c:pt>
                <c:pt idx="287">
                  <c:v>1566528.3829999999</c:v>
                </c:pt>
                <c:pt idx="288">
                  <c:v>1574825.067</c:v>
                </c:pt>
                <c:pt idx="289">
                  <c:v>1594393.3330000001</c:v>
                </c:pt>
                <c:pt idx="290">
                  <c:v>1455608.1</c:v>
                </c:pt>
                <c:pt idx="291">
                  <c:v>1431820.4669999999</c:v>
                </c:pt>
                <c:pt idx="292">
                  <c:v>1441467.5</c:v>
                </c:pt>
                <c:pt idx="293">
                  <c:v>1443477.05</c:v>
                </c:pt>
                <c:pt idx="294">
                  <c:v>1402953.15</c:v>
                </c:pt>
                <c:pt idx="295">
                  <c:v>1353965.6170000001</c:v>
                </c:pt>
                <c:pt idx="296">
                  <c:v>1318028.733</c:v>
                </c:pt>
                <c:pt idx="297">
                  <c:v>1284588.983</c:v>
                </c:pt>
                <c:pt idx="298">
                  <c:v>1241048.0330000001</c:v>
                </c:pt>
                <c:pt idx="299">
                  <c:v>1217126.2830000001</c:v>
                </c:pt>
                <c:pt idx="300">
                  <c:v>1182046.45</c:v>
                </c:pt>
                <c:pt idx="301">
                  <c:v>1147212.7</c:v>
                </c:pt>
                <c:pt idx="302">
                  <c:v>1098105.017</c:v>
                </c:pt>
                <c:pt idx="303">
                  <c:v>1059015.6499999999</c:v>
                </c:pt>
                <c:pt idx="304">
                  <c:v>1026057.633</c:v>
                </c:pt>
                <c:pt idx="305">
                  <c:v>981118.25</c:v>
                </c:pt>
                <c:pt idx="306">
                  <c:v>942431.76670000004</c:v>
                </c:pt>
                <c:pt idx="307">
                  <c:v>903458.78330000001</c:v>
                </c:pt>
                <c:pt idx="308">
                  <c:v>873769.68330000003</c:v>
                </c:pt>
                <c:pt idx="309">
                  <c:v>839997.41669999994</c:v>
                </c:pt>
                <c:pt idx="310">
                  <c:v>805379.75</c:v>
                </c:pt>
                <c:pt idx="311">
                  <c:v>778719.5</c:v>
                </c:pt>
                <c:pt idx="312">
                  <c:v>746965.86670000001</c:v>
                </c:pt>
                <c:pt idx="313">
                  <c:v>720507.36670000001</c:v>
                </c:pt>
                <c:pt idx="314">
                  <c:v>691922.63329999999</c:v>
                </c:pt>
                <c:pt idx="315">
                  <c:v>659328.76670000004</c:v>
                </c:pt>
                <c:pt idx="316">
                  <c:v>636958.71669999999</c:v>
                </c:pt>
                <c:pt idx="317">
                  <c:v>609791.91669999994</c:v>
                </c:pt>
                <c:pt idx="318">
                  <c:v>594150.76670000004</c:v>
                </c:pt>
                <c:pt idx="319">
                  <c:v>574025.38329999999</c:v>
                </c:pt>
                <c:pt idx="320">
                  <c:v>552214.35</c:v>
                </c:pt>
                <c:pt idx="321">
                  <c:v>531102.91669999994</c:v>
                </c:pt>
                <c:pt idx="322">
                  <c:v>510007.31670000002</c:v>
                </c:pt>
                <c:pt idx="323">
                  <c:v>493647.71669999999</c:v>
                </c:pt>
                <c:pt idx="324">
                  <c:v>473383.98330000002</c:v>
                </c:pt>
                <c:pt idx="325">
                  <c:v>453899.56670000002</c:v>
                </c:pt>
                <c:pt idx="326">
                  <c:v>433298.43329999998</c:v>
                </c:pt>
                <c:pt idx="327">
                  <c:v>422806.05</c:v>
                </c:pt>
                <c:pt idx="328">
                  <c:v>407124.8333</c:v>
                </c:pt>
                <c:pt idx="329">
                  <c:v>393496.96669999999</c:v>
                </c:pt>
                <c:pt idx="330">
                  <c:v>379829.18329999998</c:v>
                </c:pt>
                <c:pt idx="331">
                  <c:v>367441.25</c:v>
                </c:pt>
                <c:pt idx="332">
                  <c:v>354643.5</c:v>
                </c:pt>
                <c:pt idx="333">
                  <c:v>342950.95</c:v>
                </c:pt>
                <c:pt idx="334">
                  <c:v>330250.75</c:v>
                </c:pt>
                <c:pt idx="335">
                  <c:v>320652.0833</c:v>
                </c:pt>
                <c:pt idx="336">
                  <c:v>310536.0833</c:v>
                </c:pt>
                <c:pt idx="337">
                  <c:v>300839.65000000002</c:v>
                </c:pt>
                <c:pt idx="338">
                  <c:v>294339.96669999999</c:v>
                </c:pt>
                <c:pt idx="339">
                  <c:v>284657.6667</c:v>
                </c:pt>
                <c:pt idx="340">
                  <c:v>276633.38329999999</c:v>
                </c:pt>
                <c:pt idx="341">
                  <c:v>268105.26669999998</c:v>
                </c:pt>
                <c:pt idx="342">
                  <c:v>260128.88329999999</c:v>
                </c:pt>
                <c:pt idx="343">
                  <c:v>254904.78330000001</c:v>
                </c:pt>
                <c:pt idx="344">
                  <c:v>248651.28330000001</c:v>
                </c:pt>
                <c:pt idx="345">
                  <c:v>244964.38329999999</c:v>
                </c:pt>
                <c:pt idx="346">
                  <c:v>245085.3333</c:v>
                </c:pt>
                <c:pt idx="347">
                  <c:v>237033.11670000001</c:v>
                </c:pt>
                <c:pt idx="348">
                  <c:v>230396.3167</c:v>
                </c:pt>
                <c:pt idx="349">
                  <c:v>225206.21669999999</c:v>
                </c:pt>
                <c:pt idx="350">
                  <c:v>220650.15</c:v>
                </c:pt>
                <c:pt idx="351">
                  <c:v>215526.45</c:v>
                </c:pt>
                <c:pt idx="352">
                  <c:v>211287.6833</c:v>
                </c:pt>
                <c:pt idx="353">
                  <c:v>210345.8167</c:v>
                </c:pt>
                <c:pt idx="354">
                  <c:v>205276.38329999999</c:v>
                </c:pt>
                <c:pt idx="355">
                  <c:v>201036.4167</c:v>
                </c:pt>
                <c:pt idx="356">
                  <c:v>199265.7</c:v>
                </c:pt>
                <c:pt idx="357">
                  <c:v>198228.5833</c:v>
                </c:pt>
                <c:pt idx="358">
                  <c:v>195248.46669999999</c:v>
                </c:pt>
                <c:pt idx="359">
                  <c:v>191981.46669999999</c:v>
                </c:pt>
                <c:pt idx="360">
                  <c:v>190361.73329999999</c:v>
                </c:pt>
              </c:numCache>
            </c:numRef>
          </c:val>
          <c:smooth val="0"/>
          <c:extLst>
            <c:ext xmlns:c16="http://schemas.microsoft.com/office/drawing/2014/chart" uri="{C3380CC4-5D6E-409C-BE32-E72D297353CC}">
              <c16:uniqueId val="{00000004-49B8-3043-AC41-5F4A8B35FD5E}"/>
            </c:ext>
          </c:extLst>
        </c:ser>
        <c:ser>
          <c:idx val="5"/>
          <c:order val="5"/>
          <c:tx>
            <c:strRef>
              <c:f>pop_traffic_selected!$J$1</c:f>
              <c:strCache>
                <c:ptCount val="1"/>
                <c:pt idx="0">
                  <c:v>hkg</c:v>
                </c:pt>
              </c:strCache>
            </c:strRef>
          </c:tx>
          <c:spPr>
            <a:ln w="63500" cap="rnd">
              <a:solidFill>
                <a:schemeClr val="accent6"/>
              </a:solidFill>
              <a:round/>
            </a:ln>
            <a:effectLst/>
          </c:spPr>
          <c:marker>
            <c:symbol val="none"/>
          </c:marker>
          <c:cat>
            <c:numRef>
              <c:f>pop_traffic_selected!$D$2:$D$362</c:f>
              <c:numCache>
                <c:formatCode>General</c:formatCode>
                <c:ptCount val="361"/>
                <c:pt idx="0">
                  <c:v>0</c:v>
                </c:pt>
                <c:pt idx="1">
                  <c:v>6.6666666666666666E-2</c:v>
                </c:pt>
                <c:pt idx="2">
                  <c:v>0.13333333333333333</c:v>
                </c:pt>
                <c:pt idx="3">
                  <c:v>0.2</c:v>
                </c:pt>
                <c:pt idx="4">
                  <c:v>0.26666666666666666</c:v>
                </c:pt>
                <c:pt idx="5">
                  <c:v>0.33333333333333331</c:v>
                </c:pt>
                <c:pt idx="6">
                  <c:v>0.4</c:v>
                </c:pt>
                <c:pt idx="7">
                  <c:v>0.46666666666666667</c:v>
                </c:pt>
                <c:pt idx="8">
                  <c:v>0.53333333333333333</c:v>
                </c:pt>
                <c:pt idx="9">
                  <c:v>0.6</c:v>
                </c:pt>
                <c:pt idx="10">
                  <c:v>0.66666666666666663</c:v>
                </c:pt>
                <c:pt idx="11">
                  <c:v>0.73333333333333328</c:v>
                </c:pt>
                <c:pt idx="12">
                  <c:v>0.8</c:v>
                </c:pt>
                <c:pt idx="13">
                  <c:v>0.8666666666666667</c:v>
                </c:pt>
                <c:pt idx="14">
                  <c:v>0.93333333333333335</c:v>
                </c:pt>
                <c:pt idx="15">
                  <c:v>1</c:v>
                </c:pt>
                <c:pt idx="16">
                  <c:v>1.0666666666666667</c:v>
                </c:pt>
                <c:pt idx="17">
                  <c:v>1.1333333333333333</c:v>
                </c:pt>
                <c:pt idx="18">
                  <c:v>1.2</c:v>
                </c:pt>
                <c:pt idx="19">
                  <c:v>1.2666666666666666</c:v>
                </c:pt>
                <c:pt idx="20">
                  <c:v>1.3333333333333333</c:v>
                </c:pt>
                <c:pt idx="21">
                  <c:v>1.4</c:v>
                </c:pt>
                <c:pt idx="22">
                  <c:v>1.4666666666666666</c:v>
                </c:pt>
                <c:pt idx="23">
                  <c:v>1.5333333333333334</c:v>
                </c:pt>
                <c:pt idx="24">
                  <c:v>1.6</c:v>
                </c:pt>
                <c:pt idx="25">
                  <c:v>1.6666666666666667</c:v>
                </c:pt>
                <c:pt idx="26">
                  <c:v>1.7333333333333334</c:v>
                </c:pt>
                <c:pt idx="27">
                  <c:v>1.8</c:v>
                </c:pt>
                <c:pt idx="28">
                  <c:v>1.8666666666666667</c:v>
                </c:pt>
                <c:pt idx="29">
                  <c:v>1.9333333333333333</c:v>
                </c:pt>
                <c:pt idx="30">
                  <c:v>2</c:v>
                </c:pt>
                <c:pt idx="31">
                  <c:v>2.0666666666666669</c:v>
                </c:pt>
                <c:pt idx="32">
                  <c:v>2.1333333333333333</c:v>
                </c:pt>
                <c:pt idx="33">
                  <c:v>2.2000000000000002</c:v>
                </c:pt>
                <c:pt idx="34">
                  <c:v>2.2666666666666666</c:v>
                </c:pt>
                <c:pt idx="35">
                  <c:v>2.3333333333333335</c:v>
                </c:pt>
                <c:pt idx="36">
                  <c:v>2.4</c:v>
                </c:pt>
                <c:pt idx="37">
                  <c:v>2.4666666666666668</c:v>
                </c:pt>
                <c:pt idx="38">
                  <c:v>2.5333333333333332</c:v>
                </c:pt>
                <c:pt idx="39">
                  <c:v>2.6</c:v>
                </c:pt>
                <c:pt idx="40">
                  <c:v>2.6666666666666665</c:v>
                </c:pt>
                <c:pt idx="41">
                  <c:v>2.7333333333333334</c:v>
                </c:pt>
                <c:pt idx="42">
                  <c:v>2.8</c:v>
                </c:pt>
                <c:pt idx="43">
                  <c:v>2.8666666666666667</c:v>
                </c:pt>
                <c:pt idx="44">
                  <c:v>2.9333333333333331</c:v>
                </c:pt>
                <c:pt idx="45">
                  <c:v>3</c:v>
                </c:pt>
                <c:pt idx="46">
                  <c:v>3.0666666666666669</c:v>
                </c:pt>
                <c:pt idx="47">
                  <c:v>3.1333333333333333</c:v>
                </c:pt>
                <c:pt idx="48">
                  <c:v>3.2</c:v>
                </c:pt>
                <c:pt idx="49">
                  <c:v>3.2666666666666666</c:v>
                </c:pt>
                <c:pt idx="50">
                  <c:v>3.3333333333333335</c:v>
                </c:pt>
                <c:pt idx="51">
                  <c:v>3.4</c:v>
                </c:pt>
                <c:pt idx="52">
                  <c:v>3.4666666666666668</c:v>
                </c:pt>
                <c:pt idx="53">
                  <c:v>3.5333333333333332</c:v>
                </c:pt>
                <c:pt idx="54">
                  <c:v>3.6</c:v>
                </c:pt>
                <c:pt idx="55">
                  <c:v>3.6666666666666665</c:v>
                </c:pt>
                <c:pt idx="56">
                  <c:v>3.7333333333333334</c:v>
                </c:pt>
                <c:pt idx="57">
                  <c:v>3.8</c:v>
                </c:pt>
                <c:pt idx="58">
                  <c:v>3.8666666666666667</c:v>
                </c:pt>
                <c:pt idx="59">
                  <c:v>3.9333333333333331</c:v>
                </c:pt>
                <c:pt idx="60">
                  <c:v>4</c:v>
                </c:pt>
                <c:pt idx="61">
                  <c:v>4.0666666666666664</c:v>
                </c:pt>
                <c:pt idx="62">
                  <c:v>4.1333333333333337</c:v>
                </c:pt>
                <c:pt idx="63">
                  <c:v>4.2</c:v>
                </c:pt>
                <c:pt idx="64">
                  <c:v>4.2666666666666666</c:v>
                </c:pt>
                <c:pt idx="65">
                  <c:v>4.333333333333333</c:v>
                </c:pt>
                <c:pt idx="66">
                  <c:v>4.4000000000000004</c:v>
                </c:pt>
                <c:pt idx="67">
                  <c:v>4.4666666666666668</c:v>
                </c:pt>
                <c:pt idx="68">
                  <c:v>4.5333333333333332</c:v>
                </c:pt>
                <c:pt idx="69">
                  <c:v>4.5999999999999996</c:v>
                </c:pt>
                <c:pt idx="70">
                  <c:v>4.666666666666667</c:v>
                </c:pt>
                <c:pt idx="71">
                  <c:v>4.7333333333333334</c:v>
                </c:pt>
                <c:pt idx="72">
                  <c:v>4.8</c:v>
                </c:pt>
                <c:pt idx="73">
                  <c:v>4.8666666666666663</c:v>
                </c:pt>
                <c:pt idx="74">
                  <c:v>4.9333333333333336</c:v>
                </c:pt>
                <c:pt idx="75">
                  <c:v>5</c:v>
                </c:pt>
                <c:pt idx="76">
                  <c:v>5.0666666666666664</c:v>
                </c:pt>
                <c:pt idx="77">
                  <c:v>5.1333333333333337</c:v>
                </c:pt>
                <c:pt idx="78">
                  <c:v>5.2</c:v>
                </c:pt>
                <c:pt idx="79">
                  <c:v>5.2666666666666666</c:v>
                </c:pt>
                <c:pt idx="80">
                  <c:v>5.333333333333333</c:v>
                </c:pt>
                <c:pt idx="81">
                  <c:v>5.4</c:v>
                </c:pt>
                <c:pt idx="82">
                  <c:v>5.4666666666666668</c:v>
                </c:pt>
                <c:pt idx="83">
                  <c:v>5.5333333333333332</c:v>
                </c:pt>
                <c:pt idx="84">
                  <c:v>5.6</c:v>
                </c:pt>
                <c:pt idx="85">
                  <c:v>5.666666666666667</c:v>
                </c:pt>
                <c:pt idx="86">
                  <c:v>5.7333333333333334</c:v>
                </c:pt>
                <c:pt idx="87">
                  <c:v>5.8</c:v>
                </c:pt>
                <c:pt idx="88">
                  <c:v>5.8666666666666663</c:v>
                </c:pt>
                <c:pt idx="89">
                  <c:v>5.9333333333333336</c:v>
                </c:pt>
                <c:pt idx="90">
                  <c:v>6</c:v>
                </c:pt>
                <c:pt idx="91">
                  <c:v>6.0666666666666664</c:v>
                </c:pt>
                <c:pt idx="92">
                  <c:v>6.1333333333333337</c:v>
                </c:pt>
                <c:pt idx="93">
                  <c:v>6.2</c:v>
                </c:pt>
                <c:pt idx="94">
                  <c:v>6.2666666666666666</c:v>
                </c:pt>
                <c:pt idx="95">
                  <c:v>6.333333333333333</c:v>
                </c:pt>
                <c:pt idx="96">
                  <c:v>6.4</c:v>
                </c:pt>
                <c:pt idx="97">
                  <c:v>6.4666666666666668</c:v>
                </c:pt>
                <c:pt idx="98">
                  <c:v>6.5333333333333332</c:v>
                </c:pt>
                <c:pt idx="99">
                  <c:v>6.6</c:v>
                </c:pt>
                <c:pt idx="100">
                  <c:v>6.666666666666667</c:v>
                </c:pt>
                <c:pt idx="101">
                  <c:v>6.7333333333333334</c:v>
                </c:pt>
                <c:pt idx="102">
                  <c:v>6.8</c:v>
                </c:pt>
                <c:pt idx="103">
                  <c:v>6.8666666666666663</c:v>
                </c:pt>
                <c:pt idx="104">
                  <c:v>6.9333333333333336</c:v>
                </c:pt>
                <c:pt idx="105">
                  <c:v>7</c:v>
                </c:pt>
                <c:pt idx="106">
                  <c:v>7.0666666666666664</c:v>
                </c:pt>
                <c:pt idx="107">
                  <c:v>7.1333333333333337</c:v>
                </c:pt>
                <c:pt idx="108">
                  <c:v>7.2</c:v>
                </c:pt>
                <c:pt idx="109">
                  <c:v>7.2666666666666666</c:v>
                </c:pt>
                <c:pt idx="110">
                  <c:v>7.333333333333333</c:v>
                </c:pt>
                <c:pt idx="111">
                  <c:v>7.4</c:v>
                </c:pt>
                <c:pt idx="112">
                  <c:v>7.4666666666666668</c:v>
                </c:pt>
                <c:pt idx="113">
                  <c:v>7.5333333333333332</c:v>
                </c:pt>
                <c:pt idx="114">
                  <c:v>7.6</c:v>
                </c:pt>
                <c:pt idx="115">
                  <c:v>7.666666666666667</c:v>
                </c:pt>
                <c:pt idx="116">
                  <c:v>7.7333333333333334</c:v>
                </c:pt>
                <c:pt idx="117">
                  <c:v>7.8</c:v>
                </c:pt>
                <c:pt idx="118">
                  <c:v>7.8666666666666663</c:v>
                </c:pt>
                <c:pt idx="119">
                  <c:v>7.9333333333333336</c:v>
                </c:pt>
                <c:pt idx="120">
                  <c:v>8</c:v>
                </c:pt>
                <c:pt idx="121">
                  <c:v>8.0666666666666664</c:v>
                </c:pt>
                <c:pt idx="122">
                  <c:v>8.1333333333333329</c:v>
                </c:pt>
                <c:pt idx="123">
                  <c:v>8.1999999999999993</c:v>
                </c:pt>
                <c:pt idx="124">
                  <c:v>8.2666666666666675</c:v>
                </c:pt>
                <c:pt idx="125">
                  <c:v>8.3333333333333339</c:v>
                </c:pt>
                <c:pt idx="126">
                  <c:v>8.4</c:v>
                </c:pt>
                <c:pt idx="127">
                  <c:v>8.4666666666666668</c:v>
                </c:pt>
                <c:pt idx="128">
                  <c:v>8.5333333333333332</c:v>
                </c:pt>
                <c:pt idx="129">
                  <c:v>8.6</c:v>
                </c:pt>
                <c:pt idx="130">
                  <c:v>8.6666666666666661</c:v>
                </c:pt>
                <c:pt idx="131">
                  <c:v>8.7333333333333325</c:v>
                </c:pt>
                <c:pt idx="132">
                  <c:v>8.8000000000000007</c:v>
                </c:pt>
                <c:pt idx="133">
                  <c:v>8.8666666666666671</c:v>
                </c:pt>
                <c:pt idx="134">
                  <c:v>8.9333333333333336</c:v>
                </c:pt>
                <c:pt idx="135">
                  <c:v>9</c:v>
                </c:pt>
                <c:pt idx="136">
                  <c:v>9.0666666666666664</c:v>
                </c:pt>
                <c:pt idx="137">
                  <c:v>9.1333333333333329</c:v>
                </c:pt>
                <c:pt idx="138">
                  <c:v>9.1999999999999993</c:v>
                </c:pt>
                <c:pt idx="139">
                  <c:v>9.2666666666666675</c:v>
                </c:pt>
                <c:pt idx="140">
                  <c:v>9.3333333333333339</c:v>
                </c:pt>
                <c:pt idx="141">
                  <c:v>9.4</c:v>
                </c:pt>
                <c:pt idx="142">
                  <c:v>9.4666666666666668</c:v>
                </c:pt>
                <c:pt idx="143">
                  <c:v>9.5333333333333332</c:v>
                </c:pt>
                <c:pt idx="144">
                  <c:v>9.6</c:v>
                </c:pt>
                <c:pt idx="145">
                  <c:v>9.6666666666666661</c:v>
                </c:pt>
                <c:pt idx="146">
                  <c:v>9.7333333333333325</c:v>
                </c:pt>
                <c:pt idx="147">
                  <c:v>9.8000000000000007</c:v>
                </c:pt>
                <c:pt idx="148">
                  <c:v>9.8666666666666671</c:v>
                </c:pt>
                <c:pt idx="149">
                  <c:v>9.9333333333333336</c:v>
                </c:pt>
                <c:pt idx="150">
                  <c:v>10</c:v>
                </c:pt>
                <c:pt idx="151">
                  <c:v>10.066666666666666</c:v>
                </c:pt>
                <c:pt idx="152">
                  <c:v>10.133333333333333</c:v>
                </c:pt>
                <c:pt idx="153">
                  <c:v>10.199999999999999</c:v>
                </c:pt>
                <c:pt idx="154">
                  <c:v>10.266666666666667</c:v>
                </c:pt>
                <c:pt idx="155">
                  <c:v>10.333333333333334</c:v>
                </c:pt>
                <c:pt idx="156">
                  <c:v>10.4</c:v>
                </c:pt>
                <c:pt idx="157">
                  <c:v>10.466666666666667</c:v>
                </c:pt>
                <c:pt idx="158">
                  <c:v>10.533333333333333</c:v>
                </c:pt>
                <c:pt idx="159">
                  <c:v>10.6</c:v>
                </c:pt>
                <c:pt idx="160">
                  <c:v>10.666666666666666</c:v>
                </c:pt>
                <c:pt idx="161">
                  <c:v>10.733333333333333</c:v>
                </c:pt>
                <c:pt idx="162">
                  <c:v>10.8</c:v>
                </c:pt>
                <c:pt idx="163">
                  <c:v>10.866666666666667</c:v>
                </c:pt>
                <c:pt idx="164">
                  <c:v>10.933333333333334</c:v>
                </c:pt>
                <c:pt idx="165">
                  <c:v>11</c:v>
                </c:pt>
                <c:pt idx="166">
                  <c:v>11.066666666666666</c:v>
                </c:pt>
                <c:pt idx="167">
                  <c:v>11.133333333333333</c:v>
                </c:pt>
                <c:pt idx="168">
                  <c:v>11.2</c:v>
                </c:pt>
                <c:pt idx="169">
                  <c:v>11.266666666666667</c:v>
                </c:pt>
                <c:pt idx="170">
                  <c:v>11.333333333333334</c:v>
                </c:pt>
                <c:pt idx="171">
                  <c:v>11.4</c:v>
                </c:pt>
                <c:pt idx="172">
                  <c:v>11.466666666666667</c:v>
                </c:pt>
                <c:pt idx="173">
                  <c:v>11.533333333333333</c:v>
                </c:pt>
                <c:pt idx="174">
                  <c:v>11.6</c:v>
                </c:pt>
                <c:pt idx="175">
                  <c:v>11.666666666666666</c:v>
                </c:pt>
                <c:pt idx="176">
                  <c:v>11.733333333333333</c:v>
                </c:pt>
                <c:pt idx="177">
                  <c:v>11.8</c:v>
                </c:pt>
                <c:pt idx="178">
                  <c:v>11.866666666666667</c:v>
                </c:pt>
                <c:pt idx="179">
                  <c:v>11.933333333333334</c:v>
                </c:pt>
                <c:pt idx="180">
                  <c:v>12</c:v>
                </c:pt>
                <c:pt idx="181">
                  <c:v>12.066666666666666</c:v>
                </c:pt>
                <c:pt idx="182">
                  <c:v>12.133333333333333</c:v>
                </c:pt>
                <c:pt idx="183">
                  <c:v>12.2</c:v>
                </c:pt>
                <c:pt idx="184">
                  <c:v>12.266666666666667</c:v>
                </c:pt>
                <c:pt idx="185">
                  <c:v>12.333333333333334</c:v>
                </c:pt>
                <c:pt idx="186">
                  <c:v>12.4</c:v>
                </c:pt>
                <c:pt idx="187">
                  <c:v>12.466666666666667</c:v>
                </c:pt>
                <c:pt idx="188">
                  <c:v>12.533333333333333</c:v>
                </c:pt>
                <c:pt idx="189">
                  <c:v>12.6</c:v>
                </c:pt>
                <c:pt idx="190">
                  <c:v>12.666666666666666</c:v>
                </c:pt>
                <c:pt idx="191">
                  <c:v>12.733333333333333</c:v>
                </c:pt>
                <c:pt idx="192">
                  <c:v>12.8</c:v>
                </c:pt>
                <c:pt idx="193">
                  <c:v>12.866666666666667</c:v>
                </c:pt>
                <c:pt idx="194">
                  <c:v>12.933333333333334</c:v>
                </c:pt>
                <c:pt idx="195">
                  <c:v>13</c:v>
                </c:pt>
                <c:pt idx="196">
                  <c:v>13.066666666666666</c:v>
                </c:pt>
                <c:pt idx="197">
                  <c:v>13.133333333333333</c:v>
                </c:pt>
                <c:pt idx="198">
                  <c:v>13.2</c:v>
                </c:pt>
                <c:pt idx="199">
                  <c:v>13.266666666666667</c:v>
                </c:pt>
                <c:pt idx="200">
                  <c:v>13.333333333333334</c:v>
                </c:pt>
                <c:pt idx="201">
                  <c:v>13.4</c:v>
                </c:pt>
                <c:pt idx="202">
                  <c:v>13.466666666666667</c:v>
                </c:pt>
                <c:pt idx="203">
                  <c:v>13.533333333333333</c:v>
                </c:pt>
                <c:pt idx="204">
                  <c:v>13.6</c:v>
                </c:pt>
                <c:pt idx="205">
                  <c:v>13.666666666666666</c:v>
                </c:pt>
                <c:pt idx="206">
                  <c:v>13.733333333333333</c:v>
                </c:pt>
                <c:pt idx="207">
                  <c:v>13.8</c:v>
                </c:pt>
                <c:pt idx="208">
                  <c:v>13.866666666666667</c:v>
                </c:pt>
                <c:pt idx="209">
                  <c:v>13.933333333333334</c:v>
                </c:pt>
                <c:pt idx="210">
                  <c:v>14</c:v>
                </c:pt>
                <c:pt idx="211">
                  <c:v>14.066666666666666</c:v>
                </c:pt>
                <c:pt idx="212">
                  <c:v>14.133333333333333</c:v>
                </c:pt>
                <c:pt idx="213">
                  <c:v>14.2</c:v>
                </c:pt>
                <c:pt idx="214">
                  <c:v>14.266666666666667</c:v>
                </c:pt>
                <c:pt idx="215">
                  <c:v>14.333333333333334</c:v>
                </c:pt>
                <c:pt idx="216">
                  <c:v>14.4</c:v>
                </c:pt>
                <c:pt idx="217">
                  <c:v>14.466666666666667</c:v>
                </c:pt>
                <c:pt idx="218">
                  <c:v>14.533333333333333</c:v>
                </c:pt>
                <c:pt idx="219">
                  <c:v>14.6</c:v>
                </c:pt>
                <c:pt idx="220">
                  <c:v>14.666666666666666</c:v>
                </c:pt>
                <c:pt idx="221">
                  <c:v>14.733333333333333</c:v>
                </c:pt>
                <c:pt idx="222">
                  <c:v>14.8</c:v>
                </c:pt>
                <c:pt idx="223">
                  <c:v>14.866666666666667</c:v>
                </c:pt>
                <c:pt idx="224">
                  <c:v>14.933333333333334</c:v>
                </c:pt>
                <c:pt idx="225">
                  <c:v>15</c:v>
                </c:pt>
                <c:pt idx="226">
                  <c:v>15.066666666666666</c:v>
                </c:pt>
                <c:pt idx="227">
                  <c:v>15.133333333333333</c:v>
                </c:pt>
                <c:pt idx="228">
                  <c:v>15.2</c:v>
                </c:pt>
                <c:pt idx="229">
                  <c:v>15.266666666666667</c:v>
                </c:pt>
                <c:pt idx="230">
                  <c:v>15.333333333333334</c:v>
                </c:pt>
                <c:pt idx="231">
                  <c:v>15.4</c:v>
                </c:pt>
                <c:pt idx="232">
                  <c:v>15.466666666666667</c:v>
                </c:pt>
                <c:pt idx="233">
                  <c:v>15.533333333333333</c:v>
                </c:pt>
                <c:pt idx="234">
                  <c:v>15.6</c:v>
                </c:pt>
                <c:pt idx="235">
                  <c:v>15.666666666666666</c:v>
                </c:pt>
                <c:pt idx="236">
                  <c:v>15.733333333333333</c:v>
                </c:pt>
                <c:pt idx="237">
                  <c:v>15.8</c:v>
                </c:pt>
                <c:pt idx="238">
                  <c:v>15.866666666666667</c:v>
                </c:pt>
                <c:pt idx="239">
                  <c:v>15.933333333333334</c:v>
                </c:pt>
                <c:pt idx="240">
                  <c:v>16</c:v>
                </c:pt>
                <c:pt idx="241">
                  <c:v>16.066666666666666</c:v>
                </c:pt>
                <c:pt idx="242">
                  <c:v>16.133333333333333</c:v>
                </c:pt>
                <c:pt idx="243">
                  <c:v>16.2</c:v>
                </c:pt>
                <c:pt idx="244">
                  <c:v>16.266666666666666</c:v>
                </c:pt>
                <c:pt idx="245">
                  <c:v>16.333333333333332</c:v>
                </c:pt>
                <c:pt idx="246">
                  <c:v>16.399999999999999</c:v>
                </c:pt>
                <c:pt idx="247">
                  <c:v>16.466666666666665</c:v>
                </c:pt>
                <c:pt idx="248">
                  <c:v>16.533333333333335</c:v>
                </c:pt>
                <c:pt idx="249">
                  <c:v>16.600000000000001</c:v>
                </c:pt>
                <c:pt idx="250">
                  <c:v>16.666666666666668</c:v>
                </c:pt>
                <c:pt idx="251">
                  <c:v>16.733333333333334</c:v>
                </c:pt>
                <c:pt idx="252">
                  <c:v>16.8</c:v>
                </c:pt>
                <c:pt idx="253">
                  <c:v>16.866666666666667</c:v>
                </c:pt>
                <c:pt idx="254">
                  <c:v>16.933333333333334</c:v>
                </c:pt>
                <c:pt idx="255">
                  <c:v>17</c:v>
                </c:pt>
                <c:pt idx="256">
                  <c:v>17.066666666666666</c:v>
                </c:pt>
                <c:pt idx="257">
                  <c:v>17.133333333333333</c:v>
                </c:pt>
                <c:pt idx="258">
                  <c:v>17.2</c:v>
                </c:pt>
                <c:pt idx="259">
                  <c:v>17.266666666666666</c:v>
                </c:pt>
                <c:pt idx="260">
                  <c:v>17.333333333333332</c:v>
                </c:pt>
                <c:pt idx="261">
                  <c:v>17.399999999999999</c:v>
                </c:pt>
                <c:pt idx="262">
                  <c:v>17.466666666666665</c:v>
                </c:pt>
                <c:pt idx="263">
                  <c:v>17.533333333333335</c:v>
                </c:pt>
                <c:pt idx="264">
                  <c:v>17.600000000000001</c:v>
                </c:pt>
                <c:pt idx="265">
                  <c:v>17.666666666666668</c:v>
                </c:pt>
                <c:pt idx="266">
                  <c:v>17.733333333333334</c:v>
                </c:pt>
                <c:pt idx="267">
                  <c:v>17.8</c:v>
                </c:pt>
                <c:pt idx="268">
                  <c:v>17.866666666666667</c:v>
                </c:pt>
                <c:pt idx="269">
                  <c:v>17.933333333333334</c:v>
                </c:pt>
                <c:pt idx="270">
                  <c:v>18</c:v>
                </c:pt>
                <c:pt idx="271">
                  <c:v>18.066666666666666</c:v>
                </c:pt>
                <c:pt idx="272">
                  <c:v>18.133333333333333</c:v>
                </c:pt>
                <c:pt idx="273">
                  <c:v>18.2</c:v>
                </c:pt>
                <c:pt idx="274">
                  <c:v>18.266666666666666</c:v>
                </c:pt>
                <c:pt idx="275">
                  <c:v>18.333333333333332</c:v>
                </c:pt>
                <c:pt idx="276">
                  <c:v>18.399999999999999</c:v>
                </c:pt>
                <c:pt idx="277">
                  <c:v>18.466666666666665</c:v>
                </c:pt>
                <c:pt idx="278">
                  <c:v>18.533333333333335</c:v>
                </c:pt>
                <c:pt idx="279">
                  <c:v>18.600000000000001</c:v>
                </c:pt>
                <c:pt idx="280">
                  <c:v>18.666666666666668</c:v>
                </c:pt>
                <c:pt idx="281">
                  <c:v>18.733333333333334</c:v>
                </c:pt>
                <c:pt idx="282">
                  <c:v>18.8</c:v>
                </c:pt>
                <c:pt idx="283">
                  <c:v>18.866666666666667</c:v>
                </c:pt>
                <c:pt idx="284">
                  <c:v>18.933333333333334</c:v>
                </c:pt>
                <c:pt idx="285">
                  <c:v>19</c:v>
                </c:pt>
                <c:pt idx="286">
                  <c:v>19.066666666666666</c:v>
                </c:pt>
                <c:pt idx="287">
                  <c:v>19.133333333333333</c:v>
                </c:pt>
                <c:pt idx="288">
                  <c:v>19.2</c:v>
                </c:pt>
                <c:pt idx="289">
                  <c:v>19.266666666666666</c:v>
                </c:pt>
                <c:pt idx="290">
                  <c:v>19.333333333333332</c:v>
                </c:pt>
                <c:pt idx="291">
                  <c:v>19.399999999999999</c:v>
                </c:pt>
                <c:pt idx="292">
                  <c:v>19.466666666666665</c:v>
                </c:pt>
                <c:pt idx="293">
                  <c:v>19.533333333333335</c:v>
                </c:pt>
                <c:pt idx="294">
                  <c:v>19.600000000000001</c:v>
                </c:pt>
                <c:pt idx="295">
                  <c:v>19.666666666666668</c:v>
                </c:pt>
                <c:pt idx="296">
                  <c:v>19.733333333333334</c:v>
                </c:pt>
                <c:pt idx="297">
                  <c:v>19.8</c:v>
                </c:pt>
                <c:pt idx="298">
                  <c:v>19.866666666666667</c:v>
                </c:pt>
                <c:pt idx="299">
                  <c:v>19.933333333333334</c:v>
                </c:pt>
                <c:pt idx="300">
                  <c:v>20</c:v>
                </c:pt>
                <c:pt idx="301">
                  <c:v>20.066666666666666</c:v>
                </c:pt>
                <c:pt idx="302">
                  <c:v>20.133333333333333</c:v>
                </c:pt>
                <c:pt idx="303">
                  <c:v>20.2</c:v>
                </c:pt>
                <c:pt idx="304">
                  <c:v>20.266666666666666</c:v>
                </c:pt>
                <c:pt idx="305">
                  <c:v>20.333333333333332</c:v>
                </c:pt>
                <c:pt idx="306">
                  <c:v>20.399999999999999</c:v>
                </c:pt>
                <c:pt idx="307">
                  <c:v>20.466666666666665</c:v>
                </c:pt>
                <c:pt idx="308">
                  <c:v>20.533333333333335</c:v>
                </c:pt>
                <c:pt idx="309">
                  <c:v>20.6</c:v>
                </c:pt>
                <c:pt idx="310">
                  <c:v>20.666666666666668</c:v>
                </c:pt>
                <c:pt idx="311">
                  <c:v>20.733333333333334</c:v>
                </c:pt>
                <c:pt idx="312">
                  <c:v>20.8</c:v>
                </c:pt>
                <c:pt idx="313">
                  <c:v>20.866666666666667</c:v>
                </c:pt>
                <c:pt idx="314">
                  <c:v>20.933333333333334</c:v>
                </c:pt>
                <c:pt idx="315">
                  <c:v>21</c:v>
                </c:pt>
                <c:pt idx="316">
                  <c:v>21.066666666666666</c:v>
                </c:pt>
                <c:pt idx="317">
                  <c:v>21.133333333333333</c:v>
                </c:pt>
                <c:pt idx="318">
                  <c:v>21.2</c:v>
                </c:pt>
                <c:pt idx="319">
                  <c:v>21.266666666666666</c:v>
                </c:pt>
                <c:pt idx="320">
                  <c:v>21.333333333333332</c:v>
                </c:pt>
                <c:pt idx="321">
                  <c:v>21.4</c:v>
                </c:pt>
                <c:pt idx="322">
                  <c:v>21.466666666666665</c:v>
                </c:pt>
                <c:pt idx="323">
                  <c:v>21.533333333333335</c:v>
                </c:pt>
                <c:pt idx="324">
                  <c:v>21.6</c:v>
                </c:pt>
                <c:pt idx="325">
                  <c:v>21.666666666666668</c:v>
                </c:pt>
                <c:pt idx="326">
                  <c:v>21.733333333333334</c:v>
                </c:pt>
                <c:pt idx="327">
                  <c:v>21.8</c:v>
                </c:pt>
                <c:pt idx="328">
                  <c:v>21.866666666666667</c:v>
                </c:pt>
                <c:pt idx="329">
                  <c:v>21.933333333333334</c:v>
                </c:pt>
                <c:pt idx="330">
                  <c:v>22</c:v>
                </c:pt>
                <c:pt idx="331">
                  <c:v>22.066666666666666</c:v>
                </c:pt>
                <c:pt idx="332">
                  <c:v>22.133333333333333</c:v>
                </c:pt>
                <c:pt idx="333">
                  <c:v>22.2</c:v>
                </c:pt>
                <c:pt idx="334">
                  <c:v>22.266666666666666</c:v>
                </c:pt>
                <c:pt idx="335">
                  <c:v>22.333333333333332</c:v>
                </c:pt>
                <c:pt idx="336">
                  <c:v>22.4</c:v>
                </c:pt>
                <c:pt idx="337">
                  <c:v>22.466666666666665</c:v>
                </c:pt>
                <c:pt idx="338">
                  <c:v>22.533333333333335</c:v>
                </c:pt>
                <c:pt idx="339">
                  <c:v>22.6</c:v>
                </c:pt>
                <c:pt idx="340">
                  <c:v>22.666666666666668</c:v>
                </c:pt>
                <c:pt idx="341">
                  <c:v>22.733333333333334</c:v>
                </c:pt>
                <c:pt idx="342">
                  <c:v>22.8</c:v>
                </c:pt>
                <c:pt idx="343">
                  <c:v>22.866666666666667</c:v>
                </c:pt>
                <c:pt idx="344">
                  <c:v>22.933333333333334</c:v>
                </c:pt>
                <c:pt idx="345">
                  <c:v>23</c:v>
                </c:pt>
                <c:pt idx="346">
                  <c:v>23.066666666666666</c:v>
                </c:pt>
                <c:pt idx="347">
                  <c:v>23.133333333333333</c:v>
                </c:pt>
                <c:pt idx="348">
                  <c:v>23.2</c:v>
                </c:pt>
                <c:pt idx="349">
                  <c:v>23.266666666666666</c:v>
                </c:pt>
                <c:pt idx="350">
                  <c:v>23.333333333333332</c:v>
                </c:pt>
                <c:pt idx="351">
                  <c:v>23.4</c:v>
                </c:pt>
                <c:pt idx="352">
                  <c:v>23.466666666666665</c:v>
                </c:pt>
                <c:pt idx="353">
                  <c:v>23.533333333333335</c:v>
                </c:pt>
                <c:pt idx="354">
                  <c:v>23.6</c:v>
                </c:pt>
                <c:pt idx="355">
                  <c:v>23.666666666666668</c:v>
                </c:pt>
                <c:pt idx="356">
                  <c:v>23.733333333333334</c:v>
                </c:pt>
                <c:pt idx="357">
                  <c:v>23.8</c:v>
                </c:pt>
                <c:pt idx="358">
                  <c:v>23.866666666666667</c:v>
                </c:pt>
                <c:pt idx="359">
                  <c:v>23.933333333333334</c:v>
                </c:pt>
                <c:pt idx="360">
                  <c:v>24</c:v>
                </c:pt>
              </c:numCache>
            </c:numRef>
          </c:cat>
          <c:val>
            <c:numRef>
              <c:f>pop_traffic_selected!$J$2:$J$362</c:f>
              <c:numCache>
                <c:formatCode>#.#,," M"</c:formatCode>
                <c:ptCount val="361"/>
                <c:pt idx="0">
                  <c:v>1987967.317</c:v>
                </c:pt>
                <c:pt idx="1">
                  <c:v>2000647.6329999999</c:v>
                </c:pt>
                <c:pt idx="2">
                  <c:v>1997212.3</c:v>
                </c:pt>
                <c:pt idx="3">
                  <c:v>2000996.7169999999</c:v>
                </c:pt>
                <c:pt idx="4">
                  <c:v>1994016.7830000001</c:v>
                </c:pt>
                <c:pt idx="5">
                  <c:v>1968029.85</c:v>
                </c:pt>
                <c:pt idx="6">
                  <c:v>1981362.817</c:v>
                </c:pt>
                <c:pt idx="7">
                  <c:v>1976885.25</c:v>
                </c:pt>
                <c:pt idx="8">
                  <c:v>1986986.4</c:v>
                </c:pt>
                <c:pt idx="9">
                  <c:v>2003490.0830000001</c:v>
                </c:pt>
                <c:pt idx="10">
                  <c:v>1987424.6</c:v>
                </c:pt>
                <c:pt idx="11">
                  <c:v>1980945.567</c:v>
                </c:pt>
                <c:pt idx="12">
                  <c:v>1979677.767</c:v>
                </c:pt>
                <c:pt idx="13">
                  <c:v>1981599.767</c:v>
                </c:pt>
                <c:pt idx="14">
                  <c:v>2012120.983</c:v>
                </c:pt>
                <c:pt idx="15">
                  <c:v>2030474.0830000001</c:v>
                </c:pt>
                <c:pt idx="16">
                  <c:v>2026464.3670000001</c:v>
                </c:pt>
                <c:pt idx="17">
                  <c:v>2040588.733</c:v>
                </c:pt>
                <c:pt idx="18">
                  <c:v>2040930.5</c:v>
                </c:pt>
                <c:pt idx="19">
                  <c:v>2003347.267</c:v>
                </c:pt>
                <c:pt idx="20">
                  <c:v>2040591.267</c:v>
                </c:pt>
                <c:pt idx="21">
                  <c:v>2023439.9669999999</c:v>
                </c:pt>
                <c:pt idx="22">
                  <c:v>2040711.9169999999</c:v>
                </c:pt>
                <c:pt idx="23">
                  <c:v>2063326.2830000001</c:v>
                </c:pt>
                <c:pt idx="24">
                  <c:v>2030203.2</c:v>
                </c:pt>
                <c:pt idx="25">
                  <c:v>2056347.95</c:v>
                </c:pt>
                <c:pt idx="26">
                  <c:v>2065105.45</c:v>
                </c:pt>
                <c:pt idx="27">
                  <c:v>2066531.483</c:v>
                </c:pt>
                <c:pt idx="28">
                  <c:v>2074149.067</c:v>
                </c:pt>
                <c:pt idx="29">
                  <c:v>2063160.0830000001</c:v>
                </c:pt>
                <c:pt idx="30">
                  <c:v>2041613.75</c:v>
                </c:pt>
                <c:pt idx="31">
                  <c:v>2059192.517</c:v>
                </c:pt>
                <c:pt idx="32">
                  <c:v>2052982.45</c:v>
                </c:pt>
                <c:pt idx="33">
                  <c:v>2107992.3169999998</c:v>
                </c:pt>
                <c:pt idx="34">
                  <c:v>2093303.6170000001</c:v>
                </c:pt>
                <c:pt idx="35">
                  <c:v>2076644.1329999999</c:v>
                </c:pt>
                <c:pt idx="36">
                  <c:v>2087673.1170000001</c:v>
                </c:pt>
                <c:pt idx="37">
                  <c:v>2077078.65</c:v>
                </c:pt>
                <c:pt idx="38">
                  <c:v>2079075.433</c:v>
                </c:pt>
                <c:pt idx="39">
                  <c:v>2089538.3330000001</c:v>
                </c:pt>
                <c:pt idx="40">
                  <c:v>2090690.2</c:v>
                </c:pt>
                <c:pt idx="41">
                  <c:v>2098050.733</c:v>
                </c:pt>
                <c:pt idx="42">
                  <c:v>2113984.6669999999</c:v>
                </c:pt>
                <c:pt idx="43">
                  <c:v>2128770.1329999999</c:v>
                </c:pt>
                <c:pt idx="44">
                  <c:v>2127283.267</c:v>
                </c:pt>
                <c:pt idx="45">
                  <c:v>2142689.8169999998</c:v>
                </c:pt>
                <c:pt idx="46">
                  <c:v>2148281.6</c:v>
                </c:pt>
                <c:pt idx="47">
                  <c:v>2150712.3330000001</c:v>
                </c:pt>
                <c:pt idx="48">
                  <c:v>2168990.8670000001</c:v>
                </c:pt>
                <c:pt idx="49">
                  <c:v>2165707.1329999999</c:v>
                </c:pt>
                <c:pt idx="50">
                  <c:v>2185051.9330000002</c:v>
                </c:pt>
                <c:pt idx="51">
                  <c:v>2185826.9500000002</c:v>
                </c:pt>
                <c:pt idx="52">
                  <c:v>2211233.3330000001</c:v>
                </c:pt>
                <c:pt idx="53">
                  <c:v>2243519.1170000001</c:v>
                </c:pt>
                <c:pt idx="54">
                  <c:v>2253933.5669999998</c:v>
                </c:pt>
                <c:pt idx="55">
                  <c:v>2276346.0499999998</c:v>
                </c:pt>
                <c:pt idx="56">
                  <c:v>2305371.75</c:v>
                </c:pt>
                <c:pt idx="57">
                  <c:v>2310724</c:v>
                </c:pt>
                <c:pt idx="58">
                  <c:v>2346926.5669999998</c:v>
                </c:pt>
                <c:pt idx="59">
                  <c:v>2374469.1830000002</c:v>
                </c:pt>
                <c:pt idx="60">
                  <c:v>2376298.9169999999</c:v>
                </c:pt>
                <c:pt idx="61">
                  <c:v>2440158.8829999999</c:v>
                </c:pt>
                <c:pt idx="62">
                  <c:v>2442925.2829999998</c:v>
                </c:pt>
                <c:pt idx="63">
                  <c:v>2473499.65</c:v>
                </c:pt>
                <c:pt idx="64">
                  <c:v>2491216.0499999998</c:v>
                </c:pt>
                <c:pt idx="65">
                  <c:v>2475614.2000000002</c:v>
                </c:pt>
                <c:pt idx="66">
                  <c:v>2508918.983</c:v>
                </c:pt>
                <c:pt idx="67">
                  <c:v>2543791.1830000002</c:v>
                </c:pt>
                <c:pt idx="68">
                  <c:v>2581602.1</c:v>
                </c:pt>
                <c:pt idx="69">
                  <c:v>2566570.1170000001</c:v>
                </c:pt>
                <c:pt idx="70">
                  <c:v>2567018.25</c:v>
                </c:pt>
                <c:pt idx="71">
                  <c:v>2562010.6830000002</c:v>
                </c:pt>
                <c:pt idx="72">
                  <c:v>2582657.75</c:v>
                </c:pt>
                <c:pt idx="73">
                  <c:v>2586899.4500000002</c:v>
                </c:pt>
                <c:pt idx="74">
                  <c:v>2611592.7170000002</c:v>
                </c:pt>
                <c:pt idx="75">
                  <c:v>2619545.25</c:v>
                </c:pt>
                <c:pt idx="76">
                  <c:v>2619526.5830000001</c:v>
                </c:pt>
                <c:pt idx="77">
                  <c:v>2660188.733</c:v>
                </c:pt>
                <c:pt idx="78">
                  <c:v>2705147.0669999998</c:v>
                </c:pt>
                <c:pt idx="79">
                  <c:v>2726603.3</c:v>
                </c:pt>
                <c:pt idx="80">
                  <c:v>2765799.55</c:v>
                </c:pt>
                <c:pt idx="81">
                  <c:v>2734580.6170000001</c:v>
                </c:pt>
                <c:pt idx="82">
                  <c:v>2791382.733</c:v>
                </c:pt>
                <c:pt idx="83">
                  <c:v>2818277.8</c:v>
                </c:pt>
                <c:pt idx="84">
                  <c:v>2816543.983</c:v>
                </c:pt>
                <c:pt idx="85">
                  <c:v>2855956.1329999999</c:v>
                </c:pt>
                <c:pt idx="86">
                  <c:v>2870422.15</c:v>
                </c:pt>
                <c:pt idx="87">
                  <c:v>2910086.483</c:v>
                </c:pt>
                <c:pt idx="88">
                  <c:v>2925438.2</c:v>
                </c:pt>
                <c:pt idx="89">
                  <c:v>2949474.517</c:v>
                </c:pt>
                <c:pt idx="90">
                  <c:v>2991995.9</c:v>
                </c:pt>
                <c:pt idx="91">
                  <c:v>3032236.4169999999</c:v>
                </c:pt>
                <c:pt idx="92">
                  <c:v>3023898.8829999999</c:v>
                </c:pt>
                <c:pt idx="93">
                  <c:v>3019012.05</c:v>
                </c:pt>
                <c:pt idx="94">
                  <c:v>3032317.233</c:v>
                </c:pt>
                <c:pt idx="95">
                  <c:v>3045403.8169999998</c:v>
                </c:pt>
                <c:pt idx="96">
                  <c:v>3018477.5669999998</c:v>
                </c:pt>
                <c:pt idx="97">
                  <c:v>3049642.3829999999</c:v>
                </c:pt>
                <c:pt idx="98">
                  <c:v>3062193.3</c:v>
                </c:pt>
                <c:pt idx="99">
                  <c:v>3064911.5329999998</c:v>
                </c:pt>
                <c:pt idx="100">
                  <c:v>3070982.3330000001</c:v>
                </c:pt>
                <c:pt idx="101">
                  <c:v>3100980.733</c:v>
                </c:pt>
                <c:pt idx="102">
                  <c:v>3120634.45</c:v>
                </c:pt>
                <c:pt idx="103">
                  <c:v>3091292.9670000002</c:v>
                </c:pt>
                <c:pt idx="104">
                  <c:v>3085640.3</c:v>
                </c:pt>
                <c:pt idx="105">
                  <c:v>3086006.0329999998</c:v>
                </c:pt>
                <c:pt idx="106">
                  <c:v>3118615.8169999998</c:v>
                </c:pt>
                <c:pt idx="107">
                  <c:v>3060439.1170000001</c:v>
                </c:pt>
                <c:pt idx="108">
                  <c:v>3063313.983</c:v>
                </c:pt>
                <c:pt idx="109">
                  <c:v>3034100.8670000001</c:v>
                </c:pt>
                <c:pt idx="110">
                  <c:v>3007852.6830000002</c:v>
                </c:pt>
                <c:pt idx="111">
                  <c:v>2947015.05</c:v>
                </c:pt>
                <c:pt idx="112">
                  <c:v>2885823.517</c:v>
                </c:pt>
                <c:pt idx="113">
                  <c:v>2838965.483</c:v>
                </c:pt>
                <c:pt idx="114">
                  <c:v>2805568.65</c:v>
                </c:pt>
                <c:pt idx="115">
                  <c:v>2797019.75</c:v>
                </c:pt>
                <c:pt idx="116">
                  <c:v>2742978.6170000001</c:v>
                </c:pt>
                <c:pt idx="117">
                  <c:v>2727482.85</c:v>
                </c:pt>
                <c:pt idx="118">
                  <c:v>2707345.8</c:v>
                </c:pt>
                <c:pt idx="119">
                  <c:v>2677338.6669999999</c:v>
                </c:pt>
                <c:pt idx="120">
                  <c:v>2604729.1329999999</c:v>
                </c:pt>
                <c:pt idx="121">
                  <c:v>2625731.6329999999</c:v>
                </c:pt>
                <c:pt idx="122">
                  <c:v>2533093</c:v>
                </c:pt>
                <c:pt idx="123">
                  <c:v>2463474.8169999998</c:v>
                </c:pt>
                <c:pt idx="124">
                  <c:v>2398321.0669999998</c:v>
                </c:pt>
                <c:pt idx="125">
                  <c:v>2339642.4169999999</c:v>
                </c:pt>
                <c:pt idx="126">
                  <c:v>2271403.4670000002</c:v>
                </c:pt>
                <c:pt idx="127">
                  <c:v>2201801.1830000002</c:v>
                </c:pt>
                <c:pt idx="128">
                  <c:v>2148737.25</c:v>
                </c:pt>
                <c:pt idx="129">
                  <c:v>2089898.983</c:v>
                </c:pt>
                <c:pt idx="130">
                  <c:v>2039554.65</c:v>
                </c:pt>
                <c:pt idx="131">
                  <c:v>1979787.3670000001</c:v>
                </c:pt>
                <c:pt idx="132">
                  <c:v>1915183.25</c:v>
                </c:pt>
                <c:pt idx="133">
                  <c:v>1846444.45</c:v>
                </c:pt>
                <c:pt idx="134">
                  <c:v>1790918.1170000001</c:v>
                </c:pt>
                <c:pt idx="135">
                  <c:v>1723725.183</c:v>
                </c:pt>
                <c:pt idx="136">
                  <c:v>1685866.3829999999</c:v>
                </c:pt>
                <c:pt idx="137">
                  <c:v>1615262.9</c:v>
                </c:pt>
                <c:pt idx="138">
                  <c:v>1556414.017</c:v>
                </c:pt>
                <c:pt idx="139">
                  <c:v>1486383.0830000001</c:v>
                </c:pt>
                <c:pt idx="140">
                  <c:v>1424126.933</c:v>
                </c:pt>
                <c:pt idx="141">
                  <c:v>1371869.567</c:v>
                </c:pt>
                <c:pt idx="142">
                  <c:v>1321139.4669999999</c:v>
                </c:pt>
                <c:pt idx="143">
                  <c:v>1275302.3670000001</c:v>
                </c:pt>
                <c:pt idx="144">
                  <c:v>1219549.5</c:v>
                </c:pt>
                <c:pt idx="145">
                  <c:v>1169986.067</c:v>
                </c:pt>
                <c:pt idx="146">
                  <c:v>1129405.683</c:v>
                </c:pt>
                <c:pt idx="147">
                  <c:v>1078962.5</c:v>
                </c:pt>
                <c:pt idx="148">
                  <c:v>1039573.933</c:v>
                </c:pt>
                <c:pt idx="149">
                  <c:v>1003389.367</c:v>
                </c:pt>
                <c:pt idx="150">
                  <c:v>965346.05</c:v>
                </c:pt>
                <c:pt idx="151">
                  <c:v>934523.1</c:v>
                </c:pt>
                <c:pt idx="152">
                  <c:v>895868.36670000001</c:v>
                </c:pt>
                <c:pt idx="153">
                  <c:v>862016.1</c:v>
                </c:pt>
                <c:pt idx="154">
                  <c:v>821099.91669999994</c:v>
                </c:pt>
                <c:pt idx="155">
                  <c:v>787238.9</c:v>
                </c:pt>
                <c:pt idx="156">
                  <c:v>755695.88329999999</c:v>
                </c:pt>
                <c:pt idx="157">
                  <c:v>723988.83330000006</c:v>
                </c:pt>
                <c:pt idx="158">
                  <c:v>699051.75</c:v>
                </c:pt>
                <c:pt idx="159">
                  <c:v>672679.55</c:v>
                </c:pt>
                <c:pt idx="160">
                  <c:v>645162.4</c:v>
                </c:pt>
                <c:pt idx="161">
                  <c:v>620687.5</c:v>
                </c:pt>
                <c:pt idx="162">
                  <c:v>598575.08330000006</c:v>
                </c:pt>
                <c:pt idx="163">
                  <c:v>575250.15</c:v>
                </c:pt>
                <c:pt idx="164">
                  <c:v>558382.21669999999</c:v>
                </c:pt>
                <c:pt idx="165">
                  <c:v>535027.93330000003</c:v>
                </c:pt>
                <c:pt idx="166">
                  <c:v>527281.81669999997</c:v>
                </c:pt>
                <c:pt idx="167">
                  <c:v>510963.48330000002</c:v>
                </c:pt>
                <c:pt idx="168">
                  <c:v>492378.7</c:v>
                </c:pt>
                <c:pt idx="169">
                  <c:v>476828.43329999998</c:v>
                </c:pt>
                <c:pt idx="170">
                  <c:v>461089.46669999999</c:v>
                </c:pt>
                <c:pt idx="171">
                  <c:v>446316.63329999999</c:v>
                </c:pt>
                <c:pt idx="172">
                  <c:v>433047.26669999998</c:v>
                </c:pt>
                <c:pt idx="173">
                  <c:v>423992.71669999999</c:v>
                </c:pt>
                <c:pt idx="174">
                  <c:v>408659.73330000002</c:v>
                </c:pt>
                <c:pt idx="175">
                  <c:v>398260.53330000001</c:v>
                </c:pt>
                <c:pt idx="176">
                  <c:v>390847.8333</c:v>
                </c:pt>
                <c:pt idx="177">
                  <c:v>378857.55</c:v>
                </c:pt>
                <c:pt idx="178">
                  <c:v>371614.65</c:v>
                </c:pt>
                <c:pt idx="179">
                  <c:v>363921.63329999999</c:v>
                </c:pt>
                <c:pt idx="180">
                  <c:v>354196.78330000001</c:v>
                </c:pt>
                <c:pt idx="181">
                  <c:v>355069.9</c:v>
                </c:pt>
                <c:pt idx="182">
                  <c:v>346427.13329999999</c:v>
                </c:pt>
                <c:pt idx="183">
                  <c:v>340178.4167</c:v>
                </c:pt>
                <c:pt idx="184">
                  <c:v>332992.9167</c:v>
                </c:pt>
                <c:pt idx="185">
                  <c:v>324918.76669999998</c:v>
                </c:pt>
                <c:pt idx="186">
                  <c:v>320825.48330000002</c:v>
                </c:pt>
                <c:pt idx="187">
                  <c:v>316842.9167</c:v>
                </c:pt>
                <c:pt idx="188">
                  <c:v>319025.3</c:v>
                </c:pt>
                <c:pt idx="189">
                  <c:v>310580.90000000002</c:v>
                </c:pt>
                <c:pt idx="190">
                  <c:v>302989.18329999998</c:v>
                </c:pt>
                <c:pt idx="191">
                  <c:v>299942.59999999998</c:v>
                </c:pt>
                <c:pt idx="192">
                  <c:v>298443.88329999999</c:v>
                </c:pt>
                <c:pt idx="193">
                  <c:v>297145.53330000001</c:v>
                </c:pt>
                <c:pt idx="194">
                  <c:v>296287.96669999999</c:v>
                </c:pt>
                <c:pt idx="195">
                  <c:v>294184.15000000002</c:v>
                </c:pt>
                <c:pt idx="196">
                  <c:v>308902.01669999998</c:v>
                </c:pt>
                <c:pt idx="197">
                  <c:v>314455.53330000001</c:v>
                </c:pt>
                <c:pt idx="198">
                  <c:v>306639.90000000002</c:v>
                </c:pt>
                <c:pt idx="199">
                  <c:v>307543.68329999998</c:v>
                </c:pt>
                <c:pt idx="200">
                  <c:v>307222.38329999999</c:v>
                </c:pt>
                <c:pt idx="201">
                  <c:v>310689.63329999999</c:v>
                </c:pt>
                <c:pt idx="202">
                  <c:v>308804.31670000002</c:v>
                </c:pt>
                <c:pt idx="203">
                  <c:v>329059.81670000002</c:v>
                </c:pt>
                <c:pt idx="204">
                  <c:v>325020.55</c:v>
                </c:pt>
                <c:pt idx="205">
                  <c:v>325201.81670000002</c:v>
                </c:pt>
                <c:pt idx="206">
                  <c:v>329829</c:v>
                </c:pt>
                <c:pt idx="207">
                  <c:v>339475.31670000002</c:v>
                </c:pt>
                <c:pt idx="208">
                  <c:v>345907.7</c:v>
                </c:pt>
                <c:pt idx="209">
                  <c:v>350420.3333</c:v>
                </c:pt>
                <c:pt idx="210">
                  <c:v>355641.0833</c:v>
                </c:pt>
                <c:pt idx="211">
                  <c:v>387760.85</c:v>
                </c:pt>
                <c:pt idx="212">
                  <c:v>396028.23330000002</c:v>
                </c:pt>
                <c:pt idx="213">
                  <c:v>408400.8</c:v>
                </c:pt>
                <c:pt idx="214">
                  <c:v>415213.06670000002</c:v>
                </c:pt>
                <c:pt idx="215">
                  <c:v>420802.55</c:v>
                </c:pt>
                <c:pt idx="216">
                  <c:v>436365.03330000001</c:v>
                </c:pt>
                <c:pt idx="217">
                  <c:v>446248.85</c:v>
                </c:pt>
                <c:pt idx="218">
                  <c:v>495153.31670000002</c:v>
                </c:pt>
                <c:pt idx="219">
                  <c:v>493065.95</c:v>
                </c:pt>
                <c:pt idx="220">
                  <c:v>504272.2</c:v>
                </c:pt>
                <c:pt idx="221">
                  <c:v>521278.9</c:v>
                </c:pt>
                <c:pt idx="222">
                  <c:v>541391.58330000006</c:v>
                </c:pt>
                <c:pt idx="223">
                  <c:v>570335.69999999995</c:v>
                </c:pt>
                <c:pt idx="224">
                  <c:v>584441.15</c:v>
                </c:pt>
                <c:pt idx="225">
                  <c:v>602499.46669999999</c:v>
                </c:pt>
                <c:pt idx="226">
                  <c:v>663159.30000000005</c:v>
                </c:pt>
                <c:pt idx="227">
                  <c:v>681798.05</c:v>
                </c:pt>
                <c:pt idx="228">
                  <c:v>712900.08330000006</c:v>
                </c:pt>
                <c:pt idx="229">
                  <c:v>728665.68330000003</c:v>
                </c:pt>
                <c:pt idx="230">
                  <c:v>745165.43330000003</c:v>
                </c:pt>
                <c:pt idx="231">
                  <c:v>769316.88329999999</c:v>
                </c:pt>
                <c:pt idx="232">
                  <c:v>792889.46669999999</c:v>
                </c:pt>
                <c:pt idx="233">
                  <c:v>862760.71669999999</c:v>
                </c:pt>
                <c:pt idx="234">
                  <c:v>864720.5</c:v>
                </c:pt>
                <c:pt idx="235">
                  <c:v>882009.85</c:v>
                </c:pt>
                <c:pt idx="236">
                  <c:v>911533.85</c:v>
                </c:pt>
                <c:pt idx="237">
                  <c:v>944848.6</c:v>
                </c:pt>
                <c:pt idx="238">
                  <c:v>986294.41669999994</c:v>
                </c:pt>
                <c:pt idx="239">
                  <c:v>1008656.067</c:v>
                </c:pt>
                <c:pt idx="240">
                  <c:v>1029911.517</c:v>
                </c:pt>
                <c:pt idx="241">
                  <c:v>1098778.483</c:v>
                </c:pt>
                <c:pt idx="242">
                  <c:v>1116562.9669999999</c:v>
                </c:pt>
                <c:pt idx="243">
                  <c:v>1151056.3999999999</c:v>
                </c:pt>
                <c:pt idx="244">
                  <c:v>1163608.9169999999</c:v>
                </c:pt>
                <c:pt idx="245">
                  <c:v>1170051.067</c:v>
                </c:pt>
                <c:pt idx="246">
                  <c:v>1166395.9169999999</c:v>
                </c:pt>
                <c:pt idx="247">
                  <c:v>1194556.317</c:v>
                </c:pt>
                <c:pt idx="248">
                  <c:v>1244226.8670000001</c:v>
                </c:pt>
                <c:pt idx="249">
                  <c:v>1224885.1000000001</c:v>
                </c:pt>
                <c:pt idx="250">
                  <c:v>1230619.233</c:v>
                </c:pt>
                <c:pt idx="251">
                  <c:v>1240365.5830000001</c:v>
                </c:pt>
                <c:pt idx="252">
                  <c:v>1253316.017</c:v>
                </c:pt>
                <c:pt idx="253">
                  <c:v>1272023.7830000001</c:v>
                </c:pt>
                <c:pt idx="254">
                  <c:v>1281296.55</c:v>
                </c:pt>
                <c:pt idx="255">
                  <c:v>1291281.567</c:v>
                </c:pt>
                <c:pt idx="256">
                  <c:v>1317993.8330000001</c:v>
                </c:pt>
                <c:pt idx="257">
                  <c:v>1330110.55</c:v>
                </c:pt>
                <c:pt idx="258">
                  <c:v>1323491.5330000001</c:v>
                </c:pt>
                <c:pt idx="259">
                  <c:v>1355584.15</c:v>
                </c:pt>
                <c:pt idx="260">
                  <c:v>1366604.65</c:v>
                </c:pt>
                <c:pt idx="261">
                  <c:v>1358053.4669999999</c:v>
                </c:pt>
                <c:pt idx="262">
                  <c:v>1391361.7</c:v>
                </c:pt>
                <c:pt idx="263">
                  <c:v>1426860.8330000001</c:v>
                </c:pt>
                <c:pt idx="264">
                  <c:v>1424481.017</c:v>
                </c:pt>
                <c:pt idx="265">
                  <c:v>1393127.2</c:v>
                </c:pt>
                <c:pt idx="266">
                  <c:v>1434705.1329999999</c:v>
                </c:pt>
                <c:pt idx="267">
                  <c:v>1471853.4169999999</c:v>
                </c:pt>
                <c:pt idx="268">
                  <c:v>1487982.75</c:v>
                </c:pt>
                <c:pt idx="269">
                  <c:v>1465995.567</c:v>
                </c:pt>
                <c:pt idx="270">
                  <c:v>1505061.45</c:v>
                </c:pt>
                <c:pt idx="271">
                  <c:v>1562221.25</c:v>
                </c:pt>
                <c:pt idx="272">
                  <c:v>1569731.1669999999</c:v>
                </c:pt>
                <c:pt idx="273">
                  <c:v>1574379.683</c:v>
                </c:pt>
                <c:pt idx="274">
                  <c:v>1531399.067</c:v>
                </c:pt>
                <c:pt idx="275">
                  <c:v>1594695.4669999999</c:v>
                </c:pt>
                <c:pt idx="276">
                  <c:v>1605469.6</c:v>
                </c:pt>
                <c:pt idx="277">
                  <c:v>1611956.517</c:v>
                </c:pt>
                <c:pt idx="278">
                  <c:v>1641078.933</c:v>
                </c:pt>
                <c:pt idx="279">
                  <c:v>1650256.2830000001</c:v>
                </c:pt>
                <c:pt idx="280">
                  <c:v>1662722.15</c:v>
                </c:pt>
                <c:pt idx="281">
                  <c:v>1664015.05</c:v>
                </c:pt>
                <c:pt idx="282">
                  <c:v>1684420.9169999999</c:v>
                </c:pt>
                <c:pt idx="283">
                  <c:v>1695944.5330000001</c:v>
                </c:pt>
                <c:pt idx="284">
                  <c:v>1705878.9169999999</c:v>
                </c:pt>
                <c:pt idx="285">
                  <c:v>1727231.1329999999</c:v>
                </c:pt>
                <c:pt idx="286">
                  <c:v>1751432.3670000001</c:v>
                </c:pt>
                <c:pt idx="287">
                  <c:v>1750209.8670000001</c:v>
                </c:pt>
                <c:pt idx="288">
                  <c:v>1747727.817</c:v>
                </c:pt>
                <c:pt idx="289">
                  <c:v>1751597.6170000001</c:v>
                </c:pt>
                <c:pt idx="290">
                  <c:v>1752562.6</c:v>
                </c:pt>
                <c:pt idx="291">
                  <c:v>1765000.683</c:v>
                </c:pt>
                <c:pt idx="292">
                  <c:v>1779067.7169999999</c:v>
                </c:pt>
                <c:pt idx="293">
                  <c:v>1797733.067</c:v>
                </c:pt>
                <c:pt idx="294">
                  <c:v>1795551.6669999999</c:v>
                </c:pt>
                <c:pt idx="295">
                  <c:v>1798364.733</c:v>
                </c:pt>
                <c:pt idx="296">
                  <c:v>1802652.1329999999</c:v>
                </c:pt>
                <c:pt idx="297">
                  <c:v>1816369.6669999999</c:v>
                </c:pt>
                <c:pt idx="298">
                  <c:v>1822063.017</c:v>
                </c:pt>
                <c:pt idx="299">
                  <c:v>1834389.017</c:v>
                </c:pt>
                <c:pt idx="300">
                  <c:v>1847742.683</c:v>
                </c:pt>
                <c:pt idx="301">
                  <c:v>1879371.767</c:v>
                </c:pt>
                <c:pt idx="302">
                  <c:v>1860531.9669999999</c:v>
                </c:pt>
                <c:pt idx="303">
                  <c:v>1859933.1</c:v>
                </c:pt>
                <c:pt idx="304">
                  <c:v>1867145.1170000001</c:v>
                </c:pt>
                <c:pt idx="305">
                  <c:v>1860968.567</c:v>
                </c:pt>
                <c:pt idx="306">
                  <c:v>1865488.683</c:v>
                </c:pt>
                <c:pt idx="307">
                  <c:v>1884446.85</c:v>
                </c:pt>
                <c:pt idx="308">
                  <c:v>1890152.1669999999</c:v>
                </c:pt>
                <c:pt idx="309">
                  <c:v>1893568.05</c:v>
                </c:pt>
                <c:pt idx="310">
                  <c:v>1916682.55</c:v>
                </c:pt>
                <c:pt idx="311">
                  <c:v>1935798</c:v>
                </c:pt>
                <c:pt idx="312">
                  <c:v>1937824.1329999999</c:v>
                </c:pt>
                <c:pt idx="313">
                  <c:v>1954155.9669999999</c:v>
                </c:pt>
                <c:pt idx="314">
                  <c:v>1974213.4</c:v>
                </c:pt>
                <c:pt idx="315">
                  <c:v>1977744.933</c:v>
                </c:pt>
                <c:pt idx="316">
                  <c:v>1998336.3670000001</c:v>
                </c:pt>
                <c:pt idx="317">
                  <c:v>2005638.4169999999</c:v>
                </c:pt>
                <c:pt idx="318">
                  <c:v>2015940.3829999999</c:v>
                </c:pt>
                <c:pt idx="319">
                  <c:v>2028371.433</c:v>
                </c:pt>
                <c:pt idx="320">
                  <c:v>2047014.517</c:v>
                </c:pt>
                <c:pt idx="321">
                  <c:v>2075538.267</c:v>
                </c:pt>
                <c:pt idx="322">
                  <c:v>2096205.3330000001</c:v>
                </c:pt>
                <c:pt idx="323">
                  <c:v>2129459.483</c:v>
                </c:pt>
                <c:pt idx="324">
                  <c:v>2152102.4330000002</c:v>
                </c:pt>
                <c:pt idx="325">
                  <c:v>2166781.8330000001</c:v>
                </c:pt>
                <c:pt idx="326">
                  <c:v>2194682.017</c:v>
                </c:pt>
                <c:pt idx="327">
                  <c:v>2236329.5830000001</c:v>
                </c:pt>
                <c:pt idx="328">
                  <c:v>2273115.9670000002</c:v>
                </c:pt>
                <c:pt idx="329">
                  <c:v>2294689.6329999999</c:v>
                </c:pt>
                <c:pt idx="330">
                  <c:v>2301192.4500000002</c:v>
                </c:pt>
                <c:pt idx="331">
                  <c:v>2298711.7829999998</c:v>
                </c:pt>
                <c:pt idx="332">
                  <c:v>2294755.0329999998</c:v>
                </c:pt>
                <c:pt idx="333">
                  <c:v>2298346.1</c:v>
                </c:pt>
                <c:pt idx="334">
                  <c:v>2298245.0499999998</c:v>
                </c:pt>
                <c:pt idx="335">
                  <c:v>2306387.2170000002</c:v>
                </c:pt>
                <c:pt idx="336">
                  <c:v>2305403.85</c:v>
                </c:pt>
                <c:pt idx="337">
                  <c:v>2290055.9500000002</c:v>
                </c:pt>
                <c:pt idx="338">
                  <c:v>2276152.8670000001</c:v>
                </c:pt>
                <c:pt idx="339">
                  <c:v>2249349.9</c:v>
                </c:pt>
                <c:pt idx="340">
                  <c:v>2245283.1830000002</c:v>
                </c:pt>
                <c:pt idx="341">
                  <c:v>2205276.0830000001</c:v>
                </c:pt>
                <c:pt idx="342">
                  <c:v>2187844.7999999998</c:v>
                </c:pt>
                <c:pt idx="343">
                  <c:v>2192106</c:v>
                </c:pt>
                <c:pt idx="344">
                  <c:v>2174858.7829999998</c:v>
                </c:pt>
                <c:pt idx="345">
                  <c:v>2155585.517</c:v>
                </c:pt>
                <c:pt idx="346">
                  <c:v>2149919.1170000001</c:v>
                </c:pt>
                <c:pt idx="347">
                  <c:v>2131836.4500000002</c:v>
                </c:pt>
                <c:pt idx="348">
                  <c:v>2122688.3670000001</c:v>
                </c:pt>
                <c:pt idx="349">
                  <c:v>2077574.433</c:v>
                </c:pt>
                <c:pt idx="350">
                  <c:v>2087223.1170000001</c:v>
                </c:pt>
                <c:pt idx="351">
                  <c:v>2080973.9669999999</c:v>
                </c:pt>
                <c:pt idx="352">
                  <c:v>2074251.25</c:v>
                </c:pt>
                <c:pt idx="353">
                  <c:v>2074888.733</c:v>
                </c:pt>
                <c:pt idx="354">
                  <c:v>2055273.983</c:v>
                </c:pt>
                <c:pt idx="355">
                  <c:v>2042339.567</c:v>
                </c:pt>
                <c:pt idx="356">
                  <c:v>2029535.85</c:v>
                </c:pt>
                <c:pt idx="357">
                  <c:v>2027177.567</c:v>
                </c:pt>
                <c:pt idx="358">
                  <c:v>2022433.3829999999</c:v>
                </c:pt>
                <c:pt idx="359">
                  <c:v>2018326.0330000001</c:v>
                </c:pt>
                <c:pt idx="360">
                  <c:v>2008254.067</c:v>
                </c:pt>
              </c:numCache>
            </c:numRef>
          </c:val>
          <c:smooth val="0"/>
          <c:extLst>
            <c:ext xmlns:c16="http://schemas.microsoft.com/office/drawing/2014/chart" uri="{C3380CC4-5D6E-409C-BE32-E72D297353CC}">
              <c16:uniqueId val="{00000005-49B8-3043-AC41-5F4A8B35FD5E}"/>
            </c:ext>
          </c:extLst>
        </c:ser>
        <c:dLbls>
          <c:showLegendKey val="0"/>
          <c:showVal val="0"/>
          <c:showCatName val="0"/>
          <c:showSerName val="0"/>
          <c:showPercent val="0"/>
          <c:showBubbleSize val="0"/>
        </c:dLbls>
        <c:smooth val="0"/>
        <c:axId val="1798510640"/>
        <c:axId val="1798511024"/>
      </c:lineChart>
      <c:catAx>
        <c:axId val="179851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n-US"/>
          </a:p>
        </c:txPr>
        <c:crossAx val="1798511024"/>
        <c:crosses val="autoZero"/>
        <c:auto val="1"/>
        <c:lblAlgn val="ctr"/>
        <c:lblOffset val="100"/>
        <c:tickLblSkip val="15"/>
        <c:noMultiLvlLbl val="0"/>
      </c:catAx>
      <c:valAx>
        <c:axId val="1798511024"/>
        <c:scaling>
          <c:orientation val="minMax"/>
          <c:max val="3500000"/>
        </c:scaling>
        <c:delete val="0"/>
        <c:axPos val="l"/>
        <c:majorGridlines>
          <c:spPr>
            <a:ln w="9525" cap="flat" cmpd="sng" algn="ctr">
              <a:solidFill>
                <a:schemeClr val="tx1">
                  <a:lumMod val="15000"/>
                  <a:lumOff val="85000"/>
                </a:schemeClr>
              </a:solidFill>
              <a:round/>
            </a:ln>
            <a:effectLst/>
          </c:spPr>
        </c:majorGridlines>
        <c:numFmt formatCode="#.#,,&quot; M&quot;" sourceLinked="1"/>
        <c:majorTickMark val="none"/>
        <c:minorTickMark val="none"/>
        <c:tickLblPos val="nextTo"/>
        <c:spPr>
          <a:noFill/>
          <a:ln>
            <a:noFill/>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n-US"/>
          </a:p>
        </c:txPr>
        <c:crossAx val="1798510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4500" b="0" i="0" u="none" strike="noStrike" kern="1200" spc="0" baseline="0">
                <a:solidFill>
                  <a:schemeClr val="tx1">
                    <a:lumMod val="65000"/>
                    <a:lumOff val="35000"/>
                  </a:schemeClr>
                </a:solidFill>
                <a:latin typeface="+mn-lt"/>
                <a:ea typeface="+mn-ea"/>
                <a:cs typeface="+mn-cs"/>
              </a:defRPr>
            </a:pPr>
            <a:r>
              <a:rPr lang="en-US" sz="4500" baseline="0"/>
              <a:t>Average Network Latency</a:t>
            </a:r>
          </a:p>
        </c:rich>
      </c:tx>
      <c:overlay val="0"/>
      <c:spPr>
        <a:noFill/>
        <a:ln>
          <a:noFill/>
        </a:ln>
        <a:effectLst/>
      </c:spPr>
      <c:txPr>
        <a:bodyPr rot="0" spcFirstLastPara="1" vertOverflow="ellipsis" vert="horz" wrap="square" anchor="ctr" anchorCtr="1"/>
        <a:lstStyle/>
        <a:p>
          <a:pPr>
            <a:defRPr sz="4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www_e2o_rtt!$D$1</c:f>
              <c:strCache>
                <c:ptCount val="1"/>
                <c:pt idx="0">
                  <c:v>Taiji</c:v>
                </c:pt>
              </c:strCache>
            </c:strRef>
          </c:tx>
          <c:spPr>
            <a:ln w="127000" cap="rnd">
              <a:solidFill>
                <a:schemeClr val="accent1"/>
              </a:solidFill>
              <a:round/>
            </a:ln>
            <a:effectLst/>
          </c:spPr>
          <c:marker>
            <c:symbol val="none"/>
          </c:marker>
          <c:cat>
            <c:numRef>
              <c:f>www_e2o_rtt!$C$2:$C$361</c:f>
              <c:numCache>
                <c:formatCode>h</c:formatCode>
                <c:ptCount val="360"/>
                <c:pt idx="0">
                  <c:v>43543.002777777772</c:v>
                </c:pt>
                <c:pt idx="1">
                  <c:v>43543.005555555559</c:v>
                </c:pt>
                <c:pt idx="2">
                  <c:v>43543.008333333331</c:v>
                </c:pt>
                <c:pt idx="3">
                  <c:v>43543.011111111111</c:v>
                </c:pt>
                <c:pt idx="4">
                  <c:v>43543.013888888891</c:v>
                </c:pt>
                <c:pt idx="5">
                  <c:v>43543.016666666663</c:v>
                </c:pt>
                <c:pt idx="6">
                  <c:v>43543.01944444445</c:v>
                </c:pt>
                <c:pt idx="7">
                  <c:v>43543.022222222222</c:v>
                </c:pt>
                <c:pt idx="8">
                  <c:v>43543.024999999994</c:v>
                </c:pt>
                <c:pt idx="9">
                  <c:v>43543.027777777781</c:v>
                </c:pt>
                <c:pt idx="10">
                  <c:v>43543.030555555553</c:v>
                </c:pt>
                <c:pt idx="11">
                  <c:v>43543.033333333333</c:v>
                </c:pt>
                <c:pt idx="12">
                  <c:v>43543.036111111112</c:v>
                </c:pt>
                <c:pt idx="13">
                  <c:v>43543.038888888885</c:v>
                </c:pt>
                <c:pt idx="14">
                  <c:v>43543.041666666672</c:v>
                </c:pt>
                <c:pt idx="15">
                  <c:v>43543.044444444444</c:v>
                </c:pt>
                <c:pt idx="16">
                  <c:v>43543.047222222223</c:v>
                </c:pt>
                <c:pt idx="17">
                  <c:v>43543.05</c:v>
                </c:pt>
                <c:pt idx="18">
                  <c:v>43543.052777777775</c:v>
                </c:pt>
                <c:pt idx="19">
                  <c:v>43543.055555555555</c:v>
                </c:pt>
                <c:pt idx="20">
                  <c:v>43543.058333333334</c:v>
                </c:pt>
                <c:pt idx="21">
                  <c:v>43543.061111111107</c:v>
                </c:pt>
                <c:pt idx="22">
                  <c:v>43543.063888888893</c:v>
                </c:pt>
                <c:pt idx="23">
                  <c:v>43543.066666666666</c:v>
                </c:pt>
                <c:pt idx="24">
                  <c:v>43543.069444444445</c:v>
                </c:pt>
                <c:pt idx="25">
                  <c:v>43543.072222222225</c:v>
                </c:pt>
                <c:pt idx="26">
                  <c:v>43543.074999999997</c:v>
                </c:pt>
                <c:pt idx="27">
                  <c:v>43543.077777777777</c:v>
                </c:pt>
                <c:pt idx="28">
                  <c:v>43543.080555555556</c:v>
                </c:pt>
                <c:pt idx="29">
                  <c:v>43543.083333333328</c:v>
                </c:pt>
                <c:pt idx="30">
                  <c:v>43543.086111111115</c:v>
                </c:pt>
                <c:pt idx="31">
                  <c:v>43543.088888888888</c:v>
                </c:pt>
                <c:pt idx="32">
                  <c:v>43543.091666666667</c:v>
                </c:pt>
                <c:pt idx="33">
                  <c:v>43543.094444444447</c:v>
                </c:pt>
                <c:pt idx="34">
                  <c:v>43543.097222222219</c:v>
                </c:pt>
                <c:pt idx="35">
                  <c:v>43543.100000000006</c:v>
                </c:pt>
                <c:pt idx="36">
                  <c:v>43543.102777777778</c:v>
                </c:pt>
                <c:pt idx="37">
                  <c:v>43543.10555555555</c:v>
                </c:pt>
                <c:pt idx="38">
                  <c:v>43543.108333333337</c:v>
                </c:pt>
                <c:pt idx="39">
                  <c:v>43543.111111111109</c:v>
                </c:pt>
                <c:pt idx="40">
                  <c:v>43543.113888888889</c:v>
                </c:pt>
                <c:pt idx="41">
                  <c:v>43543.116666666669</c:v>
                </c:pt>
                <c:pt idx="42">
                  <c:v>43543.119444444441</c:v>
                </c:pt>
                <c:pt idx="43">
                  <c:v>43543.122222222228</c:v>
                </c:pt>
                <c:pt idx="44">
                  <c:v>43543.125</c:v>
                </c:pt>
                <c:pt idx="45">
                  <c:v>43543.127777777772</c:v>
                </c:pt>
                <c:pt idx="46">
                  <c:v>43543.130555555559</c:v>
                </c:pt>
                <c:pt idx="47">
                  <c:v>43543.133333333331</c:v>
                </c:pt>
                <c:pt idx="48">
                  <c:v>43543.136111111111</c:v>
                </c:pt>
                <c:pt idx="49">
                  <c:v>43543.138888888891</c:v>
                </c:pt>
                <c:pt idx="50">
                  <c:v>43543.141666666663</c:v>
                </c:pt>
                <c:pt idx="51">
                  <c:v>43543.14444444445</c:v>
                </c:pt>
                <c:pt idx="52">
                  <c:v>43543.147222222222</c:v>
                </c:pt>
                <c:pt idx="53">
                  <c:v>43543.149999999994</c:v>
                </c:pt>
                <c:pt idx="54">
                  <c:v>43543.152777777781</c:v>
                </c:pt>
                <c:pt idx="55">
                  <c:v>43543.155555555553</c:v>
                </c:pt>
                <c:pt idx="56">
                  <c:v>43543.158333333333</c:v>
                </c:pt>
                <c:pt idx="57">
                  <c:v>43543.161111111112</c:v>
                </c:pt>
                <c:pt idx="58">
                  <c:v>43543.163888888885</c:v>
                </c:pt>
                <c:pt idx="59">
                  <c:v>43543.166666666672</c:v>
                </c:pt>
                <c:pt idx="60">
                  <c:v>43543.169444444444</c:v>
                </c:pt>
                <c:pt idx="61">
                  <c:v>43543.172222222223</c:v>
                </c:pt>
                <c:pt idx="62">
                  <c:v>43543.175000000003</c:v>
                </c:pt>
                <c:pt idx="63">
                  <c:v>43543.177777777775</c:v>
                </c:pt>
                <c:pt idx="64">
                  <c:v>43543.180555555555</c:v>
                </c:pt>
                <c:pt idx="65">
                  <c:v>43543.183333333334</c:v>
                </c:pt>
                <c:pt idx="66">
                  <c:v>43543.186111111107</c:v>
                </c:pt>
                <c:pt idx="67">
                  <c:v>43543.188888888893</c:v>
                </c:pt>
                <c:pt idx="68">
                  <c:v>43543.191666666666</c:v>
                </c:pt>
                <c:pt idx="69">
                  <c:v>43543.194444444445</c:v>
                </c:pt>
                <c:pt idx="70">
                  <c:v>43543.197222222225</c:v>
                </c:pt>
                <c:pt idx="71">
                  <c:v>43543.199999999997</c:v>
                </c:pt>
                <c:pt idx="72">
                  <c:v>43543.202777777777</c:v>
                </c:pt>
                <c:pt idx="73">
                  <c:v>43543.205555555556</c:v>
                </c:pt>
                <c:pt idx="74">
                  <c:v>43543.208333333328</c:v>
                </c:pt>
                <c:pt idx="75">
                  <c:v>43543.211111111115</c:v>
                </c:pt>
                <c:pt idx="76">
                  <c:v>43543.213888888888</c:v>
                </c:pt>
                <c:pt idx="77">
                  <c:v>43543.216666666667</c:v>
                </c:pt>
                <c:pt idx="78">
                  <c:v>43543.219444444447</c:v>
                </c:pt>
                <c:pt idx="79">
                  <c:v>43543.222222222219</c:v>
                </c:pt>
                <c:pt idx="80">
                  <c:v>43543.225000000006</c:v>
                </c:pt>
                <c:pt idx="81">
                  <c:v>43543.227777777778</c:v>
                </c:pt>
                <c:pt idx="82">
                  <c:v>43543.23055555555</c:v>
                </c:pt>
                <c:pt idx="83">
                  <c:v>43543.233333333337</c:v>
                </c:pt>
                <c:pt idx="84">
                  <c:v>43543.236111111109</c:v>
                </c:pt>
                <c:pt idx="85">
                  <c:v>43543.238888888889</c:v>
                </c:pt>
                <c:pt idx="86">
                  <c:v>43543.241666666669</c:v>
                </c:pt>
                <c:pt idx="87">
                  <c:v>43543.244444444441</c:v>
                </c:pt>
                <c:pt idx="88">
                  <c:v>43543.247222222228</c:v>
                </c:pt>
                <c:pt idx="89">
                  <c:v>43543.25</c:v>
                </c:pt>
                <c:pt idx="90">
                  <c:v>43543.252777777772</c:v>
                </c:pt>
                <c:pt idx="91">
                  <c:v>43543.255555555559</c:v>
                </c:pt>
                <c:pt idx="92">
                  <c:v>43543.258333333331</c:v>
                </c:pt>
                <c:pt idx="93">
                  <c:v>43543.261111111111</c:v>
                </c:pt>
                <c:pt idx="94">
                  <c:v>43543.263888888891</c:v>
                </c:pt>
                <c:pt idx="95">
                  <c:v>43543.266666666663</c:v>
                </c:pt>
                <c:pt idx="96">
                  <c:v>43543.26944444445</c:v>
                </c:pt>
                <c:pt idx="97">
                  <c:v>43543.272222222222</c:v>
                </c:pt>
                <c:pt idx="98">
                  <c:v>43543.274999999994</c:v>
                </c:pt>
                <c:pt idx="99">
                  <c:v>43543.277777777781</c:v>
                </c:pt>
                <c:pt idx="100">
                  <c:v>43543.280555555553</c:v>
                </c:pt>
                <c:pt idx="101">
                  <c:v>43543.283333333333</c:v>
                </c:pt>
                <c:pt idx="102">
                  <c:v>43543.286111111112</c:v>
                </c:pt>
                <c:pt idx="103">
                  <c:v>43543.288888888885</c:v>
                </c:pt>
                <c:pt idx="104">
                  <c:v>43543.291666666672</c:v>
                </c:pt>
                <c:pt idx="105">
                  <c:v>43543.294444444444</c:v>
                </c:pt>
                <c:pt idx="106">
                  <c:v>43543.297222222223</c:v>
                </c:pt>
                <c:pt idx="107">
                  <c:v>43543.3</c:v>
                </c:pt>
                <c:pt idx="108">
                  <c:v>43543.302777777775</c:v>
                </c:pt>
                <c:pt idx="109">
                  <c:v>43543.305555555555</c:v>
                </c:pt>
                <c:pt idx="110">
                  <c:v>43543.308333333334</c:v>
                </c:pt>
                <c:pt idx="111">
                  <c:v>43543.311111111107</c:v>
                </c:pt>
                <c:pt idx="112">
                  <c:v>43543.313888888893</c:v>
                </c:pt>
                <c:pt idx="113">
                  <c:v>43543.316666666666</c:v>
                </c:pt>
                <c:pt idx="114">
                  <c:v>43543.319444444445</c:v>
                </c:pt>
                <c:pt idx="115">
                  <c:v>43543.322222222225</c:v>
                </c:pt>
                <c:pt idx="116">
                  <c:v>43543.324999999997</c:v>
                </c:pt>
                <c:pt idx="117">
                  <c:v>43543.327777777777</c:v>
                </c:pt>
                <c:pt idx="118">
                  <c:v>43543.330555555556</c:v>
                </c:pt>
                <c:pt idx="119">
                  <c:v>43543.333333333328</c:v>
                </c:pt>
                <c:pt idx="120">
                  <c:v>43543.336111111115</c:v>
                </c:pt>
                <c:pt idx="121">
                  <c:v>43543.338888888888</c:v>
                </c:pt>
                <c:pt idx="122">
                  <c:v>43543.341666666667</c:v>
                </c:pt>
                <c:pt idx="123">
                  <c:v>43543.344444444447</c:v>
                </c:pt>
                <c:pt idx="124">
                  <c:v>43543.347222222219</c:v>
                </c:pt>
                <c:pt idx="125">
                  <c:v>43543.350000000006</c:v>
                </c:pt>
                <c:pt idx="126">
                  <c:v>43543.352777777778</c:v>
                </c:pt>
                <c:pt idx="127">
                  <c:v>43543.35555555555</c:v>
                </c:pt>
                <c:pt idx="128">
                  <c:v>43543.358333333337</c:v>
                </c:pt>
                <c:pt idx="129">
                  <c:v>43543.361111111109</c:v>
                </c:pt>
                <c:pt idx="130">
                  <c:v>43543.363888888889</c:v>
                </c:pt>
                <c:pt idx="131">
                  <c:v>43543.366666666669</c:v>
                </c:pt>
                <c:pt idx="132">
                  <c:v>43543.369444444441</c:v>
                </c:pt>
                <c:pt idx="133">
                  <c:v>43543.372222222228</c:v>
                </c:pt>
                <c:pt idx="134">
                  <c:v>43543.375</c:v>
                </c:pt>
                <c:pt idx="135">
                  <c:v>43543.377777777772</c:v>
                </c:pt>
                <c:pt idx="136">
                  <c:v>43543.380555555559</c:v>
                </c:pt>
                <c:pt idx="137">
                  <c:v>43543.383333333331</c:v>
                </c:pt>
                <c:pt idx="138">
                  <c:v>43543.386111111111</c:v>
                </c:pt>
                <c:pt idx="139">
                  <c:v>43543.388888888891</c:v>
                </c:pt>
                <c:pt idx="140">
                  <c:v>43543.391666666663</c:v>
                </c:pt>
                <c:pt idx="141">
                  <c:v>43543.39444444445</c:v>
                </c:pt>
                <c:pt idx="142">
                  <c:v>43543.397222222222</c:v>
                </c:pt>
                <c:pt idx="143">
                  <c:v>43543.399999999994</c:v>
                </c:pt>
                <c:pt idx="144">
                  <c:v>43543.402777777781</c:v>
                </c:pt>
                <c:pt idx="145">
                  <c:v>43543.405555555553</c:v>
                </c:pt>
                <c:pt idx="146">
                  <c:v>43543.408333333333</c:v>
                </c:pt>
                <c:pt idx="147">
                  <c:v>43543.411111111112</c:v>
                </c:pt>
                <c:pt idx="148">
                  <c:v>43543.413888888885</c:v>
                </c:pt>
                <c:pt idx="149">
                  <c:v>43543.416666666672</c:v>
                </c:pt>
                <c:pt idx="150">
                  <c:v>43543.419444444444</c:v>
                </c:pt>
                <c:pt idx="151">
                  <c:v>43543.422222222223</c:v>
                </c:pt>
                <c:pt idx="152">
                  <c:v>43543.425000000003</c:v>
                </c:pt>
                <c:pt idx="153">
                  <c:v>43543.427777777775</c:v>
                </c:pt>
                <c:pt idx="154">
                  <c:v>43543.430555555555</c:v>
                </c:pt>
                <c:pt idx="155">
                  <c:v>43543.433333333334</c:v>
                </c:pt>
                <c:pt idx="156">
                  <c:v>43543.436111111107</c:v>
                </c:pt>
                <c:pt idx="157">
                  <c:v>43543.438888888893</c:v>
                </c:pt>
                <c:pt idx="158">
                  <c:v>43543.441666666666</c:v>
                </c:pt>
                <c:pt idx="159">
                  <c:v>43543.444444444445</c:v>
                </c:pt>
                <c:pt idx="160">
                  <c:v>43543.447222222225</c:v>
                </c:pt>
                <c:pt idx="161">
                  <c:v>43543.45</c:v>
                </c:pt>
                <c:pt idx="162">
                  <c:v>43543.452777777777</c:v>
                </c:pt>
                <c:pt idx="163">
                  <c:v>43543.455555555556</c:v>
                </c:pt>
                <c:pt idx="164">
                  <c:v>43543.458333333328</c:v>
                </c:pt>
                <c:pt idx="165">
                  <c:v>43543.461111111115</c:v>
                </c:pt>
                <c:pt idx="166">
                  <c:v>43543.463888888888</c:v>
                </c:pt>
                <c:pt idx="167">
                  <c:v>43543.466666666667</c:v>
                </c:pt>
                <c:pt idx="168">
                  <c:v>43543.469444444447</c:v>
                </c:pt>
                <c:pt idx="169">
                  <c:v>43543.472222222219</c:v>
                </c:pt>
                <c:pt idx="170">
                  <c:v>43543.475000000006</c:v>
                </c:pt>
                <c:pt idx="171">
                  <c:v>43543.477777777778</c:v>
                </c:pt>
                <c:pt idx="172">
                  <c:v>43543.48055555555</c:v>
                </c:pt>
                <c:pt idx="173">
                  <c:v>43543.483333333337</c:v>
                </c:pt>
                <c:pt idx="174">
                  <c:v>43543.486111111109</c:v>
                </c:pt>
                <c:pt idx="175">
                  <c:v>43543.488888888889</c:v>
                </c:pt>
                <c:pt idx="176">
                  <c:v>43543.491666666669</c:v>
                </c:pt>
                <c:pt idx="177">
                  <c:v>43543.494444444441</c:v>
                </c:pt>
                <c:pt idx="178">
                  <c:v>43543.497222222228</c:v>
                </c:pt>
                <c:pt idx="179">
                  <c:v>43543.5</c:v>
                </c:pt>
                <c:pt idx="180">
                  <c:v>43543.502777777772</c:v>
                </c:pt>
                <c:pt idx="181">
                  <c:v>43543.505555555559</c:v>
                </c:pt>
                <c:pt idx="182">
                  <c:v>43543.508333333331</c:v>
                </c:pt>
                <c:pt idx="183">
                  <c:v>43543.511111111111</c:v>
                </c:pt>
                <c:pt idx="184">
                  <c:v>43543.513888888891</c:v>
                </c:pt>
                <c:pt idx="185">
                  <c:v>43543.516666666663</c:v>
                </c:pt>
                <c:pt idx="186">
                  <c:v>43543.51944444445</c:v>
                </c:pt>
                <c:pt idx="187">
                  <c:v>43543.522222222222</c:v>
                </c:pt>
                <c:pt idx="188">
                  <c:v>43543.524999999994</c:v>
                </c:pt>
                <c:pt idx="189">
                  <c:v>43543.527777777781</c:v>
                </c:pt>
                <c:pt idx="190">
                  <c:v>43543.530555555553</c:v>
                </c:pt>
                <c:pt idx="191">
                  <c:v>43543.533333333333</c:v>
                </c:pt>
                <c:pt idx="192">
                  <c:v>43543.536111111112</c:v>
                </c:pt>
                <c:pt idx="193">
                  <c:v>43543.538888888885</c:v>
                </c:pt>
                <c:pt idx="194">
                  <c:v>43543.541666666672</c:v>
                </c:pt>
                <c:pt idx="195">
                  <c:v>43543.544444444444</c:v>
                </c:pt>
                <c:pt idx="196">
                  <c:v>43543.547222222223</c:v>
                </c:pt>
                <c:pt idx="197">
                  <c:v>43543.55</c:v>
                </c:pt>
                <c:pt idx="198">
                  <c:v>43543.552777777775</c:v>
                </c:pt>
                <c:pt idx="199">
                  <c:v>43543.555555555555</c:v>
                </c:pt>
                <c:pt idx="200">
                  <c:v>43543.558333333334</c:v>
                </c:pt>
                <c:pt idx="201">
                  <c:v>43543.561111111107</c:v>
                </c:pt>
                <c:pt idx="202">
                  <c:v>43543.563888888893</c:v>
                </c:pt>
                <c:pt idx="203">
                  <c:v>43543.566666666666</c:v>
                </c:pt>
                <c:pt idx="204">
                  <c:v>43543.569444444445</c:v>
                </c:pt>
                <c:pt idx="205">
                  <c:v>43543.572222222225</c:v>
                </c:pt>
                <c:pt idx="206">
                  <c:v>43543.574999999997</c:v>
                </c:pt>
                <c:pt idx="207">
                  <c:v>43543.577777777777</c:v>
                </c:pt>
                <c:pt idx="208">
                  <c:v>43543.580555555556</c:v>
                </c:pt>
                <c:pt idx="209">
                  <c:v>43543.583333333328</c:v>
                </c:pt>
                <c:pt idx="210">
                  <c:v>43543.586111111115</c:v>
                </c:pt>
                <c:pt idx="211">
                  <c:v>43543.588888888888</c:v>
                </c:pt>
                <c:pt idx="212">
                  <c:v>43543.591666666667</c:v>
                </c:pt>
                <c:pt idx="213">
                  <c:v>43543.594444444447</c:v>
                </c:pt>
                <c:pt idx="214">
                  <c:v>43543.597222222219</c:v>
                </c:pt>
                <c:pt idx="215">
                  <c:v>43543.600000000006</c:v>
                </c:pt>
                <c:pt idx="216">
                  <c:v>43543.602777777778</c:v>
                </c:pt>
                <c:pt idx="217">
                  <c:v>43543.60555555555</c:v>
                </c:pt>
                <c:pt idx="218">
                  <c:v>43543.608333333337</c:v>
                </c:pt>
                <c:pt idx="219">
                  <c:v>43543.611111111109</c:v>
                </c:pt>
                <c:pt idx="220">
                  <c:v>43543.613888888889</c:v>
                </c:pt>
                <c:pt idx="221">
                  <c:v>43543.616666666669</c:v>
                </c:pt>
                <c:pt idx="222">
                  <c:v>43543.619444444441</c:v>
                </c:pt>
                <c:pt idx="223">
                  <c:v>43543.622222222228</c:v>
                </c:pt>
                <c:pt idx="224">
                  <c:v>43543.625</c:v>
                </c:pt>
                <c:pt idx="225">
                  <c:v>43543.627777777772</c:v>
                </c:pt>
                <c:pt idx="226">
                  <c:v>43543.630555555559</c:v>
                </c:pt>
                <c:pt idx="227">
                  <c:v>43543.633333333331</c:v>
                </c:pt>
                <c:pt idx="228">
                  <c:v>43543.636111111111</c:v>
                </c:pt>
                <c:pt idx="229">
                  <c:v>43543.638888888891</c:v>
                </c:pt>
                <c:pt idx="230">
                  <c:v>43543.641666666663</c:v>
                </c:pt>
                <c:pt idx="231">
                  <c:v>43543.64444444445</c:v>
                </c:pt>
                <c:pt idx="232">
                  <c:v>43543.647222222222</c:v>
                </c:pt>
                <c:pt idx="233">
                  <c:v>43543.649999999994</c:v>
                </c:pt>
                <c:pt idx="234">
                  <c:v>43543.652777777781</c:v>
                </c:pt>
                <c:pt idx="235">
                  <c:v>43543.655555555553</c:v>
                </c:pt>
                <c:pt idx="236">
                  <c:v>43543.658333333333</c:v>
                </c:pt>
                <c:pt idx="237">
                  <c:v>43543.661111111112</c:v>
                </c:pt>
                <c:pt idx="238">
                  <c:v>43543.663888888885</c:v>
                </c:pt>
                <c:pt idx="239">
                  <c:v>43543.666666666672</c:v>
                </c:pt>
                <c:pt idx="240">
                  <c:v>43543.669444444444</c:v>
                </c:pt>
                <c:pt idx="241">
                  <c:v>43543.672222222223</c:v>
                </c:pt>
                <c:pt idx="242">
                  <c:v>43543.675000000003</c:v>
                </c:pt>
                <c:pt idx="243">
                  <c:v>43543.677777777775</c:v>
                </c:pt>
                <c:pt idx="244">
                  <c:v>43543.680555555555</c:v>
                </c:pt>
                <c:pt idx="245">
                  <c:v>43543.683333333334</c:v>
                </c:pt>
                <c:pt idx="246">
                  <c:v>43543.686111111107</c:v>
                </c:pt>
                <c:pt idx="247">
                  <c:v>43543.688888888893</c:v>
                </c:pt>
                <c:pt idx="248">
                  <c:v>43543.691666666666</c:v>
                </c:pt>
                <c:pt idx="249">
                  <c:v>43543.694444444445</c:v>
                </c:pt>
                <c:pt idx="250">
                  <c:v>43543.697222222225</c:v>
                </c:pt>
                <c:pt idx="251">
                  <c:v>43543.7</c:v>
                </c:pt>
                <c:pt idx="252">
                  <c:v>43543.702777777777</c:v>
                </c:pt>
                <c:pt idx="253">
                  <c:v>43543.705555555556</c:v>
                </c:pt>
                <c:pt idx="254">
                  <c:v>43543.708333333328</c:v>
                </c:pt>
                <c:pt idx="255">
                  <c:v>43543.711111111115</c:v>
                </c:pt>
                <c:pt idx="256">
                  <c:v>43543.713888888888</c:v>
                </c:pt>
                <c:pt idx="257">
                  <c:v>43543.716666666667</c:v>
                </c:pt>
                <c:pt idx="258">
                  <c:v>43543.719444444447</c:v>
                </c:pt>
                <c:pt idx="259">
                  <c:v>43543.722222222219</c:v>
                </c:pt>
                <c:pt idx="260">
                  <c:v>43543.725000000006</c:v>
                </c:pt>
                <c:pt idx="261">
                  <c:v>43543.727777777778</c:v>
                </c:pt>
                <c:pt idx="262">
                  <c:v>43543.73055555555</c:v>
                </c:pt>
                <c:pt idx="263">
                  <c:v>43543.733333333337</c:v>
                </c:pt>
                <c:pt idx="264">
                  <c:v>43543.736111111109</c:v>
                </c:pt>
                <c:pt idx="265">
                  <c:v>43543.738888888889</c:v>
                </c:pt>
                <c:pt idx="266">
                  <c:v>43543.741666666669</c:v>
                </c:pt>
                <c:pt idx="267">
                  <c:v>43543.744444444441</c:v>
                </c:pt>
                <c:pt idx="268">
                  <c:v>43543.747222222228</c:v>
                </c:pt>
                <c:pt idx="269">
                  <c:v>43543.75</c:v>
                </c:pt>
                <c:pt idx="270">
                  <c:v>43543.752777777772</c:v>
                </c:pt>
                <c:pt idx="271">
                  <c:v>43543.755555555559</c:v>
                </c:pt>
                <c:pt idx="272">
                  <c:v>43543.758333333331</c:v>
                </c:pt>
                <c:pt idx="273">
                  <c:v>43543.761111111111</c:v>
                </c:pt>
                <c:pt idx="274">
                  <c:v>43543.763888888891</c:v>
                </c:pt>
                <c:pt idx="275">
                  <c:v>43543.766666666663</c:v>
                </c:pt>
                <c:pt idx="276">
                  <c:v>43543.76944444445</c:v>
                </c:pt>
                <c:pt idx="277">
                  <c:v>43543.772222222222</c:v>
                </c:pt>
                <c:pt idx="278">
                  <c:v>43543.774999999994</c:v>
                </c:pt>
                <c:pt idx="279">
                  <c:v>43543.777777777781</c:v>
                </c:pt>
                <c:pt idx="280">
                  <c:v>43543.780555555553</c:v>
                </c:pt>
                <c:pt idx="281">
                  <c:v>43543.783333333333</c:v>
                </c:pt>
                <c:pt idx="282">
                  <c:v>43543.786111111112</c:v>
                </c:pt>
                <c:pt idx="283">
                  <c:v>43543.788888888885</c:v>
                </c:pt>
                <c:pt idx="284">
                  <c:v>43543.791666666672</c:v>
                </c:pt>
                <c:pt idx="285">
                  <c:v>43543.794444444444</c:v>
                </c:pt>
                <c:pt idx="286">
                  <c:v>43543.797222222223</c:v>
                </c:pt>
                <c:pt idx="287">
                  <c:v>43543.8</c:v>
                </c:pt>
                <c:pt idx="288">
                  <c:v>43543.802777777775</c:v>
                </c:pt>
                <c:pt idx="289">
                  <c:v>43543.805555555555</c:v>
                </c:pt>
                <c:pt idx="290">
                  <c:v>43543.808333333334</c:v>
                </c:pt>
                <c:pt idx="291">
                  <c:v>43543.811111111107</c:v>
                </c:pt>
                <c:pt idx="292">
                  <c:v>43543.813888888893</c:v>
                </c:pt>
                <c:pt idx="293">
                  <c:v>43543.816666666666</c:v>
                </c:pt>
                <c:pt idx="294">
                  <c:v>43543.819444444445</c:v>
                </c:pt>
                <c:pt idx="295">
                  <c:v>43543.822222222225</c:v>
                </c:pt>
                <c:pt idx="296">
                  <c:v>43543.824999999997</c:v>
                </c:pt>
                <c:pt idx="297">
                  <c:v>43543.827777777777</c:v>
                </c:pt>
                <c:pt idx="298">
                  <c:v>43543.830555555556</c:v>
                </c:pt>
                <c:pt idx="299">
                  <c:v>43543.833333333328</c:v>
                </c:pt>
                <c:pt idx="300">
                  <c:v>43543.836111111115</c:v>
                </c:pt>
                <c:pt idx="301">
                  <c:v>43543.838888888888</c:v>
                </c:pt>
                <c:pt idx="302">
                  <c:v>43543.841666666667</c:v>
                </c:pt>
                <c:pt idx="303">
                  <c:v>43543.844444444447</c:v>
                </c:pt>
                <c:pt idx="304">
                  <c:v>43543.847222222219</c:v>
                </c:pt>
                <c:pt idx="305">
                  <c:v>43543.850000000006</c:v>
                </c:pt>
                <c:pt idx="306">
                  <c:v>43543.852777777778</c:v>
                </c:pt>
                <c:pt idx="307">
                  <c:v>43543.85555555555</c:v>
                </c:pt>
                <c:pt idx="308">
                  <c:v>43543.858333333337</c:v>
                </c:pt>
                <c:pt idx="309">
                  <c:v>43543.861111111109</c:v>
                </c:pt>
                <c:pt idx="310">
                  <c:v>43543.863888888889</c:v>
                </c:pt>
                <c:pt idx="311">
                  <c:v>43543.866666666669</c:v>
                </c:pt>
                <c:pt idx="312">
                  <c:v>43543.869444444441</c:v>
                </c:pt>
                <c:pt idx="313">
                  <c:v>43543.872222222228</c:v>
                </c:pt>
                <c:pt idx="314">
                  <c:v>43543.875</c:v>
                </c:pt>
                <c:pt idx="315">
                  <c:v>43543.877777777772</c:v>
                </c:pt>
                <c:pt idx="316">
                  <c:v>43543.880555555559</c:v>
                </c:pt>
                <c:pt idx="317">
                  <c:v>43543.883333333331</c:v>
                </c:pt>
                <c:pt idx="318">
                  <c:v>43543.886111111111</c:v>
                </c:pt>
                <c:pt idx="319">
                  <c:v>43543.888888888891</c:v>
                </c:pt>
                <c:pt idx="320">
                  <c:v>43543.891666666663</c:v>
                </c:pt>
                <c:pt idx="321">
                  <c:v>43543.89444444445</c:v>
                </c:pt>
                <c:pt idx="322">
                  <c:v>43543.897222222222</c:v>
                </c:pt>
                <c:pt idx="323">
                  <c:v>43543.899999999994</c:v>
                </c:pt>
                <c:pt idx="324">
                  <c:v>43543.902777777781</c:v>
                </c:pt>
                <c:pt idx="325">
                  <c:v>43543.905555555553</c:v>
                </c:pt>
                <c:pt idx="326">
                  <c:v>43543.908333333333</c:v>
                </c:pt>
                <c:pt idx="327">
                  <c:v>43543.911111111112</c:v>
                </c:pt>
                <c:pt idx="328">
                  <c:v>43543.913888888885</c:v>
                </c:pt>
                <c:pt idx="329">
                  <c:v>43543.916666666672</c:v>
                </c:pt>
                <c:pt idx="330">
                  <c:v>43543.919444444444</c:v>
                </c:pt>
                <c:pt idx="331">
                  <c:v>43543.922222222223</c:v>
                </c:pt>
                <c:pt idx="332">
                  <c:v>43543.925000000003</c:v>
                </c:pt>
                <c:pt idx="333">
                  <c:v>43543.927777777775</c:v>
                </c:pt>
                <c:pt idx="334">
                  <c:v>43543.930555555555</c:v>
                </c:pt>
                <c:pt idx="335">
                  <c:v>43543.933333333334</c:v>
                </c:pt>
                <c:pt idx="336">
                  <c:v>43543.936111111107</c:v>
                </c:pt>
                <c:pt idx="337">
                  <c:v>43543.938888888893</c:v>
                </c:pt>
                <c:pt idx="338">
                  <c:v>43543.941666666666</c:v>
                </c:pt>
                <c:pt idx="339">
                  <c:v>43543.944444444445</c:v>
                </c:pt>
                <c:pt idx="340">
                  <c:v>43543.947222222225</c:v>
                </c:pt>
                <c:pt idx="341">
                  <c:v>43543.95</c:v>
                </c:pt>
                <c:pt idx="342">
                  <c:v>43543.952777777777</c:v>
                </c:pt>
                <c:pt idx="343">
                  <c:v>43543.955555555556</c:v>
                </c:pt>
                <c:pt idx="344">
                  <c:v>43543.958333333328</c:v>
                </c:pt>
                <c:pt idx="345">
                  <c:v>43543.961111111115</c:v>
                </c:pt>
                <c:pt idx="346">
                  <c:v>43543.963888888888</c:v>
                </c:pt>
                <c:pt idx="347">
                  <c:v>43543.966666666667</c:v>
                </c:pt>
                <c:pt idx="348">
                  <c:v>43543.969444444447</c:v>
                </c:pt>
                <c:pt idx="349">
                  <c:v>43543.972222222219</c:v>
                </c:pt>
                <c:pt idx="350">
                  <c:v>43543.975000000006</c:v>
                </c:pt>
                <c:pt idx="351">
                  <c:v>43543.977777777778</c:v>
                </c:pt>
                <c:pt idx="352">
                  <c:v>43543.98055555555</c:v>
                </c:pt>
                <c:pt idx="353">
                  <c:v>43543.983333333337</c:v>
                </c:pt>
                <c:pt idx="354">
                  <c:v>43543.986111111109</c:v>
                </c:pt>
                <c:pt idx="355">
                  <c:v>43543.988888888889</c:v>
                </c:pt>
                <c:pt idx="356">
                  <c:v>43543.991666666669</c:v>
                </c:pt>
                <c:pt idx="357">
                  <c:v>43543.994444444441</c:v>
                </c:pt>
                <c:pt idx="358">
                  <c:v>43543.997222222228</c:v>
                </c:pt>
                <c:pt idx="359">
                  <c:v>43544</c:v>
                </c:pt>
              </c:numCache>
            </c:numRef>
          </c:cat>
          <c:val>
            <c:numRef>
              <c:f>www_e2o_rtt!$D$2:$D$361</c:f>
              <c:numCache>
                <c:formatCode>General</c:formatCode>
                <c:ptCount val="360"/>
                <c:pt idx="0">
                  <c:v>127.5311225</c:v>
                </c:pt>
                <c:pt idx="1">
                  <c:v>128.5306319</c:v>
                </c:pt>
                <c:pt idx="2">
                  <c:v>129.15116800000001</c:v>
                </c:pt>
                <c:pt idx="3">
                  <c:v>129.9876247</c:v>
                </c:pt>
                <c:pt idx="4">
                  <c:v>129.43768710000001</c:v>
                </c:pt>
                <c:pt idx="5">
                  <c:v>131.08066350000001</c:v>
                </c:pt>
                <c:pt idx="6">
                  <c:v>130.5612951</c:v>
                </c:pt>
                <c:pt idx="7">
                  <c:v>129.99651969999999</c:v>
                </c:pt>
                <c:pt idx="8">
                  <c:v>130.0531201</c:v>
                </c:pt>
                <c:pt idx="9">
                  <c:v>130.08242970000001</c:v>
                </c:pt>
                <c:pt idx="10">
                  <c:v>130.57836570000001</c:v>
                </c:pt>
                <c:pt idx="11">
                  <c:v>130.31898269999999</c:v>
                </c:pt>
                <c:pt idx="12">
                  <c:v>129.4857495</c:v>
                </c:pt>
                <c:pt idx="13">
                  <c:v>129.4226176</c:v>
                </c:pt>
                <c:pt idx="14">
                  <c:v>128.9128163</c:v>
                </c:pt>
                <c:pt idx="15">
                  <c:v>128.5208045</c:v>
                </c:pt>
                <c:pt idx="16">
                  <c:v>129.798621</c:v>
                </c:pt>
                <c:pt idx="17">
                  <c:v>130.0645318</c:v>
                </c:pt>
                <c:pt idx="18">
                  <c:v>129.8738855</c:v>
                </c:pt>
                <c:pt idx="19">
                  <c:v>130.29413679999999</c:v>
                </c:pt>
                <c:pt idx="20">
                  <c:v>130.39793270000001</c:v>
                </c:pt>
                <c:pt idx="21">
                  <c:v>130.37877090000001</c:v>
                </c:pt>
                <c:pt idx="22">
                  <c:v>130.9101732</c:v>
                </c:pt>
                <c:pt idx="23">
                  <c:v>130.21142019999999</c:v>
                </c:pt>
                <c:pt idx="24">
                  <c:v>130.51106530000001</c:v>
                </c:pt>
                <c:pt idx="25">
                  <c:v>129.90679840000001</c:v>
                </c:pt>
                <c:pt idx="26">
                  <c:v>130.3506021</c:v>
                </c:pt>
                <c:pt idx="27">
                  <c:v>129.17404060000001</c:v>
                </c:pt>
                <c:pt idx="28">
                  <c:v>130.05893359999999</c:v>
                </c:pt>
                <c:pt idx="29">
                  <c:v>129.83902639999999</c:v>
                </c:pt>
                <c:pt idx="30">
                  <c:v>129.3433263</c:v>
                </c:pt>
                <c:pt idx="31">
                  <c:v>130.0279553</c:v>
                </c:pt>
                <c:pt idx="32">
                  <c:v>128.42652129999999</c:v>
                </c:pt>
                <c:pt idx="33">
                  <c:v>129.67785090000001</c:v>
                </c:pt>
                <c:pt idx="34">
                  <c:v>128.88126740000001</c:v>
                </c:pt>
                <c:pt idx="35">
                  <c:v>129.1200752</c:v>
                </c:pt>
                <c:pt idx="36">
                  <c:v>129.46690530000001</c:v>
                </c:pt>
                <c:pt idx="37">
                  <c:v>128.1140542</c:v>
                </c:pt>
                <c:pt idx="38">
                  <c:v>128.25889660000001</c:v>
                </c:pt>
                <c:pt idx="39">
                  <c:v>127.26641789999999</c:v>
                </c:pt>
                <c:pt idx="40">
                  <c:v>126.75850490000001</c:v>
                </c:pt>
                <c:pt idx="41">
                  <c:v>126.0136016</c:v>
                </c:pt>
                <c:pt idx="42">
                  <c:v>126.6302551</c:v>
                </c:pt>
                <c:pt idx="43">
                  <c:v>126.8614743</c:v>
                </c:pt>
                <c:pt idx="44">
                  <c:v>125.9123632</c:v>
                </c:pt>
                <c:pt idx="45">
                  <c:v>125.9617621</c:v>
                </c:pt>
                <c:pt idx="46">
                  <c:v>125.09389349999999</c:v>
                </c:pt>
                <c:pt idx="47">
                  <c:v>125.0439011</c:v>
                </c:pt>
                <c:pt idx="48">
                  <c:v>125.14296710000001</c:v>
                </c:pt>
                <c:pt idx="49">
                  <c:v>124.1617335</c:v>
                </c:pt>
                <c:pt idx="50">
                  <c:v>123.5317493</c:v>
                </c:pt>
                <c:pt idx="51">
                  <c:v>124.8852756</c:v>
                </c:pt>
                <c:pt idx="52">
                  <c:v>123.6055448</c:v>
                </c:pt>
                <c:pt idx="53">
                  <c:v>123.0771414</c:v>
                </c:pt>
                <c:pt idx="54">
                  <c:v>122.7653591</c:v>
                </c:pt>
                <c:pt idx="55">
                  <c:v>121.4739017</c:v>
                </c:pt>
                <c:pt idx="56">
                  <c:v>121.3094644</c:v>
                </c:pt>
                <c:pt idx="57">
                  <c:v>121.61667799999999</c:v>
                </c:pt>
                <c:pt idx="58">
                  <c:v>120.81599110000001</c:v>
                </c:pt>
                <c:pt idx="59">
                  <c:v>121.07299329999999</c:v>
                </c:pt>
                <c:pt idx="60">
                  <c:v>120.92502450000001</c:v>
                </c:pt>
                <c:pt idx="61">
                  <c:v>120.8503054</c:v>
                </c:pt>
                <c:pt idx="62">
                  <c:v>119.54926089999999</c:v>
                </c:pt>
                <c:pt idx="63">
                  <c:v>119.8428304</c:v>
                </c:pt>
                <c:pt idx="64">
                  <c:v>119.66841599999999</c:v>
                </c:pt>
                <c:pt idx="65">
                  <c:v>118.4439481</c:v>
                </c:pt>
                <c:pt idx="66">
                  <c:v>118.1799183</c:v>
                </c:pt>
                <c:pt idx="67">
                  <c:v>117.50393099999999</c:v>
                </c:pt>
                <c:pt idx="68">
                  <c:v>118.24023459999999</c:v>
                </c:pt>
                <c:pt idx="69">
                  <c:v>118.1317255</c:v>
                </c:pt>
                <c:pt idx="70">
                  <c:v>116.9794383</c:v>
                </c:pt>
                <c:pt idx="71">
                  <c:v>116.66614629999999</c:v>
                </c:pt>
                <c:pt idx="72">
                  <c:v>117.0870941</c:v>
                </c:pt>
                <c:pt idx="73">
                  <c:v>116.8758819</c:v>
                </c:pt>
                <c:pt idx="74">
                  <c:v>118.0644063</c:v>
                </c:pt>
                <c:pt idx="75">
                  <c:v>116.96109939999999</c:v>
                </c:pt>
                <c:pt idx="76">
                  <c:v>116.7813725</c:v>
                </c:pt>
                <c:pt idx="77">
                  <c:v>116.5692366</c:v>
                </c:pt>
                <c:pt idx="78">
                  <c:v>117.0613372</c:v>
                </c:pt>
                <c:pt idx="79">
                  <c:v>115.6620633</c:v>
                </c:pt>
                <c:pt idx="80">
                  <c:v>115.4485403</c:v>
                </c:pt>
                <c:pt idx="81">
                  <c:v>115.5193692</c:v>
                </c:pt>
                <c:pt idx="82">
                  <c:v>115.4263248</c:v>
                </c:pt>
                <c:pt idx="83">
                  <c:v>114.8737035</c:v>
                </c:pt>
                <c:pt idx="84">
                  <c:v>115.2242566</c:v>
                </c:pt>
                <c:pt idx="85">
                  <c:v>114.54697419999999</c:v>
                </c:pt>
                <c:pt idx="86">
                  <c:v>114.6044692</c:v>
                </c:pt>
                <c:pt idx="87">
                  <c:v>113.9956073</c:v>
                </c:pt>
                <c:pt idx="88">
                  <c:v>115.1384886</c:v>
                </c:pt>
                <c:pt idx="89">
                  <c:v>115.8068806</c:v>
                </c:pt>
                <c:pt idx="90">
                  <c:v>115.5093377</c:v>
                </c:pt>
                <c:pt idx="91">
                  <c:v>115.6931598</c:v>
                </c:pt>
                <c:pt idx="92">
                  <c:v>114.952457</c:v>
                </c:pt>
                <c:pt idx="93">
                  <c:v>116.61735470000001</c:v>
                </c:pt>
                <c:pt idx="94">
                  <c:v>116.4515237</c:v>
                </c:pt>
                <c:pt idx="95">
                  <c:v>115.32366810000001</c:v>
                </c:pt>
                <c:pt idx="96">
                  <c:v>114.7770886</c:v>
                </c:pt>
                <c:pt idx="97">
                  <c:v>115.0194465</c:v>
                </c:pt>
                <c:pt idx="98">
                  <c:v>114.72152149999999</c:v>
                </c:pt>
                <c:pt idx="99">
                  <c:v>115.1390521</c:v>
                </c:pt>
                <c:pt idx="100">
                  <c:v>115.0078295</c:v>
                </c:pt>
                <c:pt idx="101">
                  <c:v>114.8331778</c:v>
                </c:pt>
                <c:pt idx="102">
                  <c:v>116.1289282</c:v>
                </c:pt>
                <c:pt idx="103">
                  <c:v>115.91442720000001</c:v>
                </c:pt>
                <c:pt idx="104">
                  <c:v>114.7567166</c:v>
                </c:pt>
                <c:pt idx="105">
                  <c:v>114.3414698</c:v>
                </c:pt>
                <c:pt idx="106">
                  <c:v>114.897395</c:v>
                </c:pt>
                <c:pt idx="107">
                  <c:v>115.0398342</c:v>
                </c:pt>
                <c:pt idx="108">
                  <c:v>113.9550306</c:v>
                </c:pt>
                <c:pt idx="109">
                  <c:v>113.804237</c:v>
                </c:pt>
                <c:pt idx="110">
                  <c:v>113.5902729</c:v>
                </c:pt>
                <c:pt idx="111">
                  <c:v>114.3073339</c:v>
                </c:pt>
                <c:pt idx="112">
                  <c:v>113.2017137</c:v>
                </c:pt>
                <c:pt idx="113">
                  <c:v>112.75502539999999</c:v>
                </c:pt>
                <c:pt idx="114">
                  <c:v>112.5894529</c:v>
                </c:pt>
                <c:pt idx="115">
                  <c:v>113.17479179999999</c:v>
                </c:pt>
                <c:pt idx="116">
                  <c:v>111.8746852</c:v>
                </c:pt>
                <c:pt idx="117">
                  <c:v>111.9842714</c:v>
                </c:pt>
                <c:pt idx="118">
                  <c:v>112.4691517</c:v>
                </c:pt>
                <c:pt idx="119">
                  <c:v>111.38588249999999</c:v>
                </c:pt>
                <c:pt idx="120">
                  <c:v>109.6522622</c:v>
                </c:pt>
                <c:pt idx="121">
                  <c:v>109.51956869999999</c:v>
                </c:pt>
                <c:pt idx="122">
                  <c:v>109.86577579999999</c:v>
                </c:pt>
                <c:pt idx="123">
                  <c:v>109.7506324</c:v>
                </c:pt>
                <c:pt idx="124">
                  <c:v>109.0228829</c:v>
                </c:pt>
                <c:pt idx="125">
                  <c:v>109.85318340000001</c:v>
                </c:pt>
                <c:pt idx="126">
                  <c:v>108.4141068</c:v>
                </c:pt>
                <c:pt idx="127">
                  <c:v>108.26842569999999</c:v>
                </c:pt>
                <c:pt idx="128">
                  <c:v>107.9568252</c:v>
                </c:pt>
                <c:pt idx="129">
                  <c:v>107.6489261</c:v>
                </c:pt>
                <c:pt idx="130">
                  <c:v>106.77932199999999</c:v>
                </c:pt>
                <c:pt idx="131">
                  <c:v>106.0634538</c:v>
                </c:pt>
                <c:pt idx="132">
                  <c:v>105.79348520000001</c:v>
                </c:pt>
                <c:pt idx="133">
                  <c:v>104.4590196</c:v>
                </c:pt>
                <c:pt idx="134">
                  <c:v>104.43102810000001</c:v>
                </c:pt>
                <c:pt idx="135">
                  <c:v>103.8071748</c:v>
                </c:pt>
                <c:pt idx="136">
                  <c:v>103.56374030000001</c:v>
                </c:pt>
                <c:pt idx="137">
                  <c:v>103.16319420000001</c:v>
                </c:pt>
                <c:pt idx="138">
                  <c:v>102.20816360000001</c:v>
                </c:pt>
                <c:pt idx="139">
                  <c:v>102.49428519999999</c:v>
                </c:pt>
                <c:pt idx="140">
                  <c:v>101.4858474</c:v>
                </c:pt>
                <c:pt idx="141">
                  <c:v>103.5915121</c:v>
                </c:pt>
                <c:pt idx="142">
                  <c:v>101.2634149</c:v>
                </c:pt>
                <c:pt idx="143">
                  <c:v>101.743105</c:v>
                </c:pt>
                <c:pt idx="144">
                  <c:v>100.7457009</c:v>
                </c:pt>
                <c:pt idx="145">
                  <c:v>100.7606095</c:v>
                </c:pt>
                <c:pt idx="146">
                  <c:v>100.54073990000001</c:v>
                </c:pt>
                <c:pt idx="147">
                  <c:v>100.39563870000001</c:v>
                </c:pt>
                <c:pt idx="148">
                  <c:v>99.278640260000003</c:v>
                </c:pt>
                <c:pt idx="149">
                  <c:v>98.833597370000007</c:v>
                </c:pt>
                <c:pt idx="150">
                  <c:v>98.682188830000001</c:v>
                </c:pt>
                <c:pt idx="151">
                  <c:v>98.053703510000005</c:v>
                </c:pt>
                <c:pt idx="152">
                  <c:v>97.589823120000005</c:v>
                </c:pt>
                <c:pt idx="153">
                  <c:v>97.719414990000004</c:v>
                </c:pt>
                <c:pt idx="154">
                  <c:v>97.756499809999994</c:v>
                </c:pt>
                <c:pt idx="155">
                  <c:v>97.118307189999996</c:v>
                </c:pt>
                <c:pt idx="156">
                  <c:v>96.820873129999995</c:v>
                </c:pt>
                <c:pt idx="157">
                  <c:v>96.154388650000001</c:v>
                </c:pt>
                <c:pt idx="158">
                  <c:v>95.94433368</c:v>
                </c:pt>
                <c:pt idx="159">
                  <c:v>94.977824530000007</c:v>
                </c:pt>
                <c:pt idx="160">
                  <c:v>95.368567060000004</c:v>
                </c:pt>
                <c:pt idx="161">
                  <c:v>94.792016270000005</c:v>
                </c:pt>
                <c:pt idx="162">
                  <c:v>94.766513369999998</c:v>
                </c:pt>
                <c:pt idx="163">
                  <c:v>93.095064750000006</c:v>
                </c:pt>
                <c:pt idx="164">
                  <c:v>93.406811950000005</c:v>
                </c:pt>
                <c:pt idx="165">
                  <c:v>92.637278600000002</c:v>
                </c:pt>
                <c:pt idx="166">
                  <c:v>92.148122409999999</c:v>
                </c:pt>
                <c:pt idx="167">
                  <c:v>92.3423406</c:v>
                </c:pt>
                <c:pt idx="168">
                  <c:v>92.878090950000001</c:v>
                </c:pt>
                <c:pt idx="169">
                  <c:v>91.802391959999994</c:v>
                </c:pt>
                <c:pt idx="170">
                  <c:v>91.010371480000003</c:v>
                </c:pt>
                <c:pt idx="171">
                  <c:v>91.455398979999998</c:v>
                </c:pt>
                <c:pt idx="172">
                  <c:v>91.876042130000002</c:v>
                </c:pt>
                <c:pt idx="173">
                  <c:v>91.390872650000006</c:v>
                </c:pt>
                <c:pt idx="174">
                  <c:v>90.649131859999997</c:v>
                </c:pt>
                <c:pt idx="175">
                  <c:v>90.374624269999998</c:v>
                </c:pt>
                <c:pt idx="176">
                  <c:v>89.765702149999996</c:v>
                </c:pt>
                <c:pt idx="177">
                  <c:v>89.368626000000006</c:v>
                </c:pt>
                <c:pt idx="178">
                  <c:v>89.241968180000001</c:v>
                </c:pt>
                <c:pt idx="179">
                  <c:v>88.737089440000005</c:v>
                </c:pt>
                <c:pt idx="180">
                  <c:v>88.246108050000004</c:v>
                </c:pt>
                <c:pt idx="181">
                  <c:v>88.78448041</c:v>
                </c:pt>
                <c:pt idx="182">
                  <c:v>86.443987680000006</c:v>
                </c:pt>
                <c:pt idx="183">
                  <c:v>86.057882699999993</c:v>
                </c:pt>
                <c:pt idx="184">
                  <c:v>86.860517860000002</c:v>
                </c:pt>
                <c:pt idx="185">
                  <c:v>86.112863110000006</c:v>
                </c:pt>
                <c:pt idx="186">
                  <c:v>85.166345530000001</c:v>
                </c:pt>
                <c:pt idx="187">
                  <c:v>85.965494680000006</c:v>
                </c:pt>
                <c:pt idx="188">
                  <c:v>85.363560930000006</c:v>
                </c:pt>
                <c:pt idx="189">
                  <c:v>85.306428670000003</c:v>
                </c:pt>
                <c:pt idx="190">
                  <c:v>84.888404739999999</c:v>
                </c:pt>
                <c:pt idx="191">
                  <c:v>85.14036892</c:v>
                </c:pt>
                <c:pt idx="192">
                  <c:v>85.046448839999996</c:v>
                </c:pt>
                <c:pt idx="193">
                  <c:v>85.992234460000006</c:v>
                </c:pt>
                <c:pt idx="194">
                  <c:v>86.065837009999996</c:v>
                </c:pt>
                <c:pt idx="195">
                  <c:v>86.556814860000003</c:v>
                </c:pt>
                <c:pt idx="196">
                  <c:v>86.335136820000002</c:v>
                </c:pt>
                <c:pt idx="197">
                  <c:v>85.98844253</c:v>
                </c:pt>
                <c:pt idx="198">
                  <c:v>85.513624480000004</c:v>
                </c:pt>
                <c:pt idx="199">
                  <c:v>84.633500999999995</c:v>
                </c:pt>
                <c:pt idx="200">
                  <c:v>84.915885720000006</c:v>
                </c:pt>
                <c:pt idx="201">
                  <c:v>85.078687079999995</c:v>
                </c:pt>
                <c:pt idx="202">
                  <c:v>84.585356779999998</c:v>
                </c:pt>
                <c:pt idx="203">
                  <c:v>84.632605130000002</c:v>
                </c:pt>
                <c:pt idx="204">
                  <c:v>83.779455440000007</c:v>
                </c:pt>
                <c:pt idx="205">
                  <c:v>83.316364550000003</c:v>
                </c:pt>
                <c:pt idx="206">
                  <c:v>83.44885051</c:v>
                </c:pt>
                <c:pt idx="207">
                  <c:v>82.530443770000005</c:v>
                </c:pt>
                <c:pt idx="208">
                  <c:v>82.337166789999998</c:v>
                </c:pt>
                <c:pt idx="209">
                  <c:v>82.076555450000001</c:v>
                </c:pt>
                <c:pt idx="210">
                  <c:v>83.023044720000001</c:v>
                </c:pt>
                <c:pt idx="211">
                  <c:v>82.209093179999996</c:v>
                </c:pt>
                <c:pt idx="212">
                  <c:v>82.796306599999994</c:v>
                </c:pt>
                <c:pt idx="213">
                  <c:v>81.786233839999994</c:v>
                </c:pt>
                <c:pt idx="214">
                  <c:v>81.119140169999994</c:v>
                </c:pt>
                <c:pt idx="215">
                  <c:v>81.953356339999999</c:v>
                </c:pt>
                <c:pt idx="216">
                  <c:v>80.380047590000004</c:v>
                </c:pt>
                <c:pt idx="217">
                  <c:v>81.064744619999999</c:v>
                </c:pt>
                <c:pt idx="218">
                  <c:v>80.313604990000002</c:v>
                </c:pt>
                <c:pt idx="219">
                  <c:v>81.01344211</c:v>
                </c:pt>
                <c:pt idx="220">
                  <c:v>80.583282179999998</c:v>
                </c:pt>
                <c:pt idx="221">
                  <c:v>79.979355080000005</c:v>
                </c:pt>
                <c:pt idx="222">
                  <c:v>79.333333330000002</c:v>
                </c:pt>
                <c:pt idx="223">
                  <c:v>79.484019559999993</c:v>
                </c:pt>
                <c:pt idx="224">
                  <c:v>79.631938349999999</c:v>
                </c:pt>
                <c:pt idx="225">
                  <c:v>79.184575519999996</c:v>
                </c:pt>
                <c:pt idx="226">
                  <c:v>79.571721589999996</c:v>
                </c:pt>
                <c:pt idx="227">
                  <c:v>79.731268600000007</c:v>
                </c:pt>
                <c:pt idx="228">
                  <c:v>79.126318459999993</c:v>
                </c:pt>
                <c:pt idx="229">
                  <c:v>79.297854349999994</c:v>
                </c:pt>
                <c:pt idx="230">
                  <c:v>79.383918769999994</c:v>
                </c:pt>
                <c:pt idx="231">
                  <c:v>79.075535009999996</c:v>
                </c:pt>
                <c:pt idx="232">
                  <c:v>80.547659670000002</c:v>
                </c:pt>
                <c:pt idx="233">
                  <c:v>80.506248769999999</c:v>
                </c:pt>
                <c:pt idx="234">
                  <c:v>79.136922069999997</c:v>
                </c:pt>
                <c:pt idx="235">
                  <c:v>79.240281359999997</c:v>
                </c:pt>
                <c:pt idx="236">
                  <c:v>79.885958689999995</c:v>
                </c:pt>
                <c:pt idx="237">
                  <c:v>79.526720900000001</c:v>
                </c:pt>
                <c:pt idx="238">
                  <c:v>79.583489119999996</c:v>
                </c:pt>
                <c:pt idx="239">
                  <c:v>79.170275189999998</c:v>
                </c:pt>
                <c:pt idx="240">
                  <c:v>80.320984269999997</c:v>
                </c:pt>
                <c:pt idx="241">
                  <c:v>80.637604730000007</c:v>
                </c:pt>
                <c:pt idx="242">
                  <c:v>81.793324130000002</c:v>
                </c:pt>
                <c:pt idx="243">
                  <c:v>83.487675269999997</c:v>
                </c:pt>
                <c:pt idx="244">
                  <c:v>83.286625470000004</c:v>
                </c:pt>
                <c:pt idx="245">
                  <c:v>84.234491039999995</c:v>
                </c:pt>
                <c:pt idx="246">
                  <c:v>85.556017940000004</c:v>
                </c:pt>
                <c:pt idx="247">
                  <c:v>85.962613829999995</c:v>
                </c:pt>
                <c:pt idx="248">
                  <c:v>87.139183419999995</c:v>
                </c:pt>
                <c:pt idx="249">
                  <c:v>88.671311070000002</c:v>
                </c:pt>
                <c:pt idx="250">
                  <c:v>89.104078189999996</c:v>
                </c:pt>
                <c:pt idx="251">
                  <c:v>90.24961768</c:v>
                </c:pt>
                <c:pt idx="252">
                  <c:v>92.134850319999998</c:v>
                </c:pt>
                <c:pt idx="253">
                  <c:v>92.05225111</c:v>
                </c:pt>
                <c:pt idx="254">
                  <c:v>93.793708559999999</c:v>
                </c:pt>
                <c:pt idx="255">
                  <c:v>94.062668360000004</c:v>
                </c:pt>
                <c:pt idx="256">
                  <c:v>94.180819990000003</c:v>
                </c:pt>
                <c:pt idx="257">
                  <c:v>94.817138880000002</c:v>
                </c:pt>
                <c:pt idx="258">
                  <c:v>95.440388330000005</c:v>
                </c:pt>
                <c:pt idx="259">
                  <c:v>96.267022460000007</c:v>
                </c:pt>
                <c:pt idx="260">
                  <c:v>97.267237800000004</c:v>
                </c:pt>
                <c:pt idx="261">
                  <c:v>98.675420810000006</c:v>
                </c:pt>
                <c:pt idx="262">
                  <c:v>97.682647290000006</c:v>
                </c:pt>
                <c:pt idx="263">
                  <c:v>99.114706690000006</c:v>
                </c:pt>
                <c:pt idx="264">
                  <c:v>99.868339169999999</c:v>
                </c:pt>
                <c:pt idx="265">
                  <c:v>100.08431160000001</c:v>
                </c:pt>
                <c:pt idx="266">
                  <c:v>100.02525420000001</c:v>
                </c:pt>
                <c:pt idx="267">
                  <c:v>101.7102483</c:v>
                </c:pt>
                <c:pt idx="268">
                  <c:v>102.3378666</c:v>
                </c:pt>
                <c:pt idx="269">
                  <c:v>102.9171405</c:v>
                </c:pt>
                <c:pt idx="270">
                  <c:v>103.4944794</c:v>
                </c:pt>
                <c:pt idx="271">
                  <c:v>104.3141605</c:v>
                </c:pt>
                <c:pt idx="272">
                  <c:v>104.1946377</c:v>
                </c:pt>
                <c:pt idx="273">
                  <c:v>104.1823198</c:v>
                </c:pt>
                <c:pt idx="274">
                  <c:v>105.1778094</c:v>
                </c:pt>
                <c:pt idx="275">
                  <c:v>104.95698640000001</c:v>
                </c:pt>
                <c:pt idx="276">
                  <c:v>106.30316329999999</c:v>
                </c:pt>
                <c:pt idx="277">
                  <c:v>105.9549726</c:v>
                </c:pt>
                <c:pt idx="278">
                  <c:v>106.97351759999999</c:v>
                </c:pt>
                <c:pt idx="279">
                  <c:v>107.330108</c:v>
                </c:pt>
                <c:pt idx="280">
                  <c:v>107.4017334</c:v>
                </c:pt>
                <c:pt idx="281">
                  <c:v>107.82478380000001</c:v>
                </c:pt>
                <c:pt idx="282">
                  <c:v>107.44377849999999</c:v>
                </c:pt>
                <c:pt idx="283">
                  <c:v>109.5223988</c:v>
                </c:pt>
                <c:pt idx="284">
                  <c:v>109.37847240000001</c:v>
                </c:pt>
                <c:pt idx="285">
                  <c:v>108.9887956</c:v>
                </c:pt>
                <c:pt idx="286">
                  <c:v>110.3099594</c:v>
                </c:pt>
                <c:pt idx="287">
                  <c:v>110.0318219</c:v>
                </c:pt>
                <c:pt idx="288">
                  <c:v>110.8757505</c:v>
                </c:pt>
                <c:pt idx="289">
                  <c:v>110.5622446</c:v>
                </c:pt>
                <c:pt idx="290">
                  <c:v>111.92268420000001</c:v>
                </c:pt>
                <c:pt idx="291">
                  <c:v>111.1487075</c:v>
                </c:pt>
                <c:pt idx="292">
                  <c:v>111.6339036</c:v>
                </c:pt>
                <c:pt idx="293">
                  <c:v>111.9585642</c:v>
                </c:pt>
                <c:pt idx="294">
                  <c:v>112.2760935</c:v>
                </c:pt>
                <c:pt idx="295">
                  <c:v>113.24334589999999</c:v>
                </c:pt>
                <c:pt idx="296">
                  <c:v>113.7371581</c:v>
                </c:pt>
                <c:pt idx="297">
                  <c:v>112.3512041</c:v>
                </c:pt>
                <c:pt idx="298">
                  <c:v>114.3040421</c:v>
                </c:pt>
                <c:pt idx="299">
                  <c:v>113.98159320000001</c:v>
                </c:pt>
                <c:pt idx="300">
                  <c:v>114.0594481</c:v>
                </c:pt>
                <c:pt idx="301">
                  <c:v>114.74675310000001</c:v>
                </c:pt>
                <c:pt idx="302">
                  <c:v>113.99962480000001</c:v>
                </c:pt>
                <c:pt idx="303">
                  <c:v>115.1850409</c:v>
                </c:pt>
                <c:pt idx="304">
                  <c:v>114.6695998</c:v>
                </c:pt>
                <c:pt idx="305">
                  <c:v>114.97752490000001</c:v>
                </c:pt>
                <c:pt idx="306">
                  <c:v>115.181265</c:v>
                </c:pt>
                <c:pt idx="307">
                  <c:v>115.3922816</c:v>
                </c:pt>
                <c:pt idx="308">
                  <c:v>116.1723308</c:v>
                </c:pt>
                <c:pt idx="309">
                  <c:v>116.5551024</c:v>
                </c:pt>
                <c:pt idx="310">
                  <c:v>116.5770457</c:v>
                </c:pt>
                <c:pt idx="311">
                  <c:v>116.8013974</c:v>
                </c:pt>
                <c:pt idx="312">
                  <c:v>116.4430357</c:v>
                </c:pt>
                <c:pt idx="313">
                  <c:v>117.7663494</c:v>
                </c:pt>
                <c:pt idx="314">
                  <c:v>118.23338769999999</c:v>
                </c:pt>
                <c:pt idx="315">
                  <c:v>117.3020214</c:v>
                </c:pt>
                <c:pt idx="316">
                  <c:v>115.959768</c:v>
                </c:pt>
                <c:pt idx="317">
                  <c:v>116.2519801</c:v>
                </c:pt>
                <c:pt idx="318">
                  <c:v>115.1453662</c:v>
                </c:pt>
                <c:pt idx="319">
                  <c:v>116.7213515</c:v>
                </c:pt>
                <c:pt idx="320">
                  <c:v>117.0551791</c:v>
                </c:pt>
                <c:pt idx="321">
                  <c:v>116.0450989</c:v>
                </c:pt>
                <c:pt idx="322">
                  <c:v>118.8062966</c:v>
                </c:pt>
                <c:pt idx="323">
                  <c:v>118.76394259999999</c:v>
                </c:pt>
                <c:pt idx="324">
                  <c:v>119.2464895</c:v>
                </c:pt>
                <c:pt idx="325">
                  <c:v>117.9402261</c:v>
                </c:pt>
                <c:pt idx="326">
                  <c:v>119.1783923</c:v>
                </c:pt>
                <c:pt idx="327">
                  <c:v>119.5295521</c:v>
                </c:pt>
                <c:pt idx="328">
                  <c:v>118.8637025</c:v>
                </c:pt>
                <c:pt idx="329">
                  <c:v>118.298788</c:v>
                </c:pt>
                <c:pt idx="330">
                  <c:v>117.9173832</c:v>
                </c:pt>
                <c:pt idx="331">
                  <c:v>118.526392</c:v>
                </c:pt>
                <c:pt idx="332">
                  <c:v>117.5054347</c:v>
                </c:pt>
                <c:pt idx="333">
                  <c:v>119.3327742</c:v>
                </c:pt>
                <c:pt idx="334">
                  <c:v>119.8982912</c:v>
                </c:pt>
                <c:pt idx="335">
                  <c:v>120.2493075</c:v>
                </c:pt>
                <c:pt idx="336">
                  <c:v>120.68808780000001</c:v>
                </c:pt>
                <c:pt idx="337">
                  <c:v>121.7696476</c:v>
                </c:pt>
                <c:pt idx="338">
                  <c:v>123.409634</c:v>
                </c:pt>
                <c:pt idx="339">
                  <c:v>123.1441169</c:v>
                </c:pt>
                <c:pt idx="340">
                  <c:v>122.8390682</c:v>
                </c:pt>
                <c:pt idx="341">
                  <c:v>124.0639013</c:v>
                </c:pt>
                <c:pt idx="342">
                  <c:v>122.9508886</c:v>
                </c:pt>
                <c:pt idx="343">
                  <c:v>123.9924158</c:v>
                </c:pt>
                <c:pt idx="344">
                  <c:v>124.31639370000001</c:v>
                </c:pt>
                <c:pt idx="345">
                  <c:v>123.8655759</c:v>
                </c:pt>
                <c:pt idx="346">
                  <c:v>123.8707059</c:v>
                </c:pt>
                <c:pt idx="347">
                  <c:v>123.75219</c:v>
                </c:pt>
                <c:pt idx="348">
                  <c:v>124.78373929999999</c:v>
                </c:pt>
                <c:pt idx="349">
                  <c:v>125.86253840000001</c:v>
                </c:pt>
                <c:pt idx="350">
                  <c:v>126.0325303</c:v>
                </c:pt>
                <c:pt idx="351">
                  <c:v>126.5138961</c:v>
                </c:pt>
                <c:pt idx="352">
                  <c:v>126.14356429999999</c:v>
                </c:pt>
                <c:pt idx="353">
                  <c:v>127.31446889999999</c:v>
                </c:pt>
                <c:pt idx="354">
                  <c:v>128.4007412</c:v>
                </c:pt>
                <c:pt idx="355">
                  <c:v>127.96844040000001</c:v>
                </c:pt>
                <c:pt idx="356">
                  <c:v>128.8636066</c:v>
                </c:pt>
                <c:pt idx="357">
                  <c:v>128.49856579999999</c:v>
                </c:pt>
                <c:pt idx="358">
                  <c:v>128.1405728</c:v>
                </c:pt>
                <c:pt idx="359">
                  <c:v>128.65184389999999</c:v>
                </c:pt>
              </c:numCache>
            </c:numRef>
          </c:val>
          <c:smooth val="0"/>
          <c:extLst>
            <c:ext xmlns:c16="http://schemas.microsoft.com/office/drawing/2014/chart" uri="{C3380CC4-5D6E-409C-BE32-E72D297353CC}">
              <c16:uniqueId val="{00000000-4721-FA47-A481-1B713C937F8E}"/>
            </c:ext>
          </c:extLst>
        </c:ser>
        <c:ser>
          <c:idx val="1"/>
          <c:order val="1"/>
          <c:tx>
            <c:strRef>
              <c:f>www_e2o_rtt!$E$1</c:f>
              <c:strCache>
                <c:ptCount val="1"/>
                <c:pt idx="0">
                  <c:v>Lower Bound</c:v>
                </c:pt>
              </c:strCache>
            </c:strRef>
          </c:tx>
          <c:spPr>
            <a:ln w="63500" cap="rnd">
              <a:solidFill>
                <a:schemeClr val="accent2"/>
              </a:solidFill>
              <a:round/>
            </a:ln>
            <a:effectLst/>
          </c:spPr>
          <c:marker>
            <c:symbol val="none"/>
          </c:marker>
          <c:cat>
            <c:numRef>
              <c:f>www_e2o_rtt!$C$2:$C$361</c:f>
              <c:numCache>
                <c:formatCode>h</c:formatCode>
                <c:ptCount val="360"/>
                <c:pt idx="0">
                  <c:v>43543.002777777772</c:v>
                </c:pt>
                <c:pt idx="1">
                  <c:v>43543.005555555559</c:v>
                </c:pt>
                <c:pt idx="2">
                  <c:v>43543.008333333331</c:v>
                </c:pt>
                <c:pt idx="3">
                  <c:v>43543.011111111111</c:v>
                </c:pt>
                <c:pt idx="4">
                  <c:v>43543.013888888891</c:v>
                </c:pt>
                <c:pt idx="5">
                  <c:v>43543.016666666663</c:v>
                </c:pt>
                <c:pt idx="6">
                  <c:v>43543.01944444445</c:v>
                </c:pt>
                <c:pt idx="7">
                  <c:v>43543.022222222222</c:v>
                </c:pt>
                <c:pt idx="8">
                  <c:v>43543.024999999994</c:v>
                </c:pt>
                <c:pt idx="9">
                  <c:v>43543.027777777781</c:v>
                </c:pt>
                <c:pt idx="10">
                  <c:v>43543.030555555553</c:v>
                </c:pt>
                <c:pt idx="11">
                  <c:v>43543.033333333333</c:v>
                </c:pt>
                <c:pt idx="12">
                  <c:v>43543.036111111112</c:v>
                </c:pt>
                <c:pt idx="13">
                  <c:v>43543.038888888885</c:v>
                </c:pt>
                <c:pt idx="14">
                  <c:v>43543.041666666672</c:v>
                </c:pt>
                <c:pt idx="15">
                  <c:v>43543.044444444444</c:v>
                </c:pt>
                <c:pt idx="16">
                  <c:v>43543.047222222223</c:v>
                </c:pt>
                <c:pt idx="17">
                  <c:v>43543.05</c:v>
                </c:pt>
                <c:pt idx="18">
                  <c:v>43543.052777777775</c:v>
                </c:pt>
                <c:pt idx="19">
                  <c:v>43543.055555555555</c:v>
                </c:pt>
                <c:pt idx="20">
                  <c:v>43543.058333333334</c:v>
                </c:pt>
                <c:pt idx="21">
                  <c:v>43543.061111111107</c:v>
                </c:pt>
                <c:pt idx="22">
                  <c:v>43543.063888888893</c:v>
                </c:pt>
                <c:pt idx="23">
                  <c:v>43543.066666666666</c:v>
                </c:pt>
                <c:pt idx="24">
                  <c:v>43543.069444444445</c:v>
                </c:pt>
                <c:pt idx="25">
                  <c:v>43543.072222222225</c:v>
                </c:pt>
                <c:pt idx="26">
                  <c:v>43543.074999999997</c:v>
                </c:pt>
                <c:pt idx="27">
                  <c:v>43543.077777777777</c:v>
                </c:pt>
                <c:pt idx="28">
                  <c:v>43543.080555555556</c:v>
                </c:pt>
                <c:pt idx="29">
                  <c:v>43543.083333333328</c:v>
                </c:pt>
                <c:pt idx="30">
                  <c:v>43543.086111111115</c:v>
                </c:pt>
                <c:pt idx="31">
                  <c:v>43543.088888888888</c:v>
                </c:pt>
                <c:pt idx="32">
                  <c:v>43543.091666666667</c:v>
                </c:pt>
                <c:pt idx="33">
                  <c:v>43543.094444444447</c:v>
                </c:pt>
                <c:pt idx="34">
                  <c:v>43543.097222222219</c:v>
                </c:pt>
                <c:pt idx="35">
                  <c:v>43543.100000000006</c:v>
                </c:pt>
                <c:pt idx="36">
                  <c:v>43543.102777777778</c:v>
                </c:pt>
                <c:pt idx="37">
                  <c:v>43543.10555555555</c:v>
                </c:pt>
                <c:pt idx="38">
                  <c:v>43543.108333333337</c:v>
                </c:pt>
                <c:pt idx="39">
                  <c:v>43543.111111111109</c:v>
                </c:pt>
                <c:pt idx="40">
                  <c:v>43543.113888888889</c:v>
                </c:pt>
                <c:pt idx="41">
                  <c:v>43543.116666666669</c:v>
                </c:pt>
                <c:pt idx="42">
                  <c:v>43543.119444444441</c:v>
                </c:pt>
                <c:pt idx="43">
                  <c:v>43543.122222222228</c:v>
                </c:pt>
                <c:pt idx="44">
                  <c:v>43543.125</c:v>
                </c:pt>
                <c:pt idx="45">
                  <c:v>43543.127777777772</c:v>
                </c:pt>
                <c:pt idx="46">
                  <c:v>43543.130555555559</c:v>
                </c:pt>
                <c:pt idx="47">
                  <c:v>43543.133333333331</c:v>
                </c:pt>
                <c:pt idx="48">
                  <c:v>43543.136111111111</c:v>
                </c:pt>
                <c:pt idx="49">
                  <c:v>43543.138888888891</c:v>
                </c:pt>
                <c:pt idx="50">
                  <c:v>43543.141666666663</c:v>
                </c:pt>
                <c:pt idx="51">
                  <c:v>43543.14444444445</c:v>
                </c:pt>
                <c:pt idx="52">
                  <c:v>43543.147222222222</c:v>
                </c:pt>
                <c:pt idx="53">
                  <c:v>43543.149999999994</c:v>
                </c:pt>
                <c:pt idx="54">
                  <c:v>43543.152777777781</c:v>
                </c:pt>
                <c:pt idx="55">
                  <c:v>43543.155555555553</c:v>
                </c:pt>
                <c:pt idx="56">
                  <c:v>43543.158333333333</c:v>
                </c:pt>
                <c:pt idx="57">
                  <c:v>43543.161111111112</c:v>
                </c:pt>
                <c:pt idx="58">
                  <c:v>43543.163888888885</c:v>
                </c:pt>
                <c:pt idx="59">
                  <c:v>43543.166666666672</c:v>
                </c:pt>
                <c:pt idx="60">
                  <c:v>43543.169444444444</c:v>
                </c:pt>
                <c:pt idx="61">
                  <c:v>43543.172222222223</c:v>
                </c:pt>
                <c:pt idx="62">
                  <c:v>43543.175000000003</c:v>
                </c:pt>
                <c:pt idx="63">
                  <c:v>43543.177777777775</c:v>
                </c:pt>
                <c:pt idx="64">
                  <c:v>43543.180555555555</c:v>
                </c:pt>
                <c:pt idx="65">
                  <c:v>43543.183333333334</c:v>
                </c:pt>
                <c:pt idx="66">
                  <c:v>43543.186111111107</c:v>
                </c:pt>
                <c:pt idx="67">
                  <c:v>43543.188888888893</c:v>
                </c:pt>
                <c:pt idx="68">
                  <c:v>43543.191666666666</c:v>
                </c:pt>
                <c:pt idx="69">
                  <c:v>43543.194444444445</c:v>
                </c:pt>
                <c:pt idx="70">
                  <c:v>43543.197222222225</c:v>
                </c:pt>
                <c:pt idx="71">
                  <c:v>43543.199999999997</c:v>
                </c:pt>
                <c:pt idx="72">
                  <c:v>43543.202777777777</c:v>
                </c:pt>
                <c:pt idx="73">
                  <c:v>43543.205555555556</c:v>
                </c:pt>
                <c:pt idx="74">
                  <c:v>43543.208333333328</c:v>
                </c:pt>
                <c:pt idx="75">
                  <c:v>43543.211111111115</c:v>
                </c:pt>
                <c:pt idx="76">
                  <c:v>43543.213888888888</c:v>
                </c:pt>
                <c:pt idx="77">
                  <c:v>43543.216666666667</c:v>
                </c:pt>
                <c:pt idx="78">
                  <c:v>43543.219444444447</c:v>
                </c:pt>
                <c:pt idx="79">
                  <c:v>43543.222222222219</c:v>
                </c:pt>
                <c:pt idx="80">
                  <c:v>43543.225000000006</c:v>
                </c:pt>
                <c:pt idx="81">
                  <c:v>43543.227777777778</c:v>
                </c:pt>
                <c:pt idx="82">
                  <c:v>43543.23055555555</c:v>
                </c:pt>
                <c:pt idx="83">
                  <c:v>43543.233333333337</c:v>
                </c:pt>
                <c:pt idx="84">
                  <c:v>43543.236111111109</c:v>
                </c:pt>
                <c:pt idx="85">
                  <c:v>43543.238888888889</c:v>
                </c:pt>
                <c:pt idx="86">
                  <c:v>43543.241666666669</c:v>
                </c:pt>
                <c:pt idx="87">
                  <c:v>43543.244444444441</c:v>
                </c:pt>
                <c:pt idx="88">
                  <c:v>43543.247222222228</c:v>
                </c:pt>
                <c:pt idx="89">
                  <c:v>43543.25</c:v>
                </c:pt>
                <c:pt idx="90">
                  <c:v>43543.252777777772</c:v>
                </c:pt>
                <c:pt idx="91">
                  <c:v>43543.255555555559</c:v>
                </c:pt>
                <c:pt idx="92">
                  <c:v>43543.258333333331</c:v>
                </c:pt>
                <c:pt idx="93">
                  <c:v>43543.261111111111</c:v>
                </c:pt>
                <c:pt idx="94">
                  <c:v>43543.263888888891</c:v>
                </c:pt>
                <c:pt idx="95">
                  <c:v>43543.266666666663</c:v>
                </c:pt>
                <c:pt idx="96">
                  <c:v>43543.26944444445</c:v>
                </c:pt>
                <c:pt idx="97">
                  <c:v>43543.272222222222</c:v>
                </c:pt>
                <c:pt idx="98">
                  <c:v>43543.274999999994</c:v>
                </c:pt>
                <c:pt idx="99">
                  <c:v>43543.277777777781</c:v>
                </c:pt>
                <c:pt idx="100">
                  <c:v>43543.280555555553</c:v>
                </c:pt>
                <c:pt idx="101">
                  <c:v>43543.283333333333</c:v>
                </c:pt>
                <c:pt idx="102">
                  <c:v>43543.286111111112</c:v>
                </c:pt>
                <c:pt idx="103">
                  <c:v>43543.288888888885</c:v>
                </c:pt>
                <c:pt idx="104">
                  <c:v>43543.291666666672</c:v>
                </c:pt>
                <c:pt idx="105">
                  <c:v>43543.294444444444</c:v>
                </c:pt>
                <c:pt idx="106">
                  <c:v>43543.297222222223</c:v>
                </c:pt>
                <c:pt idx="107">
                  <c:v>43543.3</c:v>
                </c:pt>
                <c:pt idx="108">
                  <c:v>43543.302777777775</c:v>
                </c:pt>
                <c:pt idx="109">
                  <c:v>43543.305555555555</c:v>
                </c:pt>
                <c:pt idx="110">
                  <c:v>43543.308333333334</c:v>
                </c:pt>
                <c:pt idx="111">
                  <c:v>43543.311111111107</c:v>
                </c:pt>
                <c:pt idx="112">
                  <c:v>43543.313888888893</c:v>
                </c:pt>
                <c:pt idx="113">
                  <c:v>43543.316666666666</c:v>
                </c:pt>
                <c:pt idx="114">
                  <c:v>43543.319444444445</c:v>
                </c:pt>
                <c:pt idx="115">
                  <c:v>43543.322222222225</c:v>
                </c:pt>
                <c:pt idx="116">
                  <c:v>43543.324999999997</c:v>
                </c:pt>
                <c:pt idx="117">
                  <c:v>43543.327777777777</c:v>
                </c:pt>
                <c:pt idx="118">
                  <c:v>43543.330555555556</c:v>
                </c:pt>
                <c:pt idx="119">
                  <c:v>43543.333333333328</c:v>
                </c:pt>
                <c:pt idx="120">
                  <c:v>43543.336111111115</c:v>
                </c:pt>
                <c:pt idx="121">
                  <c:v>43543.338888888888</c:v>
                </c:pt>
                <c:pt idx="122">
                  <c:v>43543.341666666667</c:v>
                </c:pt>
                <c:pt idx="123">
                  <c:v>43543.344444444447</c:v>
                </c:pt>
                <c:pt idx="124">
                  <c:v>43543.347222222219</c:v>
                </c:pt>
                <c:pt idx="125">
                  <c:v>43543.350000000006</c:v>
                </c:pt>
                <c:pt idx="126">
                  <c:v>43543.352777777778</c:v>
                </c:pt>
                <c:pt idx="127">
                  <c:v>43543.35555555555</c:v>
                </c:pt>
                <c:pt idx="128">
                  <c:v>43543.358333333337</c:v>
                </c:pt>
                <c:pt idx="129">
                  <c:v>43543.361111111109</c:v>
                </c:pt>
                <c:pt idx="130">
                  <c:v>43543.363888888889</c:v>
                </c:pt>
                <c:pt idx="131">
                  <c:v>43543.366666666669</c:v>
                </c:pt>
                <c:pt idx="132">
                  <c:v>43543.369444444441</c:v>
                </c:pt>
                <c:pt idx="133">
                  <c:v>43543.372222222228</c:v>
                </c:pt>
                <c:pt idx="134">
                  <c:v>43543.375</c:v>
                </c:pt>
                <c:pt idx="135">
                  <c:v>43543.377777777772</c:v>
                </c:pt>
                <c:pt idx="136">
                  <c:v>43543.380555555559</c:v>
                </c:pt>
                <c:pt idx="137">
                  <c:v>43543.383333333331</c:v>
                </c:pt>
                <c:pt idx="138">
                  <c:v>43543.386111111111</c:v>
                </c:pt>
                <c:pt idx="139">
                  <c:v>43543.388888888891</c:v>
                </c:pt>
                <c:pt idx="140">
                  <c:v>43543.391666666663</c:v>
                </c:pt>
                <c:pt idx="141">
                  <c:v>43543.39444444445</c:v>
                </c:pt>
                <c:pt idx="142">
                  <c:v>43543.397222222222</c:v>
                </c:pt>
                <c:pt idx="143">
                  <c:v>43543.399999999994</c:v>
                </c:pt>
                <c:pt idx="144">
                  <c:v>43543.402777777781</c:v>
                </c:pt>
                <c:pt idx="145">
                  <c:v>43543.405555555553</c:v>
                </c:pt>
                <c:pt idx="146">
                  <c:v>43543.408333333333</c:v>
                </c:pt>
                <c:pt idx="147">
                  <c:v>43543.411111111112</c:v>
                </c:pt>
                <c:pt idx="148">
                  <c:v>43543.413888888885</c:v>
                </c:pt>
                <c:pt idx="149">
                  <c:v>43543.416666666672</c:v>
                </c:pt>
                <c:pt idx="150">
                  <c:v>43543.419444444444</c:v>
                </c:pt>
                <c:pt idx="151">
                  <c:v>43543.422222222223</c:v>
                </c:pt>
                <c:pt idx="152">
                  <c:v>43543.425000000003</c:v>
                </c:pt>
                <c:pt idx="153">
                  <c:v>43543.427777777775</c:v>
                </c:pt>
                <c:pt idx="154">
                  <c:v>43543.430555555555</c:v>
                </c:pt>
                <c:pt idx="155">
                  <c:v>43543.433333333334</c:v>
                </c:pt>
                <c:pt idx="156">
                  <c:v>43543.436111111107</c:v>
                </c:pt>
                <c:pt idx="157">
                  <c:v>43543.438888888893</c:v>
                </c:pt>
                <c:pt idx="158">
                  <c:v>43543.441666666666</c:v>
                </c:pt>
                <c:pt idx="159">
                  <c:v>43543.444444444445</c:v>
                </c:pt>
                <c:pt idx="160">
                  <c:v>43543.447222222225</c:v>
                </c:pt>
                <c:pt idx="161">
                  <c:v>43543.45</c:v>
                </c:pt>
                <c:pt idx="162">
                  <c:v>43543.452777777777</c:v>
                </c:pt>
                <c:pt idx="163">
                  <c:v>43543.455555555556</c:v>
                </c:pt>
                <c:pt idx="164">
                  <c:v>43543.458333333328</c:v>
                </c:pt>
                <c:pt idx="165">
                  <c:v>43543.461111111115</c:v>
                </c:pt>
                <c:pt idx="166">
                  <c:v>43543.463888888888</c:v>
                </c:pt>
                <c:pt idx="167">
                  <c:v>43543.466666666667</c:v>
                </c:pt>
                <c:pt idx="168">
                  <c:v>43543.469444444447</c:v>
                </c:pt>
                <c:pt idx="169">
                  <c:v>43543.472222222219</c:v>
                </c:pt>
                <c:pt idx="170">
                  <c:v>43543.475000000006</c:v>
                </c:pt>
                <c:pt idx="171">
                  <c:v>43543.477777777778</c:v>
                </c:pt>
                <c:pt idx="172">
                  <c:v>43543.48055555555</c:v>
                </c:pt>
                <c:pt idx="173">
                  <c:v>43543.483333333337</c:v>
                </c:pt>
                <c:pt idx="174">
                  <c:v>43543.486111111109</c:v>
                </c:pt>
                <c:pt idx="175">
                  <c:v>43543.488888888889</c:v>
                </c:pt>
                <c:pt idx="176">
                  <c:v>43543.491666666669</c:v>
                </c:pt>
                <c:pt idx="177">
                  <c:v>43543.494444444441</c:v>
                </c:pt>
                <c:pt idx="178">
                  <c:v>43543.497222222228</c:v>
                </c:pt>
                <c:pt idx="179">
                  <c:v>43543.5</c:v>
                </c:pt>
                <c:pt idx="180">
                  <c:v>43543.502777777772</c:v>
                </c:pt>
                <c:pt idx="181">
                  <c:v>43543.505555555559</c:v>
                </c:pt>
                <c:pt idx="182">
                  <c:v>43543.508333333331</c:v>
                </c:pt>
                <c:pt idx="183">
                  <c:v>43543.511111111111</c:v>
                </c:pt>
                <c:pt idx="184">
                  <c:v>43543.513888888891</c:v>
                </c:pt>
                <c:pt idx="185">
                  <c:v>43543.516666666663</c:v>
                </c:pt>
                <c:pt idx="186">
                  <c:v>43543.51944444445</c:v>
                </c:pt>
                <c:pt idx="187">
                  <c:v>43543.522222222222</c:v>
                </c:pt>
                <c:pt idx="188">
                  <c:v>43543.524999999994</c:v>
                </c:pt>
                <c:pt idx="189">
                  <c:v>43543.527777777781</c:v>
                </c:pt>
                <c:pt idx="190">
                  <c:v>43543.530555555553</c:v>
                </c:pt>
                <c:pt idx="191">
                  <c:v>43543.533333333333</c:v>
                </c:pt>
                <c:pt idx="192">
                  <c:v>43543.536111111112</c:v>
                </c:pt>
                <c:pt idx="193">
                  <c:v>43543.538888888885</c:v>
                </c:pt>
                <c:pt idx="194">
                  <c:v>43543.541666666672</c:v>
                </c:pt>
                <c:pt idx="195">
                  <c:v>43543.544444444444</c:v>
                </c:pt>
                <c:pt idx="196">
                  <c:v>43543.547222222223</c:v>
                </c:pt>
                <c:pt idx="197">
                  <c:v>43543.55</c:v>
                </c:pt>
                <c:pt idx="198">
                  <c:v>43543.552777777775</c:v>
                </c:pt>
                <c:pt idx="199">
                  <c:v>43543.555555555555</c:v>
                </c:pt>
                <c:pt idx="200">
                  <c:v>43543.558333333334</c:v>
                </c:pt>
                <c:pt idx="201">
                  <c:v>43543.561111111107</c:v>
                </c:pt>
                <c:pt idx="202">
                  <c:v>43543.563888888893</c:v>
                </c:pt>
                <c:pt idx="203">
                  <c:v>43543.566666666666</c:v>
                </c:pt>
                <c:pt idx="204">
                  <c:v>43543.569444444445</c:v>
                </c:pt>
                <c:pt idx="205">
                  <c:v>43543.572222222225</c:v>
                </c:pt>
                <c:pt idx="206">
                  <c:v>43543.574999999997</c:v>
                </c:pt>
                <c:pt idx="207">
                  <c:v>43543.577777777777</c:v>
                </c:pt>
                <c:pt idx="208">
                  <c:v>43543.580555555556</c:v>
                </c:pt>
                <c:pt idx="209">
                  <c:v>43543.583333333328</c:v>
                </c:pt>
                <c:pt idx="210">
                  <c:v>43543.586111111115</c:v>
                </c:pt>
                <c:pt idx="211">
                  <c:v>43543.588888888888</c:v>
                </c:pt>
                <c:pt idx="212">
                  <c:v>43543.591666666667</c:v>
                </c:pt>
                <c:pt idx="213">
                  <c:v>43543.594444444447</c:v>
                </c:pt>
                <c:pt idx="214">
                  <c:v>43543.597222222219</c:v>
                </c:pt>
                <c:pt idx="215">
                  <c:v>43543.600000000006</c:v>
                </c:pt>
                <c:pt idx="216">
                  <c:v>43543.602777777778</c:v>
                </c:pt>
                <c:pt idx="217">
                  <c:v>43543.60555555555</c:v>
                </c:pt>
                <c:pt idx="218">
                  <c:v>43543.608333333337</c:v>
                </c:pt>
                <c:pt idx="219">
                  <c:v>43543.611111111109</c:v>
                </c:pt>
                <c:pt idx="220">
                  <c:v>43543.613888888889</c:v>
                </c:pt>
                <c:pt idx="221">
                  <c:v>43543.616666666669</c:v>
                </c:pt>
                <c:pt idx="222">
                  <c:v>43543.619444444441</c:v>
                </c:pt>
                <c:pt idx="223">
                  <c:v>43543.622222222228</c:v>
                </c:pt>
                <c:pt idx="224">
                  <c:v>43543.625</c:v>
                </c:pt>
                <c:pt idx="225">
                  <c:v>43543.627777777772</c:v>
                </c:pt>
                <c:pt idx="226">
                  <c:v>43543.630555555559</c:v>
                </c:pt>
                <c:pt idx="227">
                  <c:v>43543.633333333331</c:v>
                </c:pt>
                <c:pt idx="228">
                  <c:v>43543.636111111111</c:v>
                </c:pt>
                <c:pt idx="229">
                  <c:v>43543.638888888891</c:v>
                </c:pt>
                <c:pt idx="230">
                  <c:v>43543.641666666663</c:v>
                </c:pt>
                <c:pt idx="231">
                  <c:v>43543.64444444445</c:v>
                </c:pt>
                <c:pt idx="232">
                  <c:v>43543.647222222222</c:v>
                </c:pt>
                <c:pt idx="233">
                  <c:v>43543.649999999994</c:v>
                </c:pt>
                <c:pt idx="234">
                  <c:v>43543.652777777781</c:v>
                </c:pt>
                <c:pt idx="235">
                  <c:v>43543.655555555553</c:v>
                </c:pt>
                <c:pt idx="236">
                  <c:v>43543.658333333333</c:v>
                </c:pt>
                <c:pt idx="237">
                  <c:v>43543.661111111112</c:v>
                </c:pt>
                <c:pt idx="238">
                  <c:v>43543.663888888885</c:v>
                </c:pt>
                <c:pt idx="239">
                  <c:v>43543.666666666672</c:v>
                </c:pt>
                <c:pt idx="240">
                  <c:v>43543.669444444444</c:v>
                </c:pt>
                <c:pt idx="241">
                  <c:v>43543.672222222223</c:v>
                </c:pt>
                <c:pt idx="242">
                  <c:v>43543.675000000003</c:v>
                </c:pt>
                <c:pt idx="243">
                  <c:v>43543.677777777775</c:v>
                </c:pt>
                <c:pt idx="244">
                  <c:v>43543.680555555555</c:v>
                </c:pt>
                <c:pt idx="245">
                  <c:v>43543.683333333334</c:v>
                </c:pt>
                <c:pt idx="246">
                  <c:v>43543.686111111107</c:v>
                </c:pt>
                <c:pt idx="247">
                  <c:v>43543.688888888893</c:v>
                </c:pt>
                <c:pt idx="248">
                  <c:v>43543.691666666666</c:v>
                </c:pt>
                <c:pt idx="249">
                  <c:v>43543.694444444445</c:v>
                </c:pt>
                <c:pt idx="250">
                  <c:v>43543.697222222225</c:v>
                </c:pt>
                <c:pt idx="251">
                  <c:v>43543.7</c:v>
                </c:pt>
                <c:pt idx="252">
                  <c:v>43543.702777777777</c:v>
                </c:pt>
                <c:pt idx="253">
                  <c:v>43543.705555555556</c:v>
                </c:pt>
                <c:pt idx="254">
                  <c:v>43543.708333333328</c:v>
                </c:pt>
                <c:pt idx="255">
                  <c:v>43543.711111111115</c:v>
                </c:pt>
                <c:pt idx="256">
                  <c:v>43543.713888888888</c:v>
                </c:pt>
                <c:pt idx="257">
                  <c:v>43543.716666666667</c:v>
                </c:pt>
                <c:pt idx="258">
                  <c:v>43543.719444444447</c:v>
                </c:pt>
                <c:pt idx="259">
                  <c:v>43543.722222222219</c:v>
                </c:pt>
                <c:pt idx="260">
                  <c:v>43543.725000000006</c:v>
                </c:pt>
                <c:pt idx="261">
                  <c:v>43543.727777777778</c:v>
                </c:pt>
                <c:pt idx="262">
                  <c:v>43543.73055555555</c:v>
                </c:pt>
                <c:pt idx="263">
                  <c:v>43543.733333333337</c:v>
                </c:pt>
                <c:pt idx="264">
                  <c:v>43543.736111111109</c:v>
                </c:pt>
                <c:pt idx="265">
                  <c:v>43543.738888888889</c:v>
                </c:pt>
                <c:pt idx="266">
                  <c:v>43543.741666666669</c:v>
                </c:pt>
                <c:pt idx="267">
                  <c:v>43543.744444444441</c:v>
                </c:pt>
                <c:pt idx="268">
                  <c:v>43543.747222222228</c:v>
                </c:pt>
                <c:pt idx="269">
                  <c:v>43543.75</c:v>
                </c:pt>
                <c:pt idx="270">
                  <c:v>43543.752777777772</c:v>
                </c:pt>
                <c:pt idx="271">
                  <c:v>43543.755555555559</c:v>
                </c:pt>
                <c:pt idx="272">
                  <c:v>43543.758333333331</c:v>
                </c:pt>
                <c:pt idx="273">
                  <c:v>43543.761111111111</c:v>
                </c:pt>
                <c:pt idx="274">
                  <c:v>43543.763888888891</c:v>
                </c:pt>
                <c:pt idx="275">
                  <c:v>43543.766666666663</c:v>
                </c:pt>
                <c:pt idx="276">
                  <c:v>43543.76944444445</c:v>
                </c:pt>
                <c:pt idx="277">
                  <c:v>43543.772222222222</c:v>
                </c:pt>
                <c:pt idx="278">
                  <c:v>43543.774999999994</c:v>
                </c:pt>
                <c:pt idx="279">
                  <c:v>43543.777777777781</c:v>
                </c:pt>
                <c:pt idx="280">
                  <c:v>43543.780555555553</c:v>
                </c:pt>
                <c:pt idx="281">
                  <c:v>43543.783333333333</c:v>
                </c:pt>
                <c:pt idx="282">
                  <c:v>43543.786111111112</c:v>
                </c:pt>
                <c:pt idx="283">
                  <c:v>43543.788888888885</c:v>
                </c:pt>
                <c:pt idx="284">
                  <c:v>43543.791666666672</c:v>
                </c:pt>
                <c:pt idx="285">
                  <c:v>43543.794444444444</c:v>
                </c:pt>
                <c:pt idx="286">
                  <c:v>43543.797222222223</c:v>
                </c:pt>
                <c:pt idx="287">
                  <c:v>43543.8</c:v>
                </c:pt>
                <c:pt idx="288">
                  <c:v>43543.802777777775</c:v>
                </c:pt>
                <c:pt idx="289">
                  <c:v>43543.805555555555</c:v>
                </c:pt>
                <c:pt idx="290">
                  <c:v>43543.808333333334</c:v>
                </c:pt>
                <c:pt idx="291">
                  <c:v>43543.811111111107</c:v>
                </c:pt>
                <c:pt idx="292">
                  <c:v>43543.813888888893</c:v>
                </c:pt>
                <c:pt idx="293">
                  <c:v>43543.816666666666</c:v>
                </c:pt>
                <c:pt idx="294">
                  <c:v>43543.819444444445</c:v>
                </c:pt>
                <c:pt idx="295">
                  <c:v>43543.822222222225</c:v>
                </c:pt>
                <c:pt idx="296">
                  <c:v>43543.824999999997</c:v>
                </c:pt>
                <c:pt idx="297">
                  <c:v>43543.827777777777</c:v>
                </c:pt>
                <c:pt idx="298">
                  <c:v>43543.830555555556</c:v>
                </c:pt>
                <c:pt idx="299">
                  <c:v>43543.833333333328</c:v>
                </c:pt>
                <c:pt idx="300">
                  <c:v>43543.836111111115</c:v>
                </c:pt>
                <c:pt idx="301">
                  <c:v>43543.838888888888</c:v>
                </c:pt>
                <c:pt idx="302">
                  <c:v>43543.841666666667</c:v>
                </c:pt>
                <c:pt idx="303">
                  <c:v>43543.844444444447</c:v>
                </c:pt>
                <c:pt idx="304">
                  <c:v>43543.847222222219</c:v>
                </c:pt>
                <c:pt idx="305">
                  <c:v>43543.850000000006</c:v>
                </c:pt>
                <c:pt idx="306">
                  <c:v>43543.852777777778</c:v>
                </c:pt>
                <c:pt idx="307">
                  <c:v>43543.85555555555</c:v>
                </c:pt>
                <c:pt idx="308">
                  <c:v>43543.858333333337</c:v>
                </c:pt>
                <c:pt idx="309">
                  <c:v>43543.861111111109</c:v>
                </c:pt>
                <c:pt idx="310">
                  <c:v>43543.863888888889</c:v>
                </c:pt>
                <c:pt idx="311">
                  <c:v>43543.866666666669</c:v>
                </c:pt>
                <c:pt idx="312">
                  <c:v>43543.869444444441</c:v>
                </c:pt>
                <c:pt idx="313">
                  <c:v>43543.872222222228</c:v>
                </c:pt>
                <c:pt idx="314">
                  <c:v>43543.875</c:v>
                </c:pt>
                <c:pt idx="315">
                  <c:v>43543.877777777772</c:v>
                </c:pt>
                <c:pt idx="316">
                  <c:v>43543.880555555559</c:v>
                </c:pt>
                <c:pt idx="317">
                  <c:v>43543.883333333331</c:v>
                </c:pt>
                <c:pt idx="318">
                  <c:v>43543.886111111111</c:v>
                </c:pt>
                <c:pt idx="319">
                  <c:v>43543.888888888891</c:v>
                </c:pt>
                <c:pt idx="320">
                  <c:v>43543.891666666663</c:v>
                </c:pt>
                <c:pt idx="321">
                  <c:v>43543.89444444445</c:v>
                </c:pt>
                <c:pt idx="322">
                  <c:v>43543.897222222222</c:v>
                </c:pt>
                <c:pt idx="323">
                  <c:v>43543.899999999994</c:v>
                </c:pt>
                <c:pt idx="324">
                  <c:v>43543.902777777781</c:v>
                </c:pt>
                <c:pt idx="325">
                  <c:v>43543.905555555553</c:v>
                </c:pt>
                <c:pt idx="326">
                  <c:v>43543.908333333333</c:v>
                </c:pt>
                <c:pt idx="327">
                  <c:v>43543.911111111112</c:v>
                </c:pt>
                <c:pt idx="328">
                  <c:v>43543.913888888885</c:v>
                </c:pt>
                <c:pt idx="329">
                  <c:v>43543.916666666672</c:v>
                </c:pt>
                <c:pt idx="330">
                  <c:v>43543.919444444444</c:v>
                </c:pt>
                <c:pt idx="331">
                  <c:v>43543.922222222223</c:v>
                </c:pt>
                <c:pt idx="332">
                  <c:v>43543.925000000003</c:v>
                </c:pt>
                <c:pt idx="333">
                  <c:v>43543.927777777775</c:v>
                </c:pt>
                <c:pt idx="334">
                  <c:v>43543.930555555555</c:v>
                </c:pt>
                <c:pt idx="335">
                  <c:v>43543.933333333334</c:v>
                </c:pt>
                <c:pt idx="336">
                  <c:v>43543.936111111107</c:v>
                </c:pt>
                <c:pt idx="337">
                  <c:v>43543.938888888893</c:v>
                </c:pt>
                <c:pt idx="338">
                  <c:v>43543.941666666666</c:v>
                </c:pt>
                <c:pt idx="339">
                  <c:v>43543.944444444445</c:v>
                </c:pt>
                <c:pt idx="340">
                  <c:v>43543.947222222225</c:v>
                </c:pt>
                <c:pt idx="341">
                  <c:v>43543.95</c:v>
                </c:pt>
                <c:pt idx="342">
                  <c:v>43543.952777777777</c:v>
                </c:pt>
                <c:pt idx="343">
                  <c:v>43543.955555555556</c:v>
                </c:pt>
                <c:pt idx="344">
                  <c:v>43543.958333333328</c:v>
                </c:pt>
                <c:pt idx="345">
                  <c:v>43543.961111111115</c:v>
                </c:pt>
                <c:pt idx="346">
                  <c:v>43543.963888888888</c:v>
                </c:pt>
                <c:pt idx="347">
                  <c:v>43543.966666666667</c:v>
                </c:pt>
                <c:pt idx="348">
                  <c:v>43543.969444444447</c:v>
                </c:pt>
                <c:pt idx="349">
                  <c:v>43543.972222222219</c:v>
                </c:pt>
                <c:pt idx="350">
                  <c:v>43543.975000000006</c:v>
                </c:pt>
                <c:pt idx="351">
                  <c:v>43543.977777777778</c:v>
                </c:pt>
                <c:pt idx="352">
                  <c:v>43543.98055555555</c:v>
                </c:pt>
                <c:pt idx="353">
                  <c:v>43543.983333333337</c:v>
                </c:pt>
                <c:pt idx="354">
                  <c:v>43543.986111111109</c:v>
                </c:pt>
                <c:pt idx="355">
                  <c:v>43543.988888888889</c:v>
                </c:pt>
                <c:pt idx="356">
                  <c:v>43543.991666666669</c:v>
                </c:pt>
                <c:pt idx="357">
                  <c:v>43543.994444444441</c:v>
                </c:pt>
                <c:pt idx="358">
                  <c:v>43543.997222222228</c:v>
                </c:pt>
                <c:pt idx="359">
                  <c:v>43544</c:v>
                </c:pt>
              </c:numCache>
            </c:numRef>
          </c:cat>
          <c:val>
            <c:numRef>
              <c:f>www_e2o_rtt!$E$2:$E$361</c:f>
              <c:numCache>
                <c:formatCode>General</c:formatCode>
                <c:ptCount val="360"/>
                <c:pt idx="0">
                  <c:v>97.010023880000006</c:v>
                </c:pt>
                <c:pt idx="1">
                  <c:v>97.239520440000007</c:v>
                </c:pt>
                <c:pt idx="2">
                  <c:v>97.345806929999995</c:v>
                </c:pt>
                <c:pt idx="3">
                  <c:v>97.472536070000004</c:v>
                </c:pt>
                <c:pt idx="4">
                  <c:v>97.623442580000003</c:v>
                </c:pt>
                <c:pt idx="5">
                  <c:v>97.60315086</c:v>
                </c:pt>
                <c:pt idx="6">
                  <c:v>97.745470800000007</c:v>
                </c:pt>
                <c:pt idx="7">
                  <c:v>97.788443599999994</c:v>
                </c:pt>
                <c:pt idx="8">
                  <c:v>97.506275180000003</c:v>
                </c:pt>
                <c:pt idx="9">
                  <c:v>97.688254819999997</c:v>
                </c:pt>
                <c:pt idx="10">
                  <c:v>97.611541340000002</c:v>
                </c:pt>
                <c:pt idx="11">
                  <c:v>97.70088269</c:v>
                </c:pt>
                <c:pt idx="12">
                  <c:v>97.818103379999997</c:v>
                </c:pt>
                <c:pt idx="13">
                  <c:v>97.782329480000001</c:v>
                </c:pt>
                <c:pt idx="14">
                  <c:v>97.766109290000003</c:v>
                </c:pt>
                <c:pt idx="15">
                  <c:v>97.444770919999996</c:v>
                </c:pt>
                <c:pt idx="16">
                  <c:v>97.60227175</c:v>
                </c:pt>
                <c:pt idx="17">
                  <c:v>97.937505830000006</c:v>
                </c:pt>
                <c:pt idx="18">
                  <c:v>98.007809280000004</c:v>
                </c:pt>
                <c:pt idx="19">
                  <c:v>97.998381539999997</c:v>
                </c:pt>
                <c:pt idx="20">
                  <c:v>98.0438975</c:v>
                </c:pt>
                <c:pt idx="21">
                  <c:v>98.006251910000003</c:v>
                </c:pt>
                <c:pt idx="22">
                  <c:v>98.219984690000004</c:v>
                </c:pt>
                <c:pt idx="23">
                  <c:v>98.027140059999994</c:v>
                </c:pt>
                <c:pt idx="24">
                  <c:v>98.110284879999995</c:v>
                </c:pt>
                <c:pt idx="25">
                  <c:v>98.086754200000001</c:v>
                </c:pt>
                <c:pt idx="26">
                  <c:v>97.994317150000001</c:v>
                </c:pt>
                <c:pt idx="27">
                  <c:v>97.911660249999997</c:v>
                </c:pt>
                <c:pt idx="28">
                  <c:v>97.934684919999995</c:v>
                </c:pt>
                <c:pt idx="29">
                  <c:v>97.970281400000005</c:v>
                </c:pt>
                <c:pt idx="30">
                  <c:v>97.477665009999996</c:v>
                </c:pt>
                <c:pt idx="31">
                  <c:v>97.609253929999994</c:v>
                </c:pt>
                <c:pt idx="32">
                  <c:v>97.635624320000005</c:v>
                </c:pt>
                <c:pt idx="33">
                  <c:v>97.965932530000003</c:v>
                </c:pt>
                <c:pt idx="34">
                  <c:v>97.900692669999998</c:v>
                </c:pt>
                <c:pt idx="35">
                  <c:v>97.632670180000005</c:v>
                </c:pt>
                <c:pt idx="36">
                  <c:v>97.762004939999997</c:v>
                </c:pt>
                <c:pt idx="37">
                  <c:v>97.601442509999998</c:v>
                </c:pt>
                <c:pt idx="38">
                  <c:v>97.094484530000003</c:v>
                </c:pt>
                <c:pt idx="39">
                  <c:v>97.385399759999999</c:v>
                </c:pt>
                <c:pt idx="40">
                  <c:v>96.878228350000001</c:v>
                </c:pt>
                <c:pt idx="41">
                  <c:v>96.950282419999994</c:v>
                </c:pt>
                <c:pt idx="42">
                  <c:v>96.757992490000007</c:v>
                </c:pt>
                <c:pt idx="43">
                  <c:v>96.986482570000007</c:v>
                </c:pt>
                <c:pt idx="44">
                  <c:v>96.884072340000003</c:v>
                </c:pt>
                <c:pt idx="45">
                  <c:v>96.459200390000007</c:v>
                </c:pt>
                <c:pt idx="46">
                  <c:v>96.183820179999998</c:v>
                </c:pt>
                <c:pt idx="47">
                  <c:v>96.06193562</c:v>
                </c:pt>
                <c:pt idx="48">
                  <c:v>96.10973869</c:v>
                </c:pt>
                <c:pt idx="49">
                  <c:v>96.116340800000003</c:v>
                </c:pt>
                <c:pt idx="50">
                  <c:v>95.896487710000002</c:v>
                </c:pt>
                <c:pt idx="51">
                  <c:v>96.167035319999997</c:v>
                </c:pt>
                <c:pt idx="52">
                  <c:v>96.044771310000002</c:v>
                </c:pt>
                <c:pt idx="53">
                  <c:v>95.799867460000002</c:v>
                </c:pt>
                <c:pt idx="54">
                  <c:v>95.832566810000003</c:v>
                </c:pt>
                <c:pt idx="55">
                  <c:v>95.401528540000001</c:v>
                </c:pt>
                <c:pt idx="56">
                  <c:v>95.400931049999997</c:v>
                </c:pt>
                <c:pt idx="57">
                  <c:v>95.410835199999994</c:v>
                </c:pt>
                <c:pt idx="58">
                  <c:v>95.465932989999999</c:v>
                </c:pt>
                <c:pt idx="59">
                  <c:v>95.330834499999995</c:v>
                </c:pt>
                <c:pt idx="60">
                  <c:v>101.04140030000001</c:v>
                </c:pt>
                <c:pt idx="61">
                  <c:v>95.676602360000004</c:v>
                </c:pt>
                <c:pt idx="62">
                  <c:v>95.196159039999998</c:v>
                </c:pt>
                <c:pt idx="63">
                  <c:v>95.096042460000007</c:v>
                </c:pt>
                <c:pt idx="64">
                  <c:v>94.857190770000003</c:v>
                </c:pt>
                <c:pt idx="65">
                  <c:v>94.655869379999999</c:v>
                </c:pt>
                <c:pt idx="66">
                  <c:v>94.768184989999995</c:v>
                </c:pt>
                <c:pt idx="67">
                  <c:v>94.877052820000003</c:v>
                </c:pt>
                <c:pt idx="68">
                  <c:v>94.716579490000001</c:v>
                </c:pt>
                <c:pt idx="69">
                  <c:v>94.738491240000002</c:v>
                </c:pt>
                <c:pt idx="70">
                  <c:v>94.675435859999993</c:v>
                </c:pt>
                <c:pt idx="71">
                  <c:v>94.627290250000001</c:v>
                </c:pt>
                <c:pt idx="72">
                  <c:v>95.202560950000006</c:v>
                </c:pt>
                <c:pt idx="73">
                  <c:v>95.054763100000002</c:v>
                </c:pt>
                <c:pt idx="74">
                  <c:v>95.658897969999998</c:v>
                </c:pt>
                <c:pt idx="75">
                  <c:v>95.317207030000006</c:v>
                </c:pt>
                <c:pt idx="76">
                  <c:v>95.399288299999995</c:v>
                </c:pt>
                <c:pt idx="77">
                  <c:v>95.618976119999999</c:v>
                </c:pt>
                <c:pt idx="78">
                  <c:v>95.519632569999999</c:v>
                </c:pt>
                <c:pt idx="79">
                  <c:v>95.180165130000006</c:v>
                </c:pt>
                <c:pt idx="80">
                  <c:v>95.517478120000007</c:v>
                </c:pt>
                <c:pt idx="81">
                  <c:v>95.385742879999995</c:v>
                </c:pt>
                <c:pt idx="82">
                  <c:v>95.583095749999998</c:v>
                </c:pt>
                <c:pt idx="83">
                  <c:v>95.5575604</c:v>
                </c:pt>
                <c:pt idx="84">
                  <c:v>95.579067280000004</c:v>
                </c:pt>
                <c:pt idx="85">
                  <c:v>95.639493819999998</c:v>
                </c:pt>
                <c:pt idx="86">
                  <c:v>95.405075729999993</c:v>
                </c:pt>
                <c:pt idx="87">
                  <c:v>95.57556203</c:v>
                </c:pt>
                <c:pt idx="88">
                  <c:v>96.454774999999998</c:v>
                </c:pt>
                <c:pt idx="89">
                  <c:v>96.437102580000001</c:v>
                </c:pt>
                <c:pt idx="90">
                  <c:v>96.216971169999994</c:v>
                </c:pt>
                <c:pt idx="91">
                  <c:v>96.448691299999993</c:v>
                </c:pt>
                <c:pt idx="92">
                  <c:v>96.460715870000001</c:v>
                </c:pt>
                <c:pt idx="93">
                  <c:v>96.548398890000001</c:v>
                </c:pt>
                <c:pt idx="94">
                  <c:v>96.630054560000005</c:v>
                </c:pt>
                <c:pt idx="95">
                  <c:v>96.684801129999997</c:v>
                </c:pt>
                <c:pt idx="96">
                  <c:v>96.612822399999999</c:v>
                </c:pt>
                <c:pt idx="97">
                  <c:v>96.543938990000001</c:v>
                </c:pt>
                <c:pt idx="98">
                  <c:v>96.389696430000001</c:v>
                </c:pt>
                <c:pt idx="99">
                  <c:v>96.397242579999997</c:v>
                </c:pt>
                <c:pt idx="100">
                  <c:v>96.252631120000004</c:v>
                </c:pt>
                <c:pt idx="101">
                  <c:v>96.173458490000002</c:v>
                </c:pt>
                <c:pt idx="102">
                  <c:v>96.450536159999999</c:v>
                </c:pt>
                <c:pt idx="103">
                  <c:v>96.363805319999997</c:v>
                </c:pt>
                <c:pt idx="104">
                  <c:v>96.188744999999997</c:v>
                </c:pt>
                <c:pt idx="105">
                  <c:v>96.018549239999999</c:v>
                </c:pt>
                <c:pt idx="106">
                  <c:v>95.935797300000004</c:v>
                </c:pt>
                <c:pt idx="107">
                  <c:v>95.779469800000001</c:v>
                </c:pt>
                <c:pt idx="108">
                  <c:v>95.484353440000007</c:v>
                </c:pt>
                <c:pt idx="109">
                  <c:v>95.320836009999994</c:v>
                </c:pt>
                <c:pt idx="110">
                  <c:v>95.169929699999997</c:v>
                </c:pt>
                <c:pt idx="111">
                  <c:v>94.928033650000003</c:v>
                </c:pt>
                <c:pt idx="112">
                  <c:v>94.66461846</c:v>
                </c:pt>
                <c:pt idx="113">
                  <c:v>94.357162680000002</c:v>
                </c:pt>
                <c:pt idx="114">
                  <c:v>94.167187749999997</c:v>
                </c:pt>
                <c:pt idx="115">
                  <c:v>94.031249209999999</c:v>
                </c:pt>
                <c:pt idx="116">
                  <c:v>93.688177139999993</c:v>
                </c:pt>
                <c:pt idx="117">
                  <c:v>93.675607810000002</c:v>
                </c:pt>
                <c:pt idx="118">
                  <c:v>93.589300960000003</c:v>
                </c:pt>
                <c:pt idx="119">
                  <c:v>93.285837999999998</c:v>
                </c:pt>
                <c:pt idx="120">
                  <c:v>92.866232600000004</c:v>
                </c:pt>
                <c:pt idx="121">
                  <c:v>92.304783</c:v>
                </c:pt>
                <c:pt idx="122">
                  <c:v>92.189799030000003</c:v>
                </c:pt>
                <c:pt idx="123">
                  <c:v>91.797972259999995</c:v>
                </c:pt>
                <c:pt idx="124">
                  <c:v>91.400822779999999</c:v>
                </c:pt>
                <c:pt idx="125">
                  <c:v>91.145746430000003</c:v>
                </c:pt>
                <c:pt idx="126">
                  <c:v>90.664243850000005</c:v>
                </c:pt>
                <c:pt idx="127">
                  <c:v>90.118931419999996</c:v>
                </c:pt>
                <c:pt idx="128">
                  <c:v>89.409619800000002</c:v>
                </c:pt>
                <c:pt idx="129">
                  <c:v>89.28527991</c:v>
                </c:pt>
                <c:pt idx="130">
                  <c:v>88.569590460000001</c:v>
                </c:pt>
                <c:pt idx="131">
                  <c:v>87.863069600000003</c:v>
                </c:pt>
                <c:pt idx="132">
                  <c:v>87.477929660000001</c:v>
                </c:pt>
                <c:pt idx="133">
                  <c:v>86.73925113</c:v>
                </c:pt>
                <c:pt idx="134">
                  <c:v>86.150905719999997</c:v>
                </c:pt>
                <c:pt idx="135">
                  <c:v>85.84546125</c:v>
                </c:pt>
                <c:pt idx="136">
                  <c:v>85.288746329999995</c:v>
                </c:pt>
                <c:pt idx="137">
                  <c:v>84.872452749999994</c:v>
                </c:pt>
                <c:pt idx="138">
                  <c:v>84.225570009999998</c:v>
                </c:pt>
                <c:pt idx="139">
                  <c:v>84.340032120000004</c:v>
                </c:pt>
                <c:pt idx="140">
                  <c:v>83.975013439999998</c:v>
                </c:pt>
                <c:pt idx="141">
                  <c:v>83.341652429999996</c:v>
                </c:pt>
                <c:pt idx="142">
                  <c:v>82.984725710000006</c:v>
                </c:pt>
                <c:pt idx="143">
                  <c:v>82.574206259999997</c:v>
                </c:pt>
                <c:pt idx="144">
                  <c:v>82.06466039</c:v>
                </c:pt>
                <c:pt idx="145">
                  <c:v>81.371468910000004</c:v>
                </c:pt>
                <c:pt idx="146">
                  <c:v>80.943190270000002</c:v>
                </c:pt>
                <c:pt idx="147">
                  <c:v>80.323731870000003</c:v>
                </c:pt>
                <c:pt idx="148">
                  <c:v>79.860405589999999</c:v>
                </c:pt>
                <c:pt idx="149">
                  <c:v>79.35320025</c:v>
                </c:pt>
                <c:pt idx="150">
                  <c:v>79.062903149999997</c:v>
                </c:pt>
                <c:pt idx="151">
                  <c:v>79.405062009999995</c:v>
                </c:pt>
                <c:pt idx="152">
                  <c:v>78.314000179999994</c:v>
                </c:pt>
                <c:pt idx="153">
                  <c:v>77.680788100000001</c:v>
                </c:pt>
                <c:pt idx="154">
                  <c:v>77.287002400000006</c:v>
                </c:pt>
                <c:pt idx="155">
                  <c:v>77.511019200000007</c:v>
                </c:pt>
                <c:pt idx="156">
                  <c:v>76.345618400000006</c:v>
                </c:pt>
                <c:pt idx="157">
                  <c:v>74.602661420000004</c:v>
                </c:pt>
                <c:pt idx="158">
                  <c:v>75.727358499999994</c:v>
                </c:pt>
                <c:pt idx="159">
                  <c:v>75.054278670000002</c:v>
                </c:pt>
                <c:pt idx="160">
                  <c:v>74.689448229999996</c:v>
                </c:pt>
                <c:pt idx="161">
                  <c:v>74.241693190000007</c:v>
                </c:pt>
                <c:pt idx="162">
                  <c:v>73.907967029999995</c:v>
                </c:pt>
                <c:pt idx="163">
                  <c:v>73.465389500000001</c:v>
                </c:pt>
                <c:pt idx="164">
                  <c:v>73.181016990000003</c:v>
                </c:pt>
                <c:pt idx="165">
                  <c:v>72.763268240000002</c:v>
                </c:pt>
                <c:pt idx="166">
                  <c:v>72.424066920000001</c:v>
                </c:pt>
                <c:pt idx="167">
                  <c:v>72.091461379999998</c:v>
                </c:pt>
                <c:pt idx="168">
                  <c:v>71.85899637</c:v>
                </c:pt>
                <c:pt idx="169">
                  <c:v>71.474961829999998</c:v>
                </c:pt>
                <c:pt idx="170">
                  <c:v>71.243656430000001</c:v>
                </c:pt>
                <c:pt idx="171">
                  <c:v>70.832821480000007</c:v>
                </c:pt>
                <c:pt idx="172">
                  <c:v>70.654129810000001</c:v>
                </c:pt>
                <c:pt idx="173">
                  <c:v>70.522910019999998</c:v>
                </c:pt>
                <c:pt idx="174">
                  <c:v>70.084027300000002</c:v>
                </c:pt>
                <c:pt idx="175">
                  <c:v>69.707651900000002</c:v>
                </c:pt>
                <c:pt idx="176">
                  <c:v>69.360711460000005</c:v>
                </c:pt>
                <c:pt idx="177">
                  <c:v>68.818997820000007</c:v>
                </c:pt>
                <c:pt idx="178">
                  <c:v>68.672500110000001</c:v>
                </c:pt>
                <c:pt idx="179">
                  <c:v>68.383002050000002</c:v>
                </c:pt>
                <c:pt idx="180">
                  <c:v>68.498591090000005</c:v>
                </c:pt>
                <c:pt idx="181">
                  <c:v>68.283273919999999</c:v>
                </c:pt>
                <c:pt idx="182">
                  <c:v>68.030547310000003</c:v>
                </c:pt>
                <c:pt idx="183">
                  <c:v>67.628952900000002</c:v>
                </c:pt>
                <c:pt idx="184">
                  <c:v>67.367674969999996</c:v>
                </c:pt>
                <c:pt idx="185">
                  <c:v>67.227247370000001</c:v>
                </c:pt>
                <c:pt idx="186">
                  <c:v>67.143390510000003</c:v>
                </c:pt>
                <c:pt idx="187">
                  <c:v>66.886842790000003</c:v>
                </c:pt>
                <c:pt idx="188">
                  <c:v>66.855264660000003</c:v>
                </c:pt>
                <c:pt idx="189">
                  <c:v>66.647513829999994</c:v>
                </c:pt>
                <c:pt idx="190">
                  <c:v>66.543566749999997</c:v>
                </c:pt>
                <c:pt idx="191">
                  <c:v>66.628444970000004</c:v>
                </c:pt>
                <c:pt idx="192">
                  <c:v>66.701751329999993</c:v>
                </c:pt>
                <c:pt idx="193">
                  <c:v>66.807934779999997</c:v>
                </c:pt>
                <c:pt idx="194">
                  <c:v>66.803239809999994</c:v>
                </c:pt>
                <c:pt idx="195">
                  <c:v>66.965230460000001</c:v>
                </c:pt>
                <c:pt idx="196">
                  <c:v>66.729435949999996</c:v>
                </c:pt>
                <c:pt idx="197">
                  <c:v>66.567018540000007</c:v>
                </c:pt>
                <c:pt idx="198">
                  <c:v>66.76559863</c:v>
                </c:pt>
                <c:pt idx="199">
                  <c:v>66.505896500000006</c:v>
                </c:pt>
                <c:pt idx="200">
                  <c:v>66.423623800000001</c:v>
                </c:pt>
                <c:pt idx="201">
                  <c:v>66.480165369999995</c:v>
                </c:pt>
                <c:pt idx="202">
                  <c:v>66.644729400000003</c:v>
                </c:pt>
                <c:pt idx="203">
                  <c:v>66.998046250000002</c:v>
                </c:pt>
                <c:pt idx="204">
                  <c:v>66.960268850000006</c:v>
                </c:pt>
                <c:pt idx="205">
                  <c:v>68.944756909999995</c:v>
                </c:pt>
                <c:pt idx="206">
                  <c:v>68.207172779999993</c:v>
                </c:pt>
                <c:pt idx="207">
                  <c:v>67.19249705</c:v>
                </c:pt>
                <c:pt idx="208">
                  <c:v>67.043405089999993</c:v>
                </c:pt>
                <c:pt idx="209">
                  <c:v>67.152395810000002</c:v>
                </c:pt>
                <c:pt idx="210">
                  <c:v>67.68334351</c:v>
                </c:pt>
                <c:pt idx="211">
                  <c:v>67.547421400000005</c:v>
                </c:pt>
                <c:pt idx="212">
                  <c:v>67.687424530000001</c:v>
                </c:pt>
                <c:pt idx="213">
                  <c:v>67.918463110000005</c:v>
                </c:pt>
                <c:pt idx="214">
                  <c:v>67.845321609999999</c:v>
                </c:pt>
                <c:pt idx="215">
                  <c:v>67.833314639999998</c:v>
                </c:pt>
                <c:pt idx="216">
                  <c:v>68.056332330000004</c:v>
                </c:pt>
                <c:pt idx="217">
                  <c:v>68.12886958</c:v>
                </c:pt>
                <c:pt idx="218">
                  <c:v>68.513619829999996</c:v>
                </c:pt>
                <c:pt idx="219">
                  <c:v>68.773089990000003</c:v>
                </c:pt>
                <c:pt idx="220">
                  <c:v>69.095976190000002</c:v>
                </c:pt>
                <c:pt idx="221">
                  <c:v>69.253272749999994</c:v>
                </c:pt>
                <c:pt idx="222">
                  <c:v>69.351091030000006</c:v>
                </c:pt>
                <c:pt idx="223">
                  <c:v>69.717282929999996</c:v>
                </c:pt>
                <c:pt idx="224">
                  <c:v>70.172840199999996</c:v>
                </c:pt>
                <c:pt idx="225">
                  <c:v>71.276501469999999</c:v>
                </c:pt>
                <c:pt idx="226">
                  <c:v>71.33916997</c:v>
                </c:pt>
                <c:pt idx="227">
                  <c:v>71.336891379999997</c:v>
                </c:pt>
                <c:pt idx="228">
                  <c:v>71.863975300000007</c:v>
                </c:pt>
                <c:pt idx="229">
                  <c:v>71.941187069999998</c:v>
                </c:pt>
                <c:pt idx="230">
                  <c:v>72.459275849999997</c:v>
                </c:pt>
                <c:pt idx="231">
                  <c:v>73.322333979999996</c:v>
                </c:pt>
                <c:pt idx="232">
                  <c:v>73.180485020000006</c:v>
                </c:pt>
                <c:pt idx="233">
                  <c:v>73.972900749999994</c:v>
                </c:pt>
                <c:pt idx="234">
                  <c:v>74.268628489999998</c:v>
                </c:pt>
                <c:pt idx="235">
                  <c:v>74.930824119999997</c:v>
                </c:pt>
                <c:pt idx="236">
                  <c:v>75.135038300000005</c:v>
                </c:pt>
                <c:pt idx="237">
                  <c:v>75.481367359999993</c:v>
                </c:pt>
                <c:pt idx="238">
                  <c:v>76.000083630000006</c:v>
                </c:pt>
                <c:pt idx="239">
                  <c:v>76.609430079999996</c:v>
                </c:pt>
                <c:pt idx="240">
                  <c:v>77.949231979999993</c:v>
                </c:pt>
                <c:pt idx="241">
                  <c:v>77.881882469999994</c:v>
                </c:pt>
                <c:pt idx="242">
                  <c:v>78.134655699999996</c:v>
                </c:pt>
                <c:pt idx="243">
                  <c:v>78.612091309999997</c:v>
                </c:pt>
                <c:pt idx="244">
                  <c:v>79.028977819999994</c:v>
                </c:pt>
                <c:pt idx="245">
                  <c:v>79.347616799999997</c:v>
                </c:pt>
                <c:pt idx="246">
                  <c:v>79.587625630000005</c:v>
                </c:pt>
                <c:pt idx="247">
                  <c:v>80.121554939999996</c:v>
                </c:pt>
                <c:pt idx="248">
                  <c:v>80.506492309999999</c:v>
                </c:pt>
                <c:pt idx="249">
                  <c:v>80.804023310000005</c:v>
                </c:pt>
                <c:pt idx="250">
                  <c:v>81.238402690000001</c:v>
                </c:pt>
                <c:pt idx="251">
                  <c:v>81.436961800000006</c:v>
                </c:pt>
                <c:pt idx="252">
                  <c:v>81.743258499999996</c:v>
                </c:pt>
                <c:pt idx="253">
                  <c:v>82.039148879999999</c:v>
                </c:pt>
                <c:pt idx="254">
                  <c:v>82.405318960000002</c:v>
                </c:pt>
                <c:pt idx="255">
                  <c:v>82.992768080000005</c:v>
                </c:pt>
                <c:pt idx="256">
                  <c:v>83.153396770000001</c:v>
                </c:pt>
                <c:pt idx="257">
                  <c:v>83.289088109999994</c:v>
                </c:pt>
                <c:pt idx="258">
                  <c:v>83.402446800000007</c:v>
                </c:pt>
                <c:pt idx="259">
                  <c:v>83.66493783</c:v>
                </c:pt>
                <c:pt idx="260">
                  <c:v>83.907622430000004</c:v>
                </c:pt>
                <c:pt idx="261">
                  <c:v>84.096343349999998</c:v>
                </c:pt>
                <c:pt idx="262">
                  <c:v>84.431093669999996</c:v>
                </c:pt>
                <c:pt idx="263">
                  <c:v>84.461811420000004</c:v>
                </c:pt>
                <c:pt idx="264">
                  <c:v>84.760595280000004</c:v>
                </c:pt>
                <c:pt idx="265">
                  <c:v>84.663536579999999</c:v>
                </c:pt>
                <c:pt idx="266">
                  <c:v>84.922932930000002</c:v>
                </c:pt>
                <c:pt idx="267">
                  <c:v>85.301319509999999</c:v>
                </c:pt>
                <c:pt idx="268">
                  <c:v>85.575793489999995</c:v>
                </c:pt>
                <c:pt idx="269">
                  <c:v>85.770692850000003</c:v>
                </c:pt>
                <c:pt idx="270">
                  <c:v>86.080185240000006</c:v>
                </c:pt>
                <c:pt idx="271">
                  <c:v>86.658837739999996</c:v>
                </c:pt>
                <c:pt idx="272">
                  <c:v>86.802486669999993</c:v>
                </c:pt>
                <c:pt idx="273">
                  <c:v>86.714051530000006</c:v>
                </c:pt>
                <c:pt idx="274">
                  <c:v>87.029022620000006</c:v>
                </c:pt>
                <c:pt idx="275">
                  <c:v>87.197298919999994</c:v>
                </c:pt>
                <c:pt idx="276">
                  <c:v>87.361530160000001</c:v>
                </c:pt>
                <c:pt idx="277">
                  <c:v>87.573247769999995</c:v>
                </c:pt>
                <c:pt idx="278">
                  <c:v>87.994820169999997</c:v>
                </c:pt>
                <c:pt idx="279">
                  <c:v>88.165972740000001</c:v>
                </c:pt>
                <c:pt idx="280">
                  <c:v>88.350488400000003</c:v>
                </c:pt>
                <c:pt idx="281">
                  <c:v>88.476479130000001</c:v>
                </c:pt>
                <c:pt idx="282">
                  <c:v>88.680582270000002</c:v>
                </c:pt>
                <c:pt idx="283">
                  <c:v>88.875767060000001</c:v>
                </c:pt>
                <c:pt idx="284">
                  <c:v>89.147880150000006</c:v>
                </c:pt>
                <c:pt idx="285">
                  <c:v>89.272508619999996</c:v>
                </c:pt>
                <c:pt idx="286">
                  <c:v>89.615951440000003</c:v>
                </c:pt>
                <c:pt idx="287">
                  <c:v>89.822837070000006</c:v>
                </c:pt>
                <c:pt idx="288">
                  <c:v>89.741335840000005</c:v>
                </c:pt>
                <c:pt idx="289">
                  <c:v>89.798590689999997</c:v>
                </c:pt>
                <c:pt idx="290">
                  <c:v>90.239195429999995</c:v>
                </c:pt>
                <c:pt idx="291">
                  <c:v>90.558627759999993</c:v>
                </c:pt>
                <c:pt idx="292">
                  <c:v>90.688097659999997</c:v>
                </c:pt>
                <c:pt idx="293">
                  <c:v>90.86297424</c:v>
                </c:pt>
                <c:pt idx="294">
                  <c:v>90.995041020000002</c:v>
                </c:pt>
                <c:pt idx="295">
                  <c:v>90.979124780000006</c:v>
                </c:pt>
                <c:pt idx="296">
                  <c:v>91.32291051</c:v>
                </c:pt>
                <c:pt idx="297">
                  <c:v>91.441614529999995</c:v>
                </c:pt>
                <c:pt idx="298">
                  <c:v>91.591428870000001</c:v>
                </c:pt>
                <c:pt idx="299">
                  <c:v>91.925079249999996</c:v>
                </c:pt>
                <c:pt idx="300">
                  <c:v>92.323938060000003</c:v>
                </c:pt>
                <c:pt idx="301">
                  <c:v>92.559987000000007</c:v>
                </c:pt>
                <c:pt idx="302">
                  <c:v>92.654161020000004</c:v>
                </c:pt>
                <c:pt idx="303">
                  <c:v>92.769718089999998</c:v>
                </c:pt>
                <c:pt idx="304">
                  <c:v>93.080808259999998</c:v>
                </c:pt>
                <c:pt idx="305">
                  <c:v>93.329646440000005</c:v>
                </c:pt>
                <c:pt idx="306">
                  <c:v>93.574587840000007</c:v>
                </c:pt>
                <c:pt idx="307">
                  <c:v>93.831819039999999</c:v>
                </c:pt>
                <c:pt idx="308">
                  <c:v>93.913432200000003</c:v>
                </c:pt>
                <c:pt idx="309">
                  <c:v>94.227464839999996</c:v>
                </c:pt>
                <c:pt idx="310">
                  <c:v>94.473837009999997</c:v>
                </c:pt>
                <c:pt idx="311">
                  <c:v>94.61178056</c:v>
                </c:pt>
                <c:pt idx="312">
                  <c:v>94.900651960000005</c:v>
                </c:pt>
                <c:pt idx="313">
                  <c:v>95.166873589999994</c:v>
                </c:pt>
                <c:pt idx="314">
                  <c:v>95.618619690000003</c:v>
                </c:pt>
                <c:pt idx="315">
                  <c:v>99.124927220000004</c:v>
                </c:pt>
                <c:pt idx="316">
                  <c:v>95.359867399999999</c:v>
                </c:pt>
                <c:pt idx="317">
                  <c:v>95.309849729999996</c:v>
                </c:pt>
                <c:pt idx="318">
                  <c:v>95.211899270000004</c:v>
                </c:pt>
                <c:pt idx="319">
                  <c:v>95.554218120000002</c:v>
                </c:pt>
                <c:pt idx="320">
                  <c:v>95.872873400000003</c:v>
                </c:pt>
                <c:pt idx="321">
                  <c:v>96.318428650000001</c:v>
                </c:pt>
                <c:pt idx="322">
                  <c:v>96.802780040000002</c:v>
                </c:pt>
                <c:pt idx="323">
                  <c:v>97.225161670000006</c:v>
                </c:pt>
                <c:pt idx="324">
                  <c:v>97.496427409999995</c:v>
                </c:pt>
                <c:pt idx="325">
                  <c:v>97.708136280000005</c:v>
                </c:pt>
                <c:pt idx="326">
                  <c:v>97.898672640000001</c:v>
                </c:pt>
                <c:pt idx="327">
                  <c:v>98.543157899999997</c:v>
                </c:pt>
                <c:pt idx="328">
                  <c:v>98.845267269999994</c:v>
                </c:pt>
                <c:pt idx="329">
                  <c:v>98.904083319999998</c:v>
                </c:pt>
                <c:pt idx="330">
                  <c:v>98.499240880000002</c:v>
                </c:pt>
                <c:pt idx="331">
                  <c:v>98.944641279999999</c:v>
                </c:pt>
                <c:pt idx="332">
                  <c:v>99.01250546</c:v>
                </c:pt>
                <c:pt idx="333">
                  <c:v>99.159936819999999</c:v>
                </c:pt>
                <c:pt idx="334">
                  <c:v>99.381957020000002</c:v>
                </c:pt>
                <c:pt idx="335">
                  <c:v>99.527201329999997</c:v>
                </c:pt>
                <c:pt idx="336">
                  <c:v>99.70445746</c:v>
                </c:pt>
                <c:pt idx="337">
                  <c:v>100.0158368</c:v>
                </c:pt>
                <c:pt idx="338">
                  <c:v>99.6815943</c:v>
                </c:pt>
                <c:pt idx="339">
                  <c:v>99.70267115</c:v>
                </c:pt>
                <c:pt idx="340">
                  <c:v>99.585777280000002</c:v>
                </c:pt>
                <c:pt idx="341">
                  <c:v>99.454729920000005</c:v>
                </c:pt>
                <c:pt idx="342">
                  <c:v>99.202497170000001</c:v>
                </c:pt>
                <c:pt idx="343">
                  <c:v>99.363951499999999</c:v>
                </c:pt>
                <c:pt idx="344">
                  <c:v>99.266016359999995</c:v>
                </c:pt>
                <c:pt idx="345">
                  <c:v>98.263557730000002</c:v>
                </c:pt>
                <c:pt idx="346">
                  <c:v>100.5442135</c:v>
                </c:pt>
                <c:pt idx="347">
                  <c:v>98.672346910000002</c:v>
                </c:pt>
                <c:pt idx="348">
                  <c:v>98.53257456</c:v>
                </c:pt>
                <c:pt idx="349">
                  <c:v>98.409367450000005</c:v>
                </c:pt>
                <c:pt idx="350">
                  <c:v>98.513220959999998</c:v>
                </c:pt>
                <c:pt idx="351">
                  <c:v>98.639132149999995</c:v>
                </c:pt>
                <c:pt idx="352">
                  <c:v>98.72651888</c:v>
                </c:pt>
                <c:pt idx="353">
                  <c:v>98.499384640000002</c:v>
                </c:pt>
                <c:pt idx="354">
                  <c:v>98.556085080000003</c:v>
                </c:pt>
                <c:pt idx="355">
                  <c:v>98.462616639999993</c:v>
                </c:pt>
                <c:pt idx="356">
                  <c:v>98.501810320000004</c:v>
                </c:pt>
                <c:pt idx="357">
                  <c:v>98.617910030000004</c:v>
                </c:pt>
                <c:pt idx="358">
                  <c:v>98.656068759999997</c:v>
                </c:pt>
                <c:pt idx="359">
                  <c:v>98.568082739999994</c:v>
                </c:pt>
              </c:numCache>
            </c:numRef>
          </c:val>
          <c:smooth val="0"/>
          <c:extLst>
            <c:ext xmlns:c16="http://schemas.microsoft.com/office/drawing/2014/chart" uri="{C3380CC4-5D6E-409C-BE32-E72D297353CC}">
              <c16:uniqueId val="{00000001-4721-FA47-A481-1B713C937F8E}"/>
            </c:ext>
          </c:extLst>
        </c:ser>
        <c:ser>
          <c:idx val="2"/>
          <c:order val="2"/>
          <c:tx>
            <c:strRef>
              <c:f>www_e2o_rtt!$F$1</c:f>
              <c:strCache>
                <c:ptCount val="1"/>
                <c:pt idx="0">
                  <c:v>2015 Static</c:v>
                </c:pt>
              </c:strCache>
            </c:strRef>
          </c:tx>
          <c:spPr>
            <a:ln w="63500" cap="rnd">
              <a:solidFill>
                <a:schemeClr val="accent3"/>
              </a:solidFill>
              <a:round/>
            </a:ln>
            <a:effectLst/>
          </c:spPr>
          <c:marker>
            <c:symbol val="none"/>
          </c:marker>
          <c:cat>
            <c:numRef>
              <c:f>www_e2o_rtt!$C$2:$C$361</c:f>
              <c:numCache>
                <c:formatCode>h</c:formatCode>
                <c:ptCount val="360"/>
                <c:pt idx="0">
                  <c:v>43543.002777777772</c:v>
                </c:pt>
                <c:pt idx="1">
                  <c:v>43543.005555555559</c:v>
                </c:pt>
                <c:pt idx="2">
                  <c:v>43543.008333333331</c:v>
                </c:pt>
                <c:pt idx="3">
                  <c:v>43543.011111111111</c:v>
                </c:pt>
                <c:pt idx="4">
                  <c:v>43543.013888888891</c:v>
                </c:pt>
                <c:pt idx="5">
                  <c:v>43543.016666666663</c:v>
                </c:pt>
                <c:pt idx="6">
                  <c:v>43543.01944444445</c:v>
                </c:pt>
                <c:pt idx="7">
                  <c:v>43543.022222222222</c:v>
                </c:pt>
                <c:pt idx="8">
                  <c:v>43543.024999999994</c:v>
                </c:pt>
                <c:pt idx="9">
                  <c:v>43543.027777777781</c:v>
                </c:pt>
                <c:pt idx="10">
                  <c:v>43543.030555555553</c:v>
                </c:pt>
                <c:pt idx="11">
                  <c:v>43543.033333333333</c:v>
                </c:pt>
                <c:pt idx="12">
                  <c:v>43543.036111111112</c:v>
                </c:pt>
                <c:pt idx="13">
                  <c:v>43543.038888888885</c:v>
                </c:pt>
                <c:pt idx="14">
                  <c:v>43543.041666666672</c:v>
                </c:pt>
                <c:pt idx="15">
                  <c:v>43543.044444444444</c:v>
                </c:pt>
                <c:pt idx="16">
                  <c:v>43543.047222222223</c:v>
                </c:pt>
                <c:pt idx="17">
                  <c:v>43543.05</c:v>
                </c:pt>
                <c:pt idx="18">
                  <c:v>43543.052777777775</c:v>
                </c:pt>
                <c:pt idx="19">
                  <c:v>43543.055555555555</c:v>
                </c:pt>
                <c:pt idx="20">
                  <c:v>43543.058333333334</c:v>
                </c:pt>
                <c:pt idx="21">
                  <c:v>43543.061111111107</c:v>
                </c:pt>
                <c:pt idx="22">
                  <c:v>43543.063888888893</c:v>
                </c:pt>
                <c:pt idx="23">
                  <c:v>43543.066666666666</c:v>
                </c:pt>
                <c:pt idx="24">
                  <c:v>43543.069444444445</c:v>
                </c:pt>
                <c:pt idx="25">
                  <c:v>43543.072222222225</c:v>
                </c:pt>
                <c:pt idx="26">
                  <c:v>43543.074999999997</c:v>
                </c:pt>
                <c:pt idx="27">
                  <c:v>43543.077777777777</c:v>
                </c:pt>
                <c:pt idx="28">
                  <c:v>43543.080555555556</c:v>
                </c:pt>
                <c:pt idx="29">
                  <c:v>43543.083333333328</c:v>
                </c:pt>
                <c:pt idx="30">
                  <c:v>43543.086111111115</c:v>
                </c:pt>
                <c:pt idx="31">
                  <c:v>43543.088888888888</c:v>
                </c:pt>
                <c:pt idx="32">
                  <c:v>43543.091666666667</c:v>
                </c:pt>
                <c:pt idx="33">
                  <c:v>43543.094444444447</c:v>
                </c:pt>
                <c:pt idx="34">
                  <c:v>43543.097222222219</c:v>
                </c:pt>
                <c:pt idx="35">
                  <c:v>43543.100000000006</c:v>
                </c:pt>
                <c:pt idx="36">
                  <c:v>43543.102777777778</c:v>
                </c:pt>
                <c:pt idx="37">
                  <c:v>43543.10555555555</c:v>
                </c:pt>
                <c:pt idx="38">
                  <c:v>43543.108333333337</c:v>
                </c:pt>
                <c:pt idx="39">
                  <c:v>43543.111111111109</c:v>
                </c:pt>
                <c:pt idx="40">
                  <c:v>43543.113888888889</c:v>
                </c:pt>
                <c:pt idx="41">
                  <c:v>43543.116666666669</c:v>
                </c:pt>
                <c:pt idx="42">
                  <c:v>43543.119444444441</c:v>
                </c:pt>
                <c:pt idx="43">
                  <c:v>43543.122222222228</c:v>
                </c:pt>
                <c:pt idx="44">
                  <c:v>43543.125</c:v>
                </c:pt>
                <c:pt idx="45">
                  <c:v>43543.127777777772</c:v>
                </c:pt>
                <c:pt idx="46">
                  <c:v>43543.130555555559</c:v>
                </c:pt>
                <c:pt idx="47">
                  <c:v>43543.133333333331</c:v>
                </c:pt>
                <c:pt idx="48">
                  <c:v>43543.136111111111</c:v>
                </c:pt>
                <c:pt idx="49">
                  <c:v>43543.138888888891</c:v>
                </c:pt>
                <c:pt idx="50">
                  <c:v>43543.141666666663</c:v>
                </c:pt>
                <c:pt idx="51">
                  <c:v>43543.14444444445</c:v>
                </c:pt>
                <c:pt idx="52">
                  <c:v>43543.147222222222</c:v>
                </c:pt>
                <c:pt idx="53">
                  <c:v>43543.149999999994</c:v>
                </c:pt>
                <c:pt idx="54">
                  <c:v>43543.152777777781</c:v>
                </c:pt>
                <c:pt idx="55">
                  <c:v>43543.155555555553</c:v>
                </c:pt>
                <c:pt idx="56">
                  <c:v>43543.158333333333</c:v>
                </c:pt>
                <c:pt idx="57">
                  <c:v>43543.161111111112</c:v>
                </c:pt>
                <c:pt idx="58">
                  <c:v>43543.163888888885</c:v>
                </c:pt>
                <c:pt idx="59">
                  <c:v>43543.166666666672</c:v>
                </c:pt>
                <c:pt idx="60">
                  <c:v>43543.169444444444</c:v>
                </c:pt>
                <c:pt idx="61">
                  <c:v>43543.172222222223</c:v>
                </c:pt>
                <c:pt idx="62">
                  <c:v>43543.175000000003</c:v>
                </c:pt>
                <c:pt idx="63">
                  <c:v>43543.177777777775</c:v>
                </c:pt>
                <c:pt idx="64">
                  <c:v>43543.180555555555</c:v>
                </c:pt>
                <c:pt idx="65">
                  <c:v>43543.183333333334</c:v>
                </c:pt>
                <c:pt idx="66">
                  <c:v>43543.186111111107</c:v>
                </c:pt>
                <c:pt idx="67">
                  <c:v>43543.188888888893</c:v>
                </c:pt>
                <c:pt idx="68">
                  <c:v>43543.191666666666</c:v>
                </c:pt>
                <c:pt idx="69">
                  <c:v>43543.194444444445</c:v>
                </c:pt>
                <c:pt idx="70">
                  <c:v>43543.197222222225</c:v>
                </c:pt>
                <c:pt idx="71">
                  <c:v>43543.199999999997</c:v>
                </c:pt>
                <c:pt idx="72">
                  <c:v>43543.202777777777</c:v>
                </c:pt>
                <c:pt idx="73">
                  <c:v>43543.205555555556</c:v>
                </c:pt>
                <c:pt idx="74">
                  <c:v>43543.208333333328</c:v>
                </c:pt>
                <c:pt idx="75">
                  <c:v>43543.211111111115</c:v>
                </c:pt>
                <c:pt idx="76">
                  <c:v>43543.213888888888</c:v>
                </c:pt>
                <c:pt idx="77">
                  <c:v>43543.216666666667</c:v>
                </c:pt>
                <c:pt idx="78">
                  <c:v>43543.219444444447</c:v>
                </c:pt>
                <c:pt idx="79">
                  <c:v>43543.222222222219</c:v>
                </c:pt>
                <c:pt idx="80">
                  <c:v>43543.225000000006</c:v>
                </c:pt>
                <c:pt idx="81">
                  <c:v>43543.227777777778</c:v>
                </c:pt>
                <c:pt idx="82">
                  <c:v>43543.23055555555</c:v>
                </c:pt>
                <c:pt idx="83">
                  <c:v>43543.233333333337</c:v>
                </c:pt>
                <c:pt idx="84">
                  <c:v>43543.236111111109</c:v>
                </c:pt>
                <c:pt idx="85">
                  <c:v>43543.238888888889</c:v>
                </c:pt>
                <c:pt idx="86">
                  <c:v>43543.241666666669</c:v>
                </c:pt>
                <c:pt idx="87">
                  <c:v>43543.244444444441</c:v>
                </c:pt>
                <c:pt idx="88">
                  <c:v>43543.247222222228</c:v>
                </c:pt>
                <c:pt idx="89">
                  <c:v>43543.25</c:v>
                </c:pt>
                <c:pt idx="90">
                  <c:v>43543.252777777772</c:v>
                </c:pt>
                <c:pt idx="91">
                  <c:v>43543.255555555559</c:v>
                </c:pt>
                <c:pt idx="92">
                  <c:v>43543.258333333331</c:v>
                </c:pt>
                <c:pt idx="93">
                  <c:v>43543.261111111111</c:v>
                </c:pt>
                <c:pt idx="94">
                  <c:v>43543.263888888891</c:v>
                </c:pt>
                <c:pt idx="95">
                  <c:v>43543.266666666663</c:v>
                </c:pt>
                <c:pt idx="96">
                  <c:v>43543.26944444445</c:v>
                </c:pt>
                <c:pt idx="97">
                  <c:v>43543.272222222222</c:v>
                </c:pt>
                <c:pt idx="98">
                  <c:v>43543.274999999994</c:v>
                </c:pt>
                <c:pt idx="99">
                  <c:v>43543.277777777781</c:v>
                </c:pt>
                <c:pt idx="100">
                  <c:v>43543.280555555553</c:v>
                </c:pt>
                <c:pt idx="101">
                  <c:v>43543.283333333333</c:v>
                </c:pt>
                <c:pt idx="102">
                  <c:v>43543.286111111112</c:v>
                </c:pt>
                <c:pt idx="103">
                  <c:v>43543.288888888885</c:v>
                </c:pt>
                <c:pt idx="104">
                  <c:v>43543.291666666672</c:v>
                </c:pt>
                <c:pt idx="105">
                  <c:v>43543.294444444444</c:v>
                </c:pt>
                <c:pt idx="106">
                  <c:v>43543.297222222223</c:v>
                </c:pt>
                <c:pt idx="107">
                  <c:v>43543.3</c:v>
                </c:pt>
                <c:pt idx="108">
                  <c:v>43543.302777777775</c:v>
                </c:pt>
                <c:pt idx="109">
                  <c:v>43543.305555555555</c:v>
                </c:pt>
                <c:pt idx="110">
                  <c:v>43543.308333333334</c:v>
                </c:pt>
                <c:pt idx="111">
                  <c:v>43543.311111111107</c:v>
                </c:pt>
                <c:pt idx="112">
                  <c:v>43543.313888888893</c:v>
                </c:pt>
                <c:pt idx="113">
                  <c:v>43543.316666666666</c:v>
                </c:pt>
                <c:pt idx="114">
                  <c:v>43543.319444444445</c:v>
                </c:pt>
                <c:pt idx="115">
                  <c:v>43543.322222222225</c:v>
                </c:pt>
                <c:pt idx="116">
                  <c:v>43543.324999999997</c:v>
                </c:pt>
                <c:pt idx="117">
                  <c:v>43543.327777777777</c:v>
                </c:pt>
                <c:pt idx="118">
                  <c:v>43543.330555555556</c:v>
                </c:pt>
                <c:pt idx="119">
                  <c:v>43543.333333333328</c:v>
                </c:pt>
                <c:pt idx="120">
                  <c:v>43543.336111111115</c:v>
                </c:pt>
                <c:pt idx="121">
                  <c:v>43543.338888888888</c:v>
                </c:pt>
                <c:pt idx="122">
                  <c:v>43543.341666666667</c:v>
                </c:pt>
                <c:pt idx="123">
                  <c:v>43543.344444444447</c:v>
                </c:pt>
                <c:pt idx="124">
                  <c:v>43543.347222222219</c:v>
                </c:pt>
                <c:pt idx="125">
                  <c:v>43543.350000000006</c:v>
                </c:pt>
                <c:pt idx="126">
                  <c:v>43543.352777777778</c:v>
                </c:pt>
                <c:pt idx="127">
                  <c:v>43543.35555555555</c:v>
                </c:pt>
                <c:pt idx="128">
                  <c:v>43543.358333333337</c:v>
                </c:pt>
                <c:pt idx="129">
                  <c:v>43543.361111111109</c:v>
                </c:pt>
                <c:pt idx="130">
                  <c:v>43543.363888888889</c:v>
                </c:pt>
                <c:pt idx="131">
                  <c:v>43543.366666666669</c:v>
                </c:pt>
                <c:pt idx="132">
                  <c:v>43543.369444444441</c:v>
                </c:pt>
                <c:pt idx="133">
                  <c:v>43543.372222222228</c:v>
                </c:pt>
                <c:pt idx="134">
                  <c:v>43543.375</c:v>
                </c:pt>
                <c:pt idx="135">
                  <c:v>43543.377777777772</c:v>
                </c:pt>
                <c:pt idx="136">
                  <c:v>43543.380555555559</c:v>
                </c:pt>
                <c:pt idx="137">
                  <c:v>43543.383333333331</c:v>
                </c:pt>
                <c:pt idx="138">
                  <c:v>43543.386111111111</c:v>
                </c:pt>
                <c:pt idx="139">
                  <c:v>43543.388888888891</c:v>
                </c:pt>
                <c:pt idx="140">
                  <c:v>43543.391666666663</c:v>
                </c:pt>
                <c:pt idx="141">
                  <c:v>43543.39444444445</c:v>
                </c:pt>
                <c:pt idx="142">
                  <c:v>43543.397222222222</c:v>
                </c:pt>
                <c:pt idx="143">
                  <c:v>43543.399999999994</c:v>
                </c:pt>
                <c:pt idx="144">
                  <c:v>43543.402777777781</c:v>
                </c:pt>
                <c:pt idx="145">
                  <c:v>43543.405555555553</c:v>
                </c:pt>
                <c:pt idx="146">
                  <c:v>43543.408333333333</c:v>
                </c:pt>
                <c:pt idx="147">
                  <c:v>43543.411111111112</c:v>
                </c:pt>
                <c:pt idx="148">
                  <c:v>43543.413888888885</c:v>
                </c:pt>
                <c:pt idx="149">
                  <c:v>43543.416666666672</c:v>
                </c:pt>
                <c:pt idx="150">
                  <c:v>43543.419444444444</c:v>
                </c:pt>
                <c:pt idx="151">
                  <c:v>43543.422222222223</c:v>
                </c:pt>
                <c:pt idx="152">
                  <c:v>43543.425000000003</c:v>
                </c:pt>
                <c:pt idx="153">
                  <c:v>43543.427777777775</c:v>
                </c:pt>
                <c:pt idx="154">
                  <c:v>43543.430555555555</c:v>
                </c:pt>
                <c:pt idx="155">
                  <c:v>43543.433333333334</c:v>
                </c:pt>
                <c:pt idx="156">
                  <c:v>43543.436111111107</c:v>
                </c:pt>
                <c:pt idx="157">
                  <c:v>43543.438888888893</c:v>
                </c:pt>
                <c:pt idx="158">
                  <c:v>43543.441666666666</c:v>
                </c:pt>
                <c:pt idx="159">
                  <c:v>43543.444444444445</c:v>
                </c:pt>
                <c:pt idx="160">
                  <c:v>43543.447222222225</c:v>
                </c:pt>
                <c:pt idx="161">
                  <c:v>43543.45</c:v>
                </c:pt>
                <c:pt idx="162">
                  <c:v>43543.452777777777</c:v>
                </c:pt>
                <c:pt idx="163">
                  <c:v>43543.455555555556</c:v>
                </c:pt>
                <c:pt idx="164">
                  <c:v>43543.458333333328</c:v>
                </c:pt>
                <c:pt idx="165">
                  <c:v>43543.461111111115</c:v>
                </c:pt>
                <c:pt idx="166">
                  <c:v>43543.463888888888</c:v>
                </c:pt>
                <c:pt idx="167">
                  <c:v>43543.466666666667</c:v>
                </c:pt>
                <c:pt idx="168">
                  <c:v>43543.469444444447</c:v>
                </c:pt>
                <c:pt idx="169">
                  <c:v>43543.472222222219</c:v>
                </c:pt>
                <c:pt idx="170">
                  <c:v>43543.475000000006</c:v>
                </c:pt>
                <c:pt idx="171">
                  <c:v>43543.477777777778</c:v>
                </c:pt>
                <c:pt idx="172">
                  <c:v>43543.48055555555</c:v>
                </c:pt>
                <c:pt idx="173">
                  <c:v>43543.483333333337</c:v>
                </c:pt>
                <c:pt idx="174">
                  <c:v>43543.486111111109</c:v>
                </c:pt>
                <c:pt idx="175">
                  <c:v>43543.488888888889</c:v>
                </c:pt>
                <c:pt idx="176">
                  <c:v>43543.491666666669</c:v>
                </c:pt>
                <c:pt idx="177">
                  <c:v>43543.494444444441</c:v>
                </c:pt>
                <c:pt idx="178">
                  <c:v>43543.497222222228</c:v>
                </c:pt>
                <c:pt idx="179">
                  <c:v>43543.5</c:v>
                </c:pt>
                <c:pt idx="180">
                  <c:v>43543.502777777772</c:v>
                </c:pt>
                <c:pt idx="181">
                  <c:v>43543.505555555559</c:v>
                </c:pt>
                <c:pt idx="182">
                  <c:v>43543.508333333331</c:v>
                </c:pt>
                <c:pt idx="183">
                  <c:v>43543.511111111111</c:v>
                </c:pt>
                <c:pt idx="184">
                  <c:v>43543.513888888891</c:v>
                </c:pt>
                <c:pt idx="185">
                  <c:v>43543.516666666663</c:v>
                </c:pt>
                <c:pt idx="186">
                  <c:v>43543.51944444445</c:v>
                </c:pt>
                <c:pt idx="187">
                  <c:v>43543.522222222222</c:v>
                </c:pt>
                <c:pt idx="188">
                  <c:v>43543.524999999994</c:v>
                </c:pt>
                <c:pt idx="189">
                  <c:v>43543.527777777781</c:v>
                </c:pt>
                <c:pt idx="190">
                  <c:v>43543.530555555553</c:v>
                </c:pt>
                <c:pt idx="191">
                  <c:v>43543.533333333333</c:v>
                </c:pt>
                <c:pt idx="192">
                  <c:v>43543.536111111112</c:v>
                </c:pt>
                <c:pt idx="193">
                  <c:v>43543.538888888885</c:v>
                </c:pt>
                <c:pt idx="194">
                  <c:v>43543.541666666672</c:v>
                </c:pt>
                <c:pt idx="195">
                  <c:v>43543.544444444444</c:v>
                </c:pt>
                <c:pt idx="196">
                  <c:v>43543.547222222223</c:v>
                </c:pt>
                <c:pt idx="197">
                  <c:v>43543.55</c:v>
                </c:pt>
                <c:pt idx="198">
                  <c:v>43543.552777777775</c:v>
                </c:pt>
                <c:pt idx="199">
                  <c:v>43543.555555555555</c:v>
                </c:pt>
                <c:pt idx="200">
                  <c:v>43543.558333333334</c:v>
                </c:pt>
                <c:pt idx="201">
                  <c:v>43543.561111111107</c:v>
                </c:pt>
                <c:pt idx="202">
                  <c:v>43543.563888888893</c:v>
                </c:pt>
                <c:pt idx="203">
                  <c:v>43543.566666666666</c:v>
                </c:pt>
                <c:pt idx="204">
                  <c:v>43543.569444444445</c:v>
                </c:pt>
                <c:pt idx="205">
                  <c:v>43543.572222222225</c:v>
                </c:pt>
                <c:pt idx="206">
                  <c:v>43543.574999999997</c:v>
                </c:pt>
                <c:pt idx="207">
                  <c:v>43543.577777777777</c:v>
                </c:pt>
                <c:pt idx="208">
                  <c:v>43543.580555555556</c:v>
                </c:pt>
                <c:pt idx="209">
                  <c:v>43543.583333333328</c:v>
                </c:pt>
                <c:pt idx="210">
                  <c:v>43543.586111111115</c:v>
                </c:pt>
                <c:pt idx="211">
                  <c:v>43543.588888888888</c:v>
                </c:pt>
                <c:pt idx="212">
                  <c:v>43543.591666666667</c:v>
                </c:pt>
                <c:pt idx="213">
                  <c:v>43543.594444444447</c:v>
                </c:pt>
                <c:pt idx="214">
                  <c:v>43543.597222222219</c:v>
                </c:pt>
                <c:pt idx="215">
                  <c:v>43543.600000000006</c:v>
                </c:pt>
                <c:pt idx="216">
                  <c:v>43543.602777777778</c:v>
                </c:pt>
                <c:pt idx="217">
                  <c:v>43543.60555555555</c:v>
                </c:pt>
                <c:pt idx="218">
                  <c:v>43543.608333333337</c:v>
                </c:pt>
                <c:pt idx="219">
                  <c:v>43543.611111111109</c:v>
                </c:pt>
                <c:pt idx="220">
                  <c:v>43543.613888888889</c:v>
                </c:pt>
                <c:pt idx="221">
                  <c:v>43543.616666666669</c:v>
                </c:pt>
                <c:pt idx="222">
                  <c:v>43543.619444444441</c:v>
                </c:pt>
                <c:pt idx="223">
                  <c:v>43543.622222222228</c:v>
                </c:pt>
                <c:pt idx="224">
                  <c:v>43543.625</c:v>
                </c:pt>
                <c:pt idx="225">
                  <c:v>43543.627777777772</c:v>
                </c:pt>
                <c:pt idx="226">
                  <c:v>43543.630555555559</c:v>
                </c:pt>
                <c:pt idx="227">
                  <c:v>43543.633333333331</c:v>
                </c:pt>
                <c:pt idx="228">
                  <c:v>43543.636111111111</c:v>
                </c:pt>
                <c:pt idx="229">
                  <c:v>43543.638888888891</c:v>
                </c:pt>
                <c:pt idx="230">
                  <c:v>43543.641666666663</c:v>
                </c:pt>
                <c:pt idx="231">
                  <c:v>43543.64444444445</c:v>
                </c:pt>
                <c:pt idx="232">
                  <c:v>43543.647222222222</c:v>
                </c:pt>
                <c:pt idx="233">
                  <c:v>43543.649999999994</c:v>
                </c:pt>
                <c:pt idx="234">
                  <c:v>43543.652777777781</c:v>
                </c:pt>
                <c:pt idx="235">
                  <c:v>43543.655555555553</c:v>
                </c:pt>
                <c:pt idx="236">
                  <c:v>43543.658333333333</c:v>
                </c:pt>
                <c:pt idx="237">
                  <c:v>43543.661111111112</c:v>
                </c:pt>
                <c:pt idx="238">
                  <c:v>43543.663888888885</c:v>
                </c:pt>
                <c:pt idx="239">
                  <c:v>43543.666666666672</c:v>
                </c:pt>
                <c:pt idx="240">
                  <c:v>43543.669444444444</c:v>
                </c:pt>
                <c:pt idx="241">
                  <c:v>43543.672222222223</c:v>
                </c:pt>
                <c:pt idx="242">
                  <c:v>43543.675000000003</c:v>
                </c:pt>
                <c:pt idx="243">
                  <c:v>43543.677777777775</c:v>
                </c:pt>
                <c:pt idx="244">
                  <c:v>43543.680555555555</c:v>
                </c:pt>
                <c:pt idx="245">
                  <c:v>43543.683333333334</c:v>
                </c:pt>
                <c:pt idx="246">
                  <c:v>43543.686111111107</c:v>
                </c:pt>
                <c:pt idx="247">
                  <c:v>43543.688888888893</c:v>
                </c:pt>
                <c:pt idx="248">
                  <c:v>43543.691666666666</c:v>
                </c:pt>
                <c:pt idx="249">
                  <c:v>43543.694444444445</c:v>
                </c:pt>
                <c:pt idx="250">
                  <c:v>43543.697222222225</c:v>
                </c:pt>
                <c:pt idx="251">
                  <c:v>43543.7</c:v>
                </c:pt>
                <c:pt idx="252">
                  <c:v>43543.702777777777</c:v>
                </c:pt>
                <c:pt idx="253">
                  <c:v>43543.705555555556</c:v>
                </c:pt>
                <c:pt idx="254">
                  <c:v>43543.708333333328</c:v>
                </c:pt>
                <c:pt idx="255">
                  <c:v>43543.711111111115</c:v>
                </c:pt>
                <c:pt idx="256">
                  <c:v>43543.713888888888</c:v>
                </c:pt>
                <c:pt idx="257">
                  <c:v>43543.716666666667</c:v>
                </c:pt>
                <c:pt idx="258">
                  <c:v>43543.719444444447</c:v>
                </c:pt>
                <c:pt idx="259">
                  <c:v>43543.722222222219</c:v>
                </c:pt>
                <c:pt idx="260">
                  <c:v>43543.725000000006</c:v>
                </c:pt>
                <c:pt idx="261">
                  <c:v>43543.727777777778</c:v>
                </c:pt>
                <c:pt idx="262">
                  <c:v>43543.73055555555</c:v>
                </c:pt>
                <c:pt idx="263">
                  <c:v>43543.733333333337</c:v>
                </c:pt>
                <c:pt idx="264">
                  <c:v>43543.736111111109</c:v>
                </c:pt>
                <c:pt idx="265">
                  <c:v>43543.738888888889</c:v>
                </c:pt>
                <c:pt idx="266">
                  <c:v>43543.741666666669</c:v>
                </c:pt>
                <c:pt idx="267">
                  <c:v>43543.744444444441</c:v>
                </c:pt>
                <c:pt idx="268">
                  <c:v>43543.747222222228</c:v>
                </c:pt>
                <c:pt idx="269">
                  <c:v>43543.75</c:v>
                </c:pt>
                <c:pt idx="270">
                  <c:v>43543.752777777772</c:v>
                </c:pt>
                <c:pt idx="271">
                  <c:v>43543.755555555559</c:v>
                </c:pt>
                <c:pt idx="272">
                  <c:v>43543.758333333331</c:v>
                </c:pt>
                <c:pt idx="273">
                  <c:v>43543.761111111111</c:v>
                </c:pt>
                <c:pt idx="274">
                  <c:v>43543.763888888891</c:v>
                </c:pt>
                <c:pt idx="275">
                  <c:v>43543.766666666663</c:v>
                </c:pt>
                <c:pt idx="276">
                  <c:v>43543.76944444445</c:v>
                </c:pt>
                <c:pt idx="277">
                  <c:v>43543.772222222222</c:v>
                </c:pt>
                <c:pt idx="278">
                  <c:v>43543.774999999994</c:v>
                </c:pt>
                <c:pt idx="279">
                  <c:v>43543.777777777781</c:v>
                </c:pt>
                <c:pt idx="280">
                  <c:v>43543.780555555553</c:v>
                </c:pt>
                <c:pt idx="281">
                  <c:v>43543.783333333333</c:v>
                </c:pt>
                <c:pt idx="282">
                  <c:v>43543.786111111112</c:v>
                </c:pt>
                <c:pt idx="283">
                  <c:v>43543.788888888885</c:v>
                </c:pt>
                <c:pt idx="284">
                  <c:v>43543.791666666672</c:v>
                </c:pt>
                <c:pt idx="285">
                  <c:v>43543.794444444444</c:v>
                </c:pt>
                <c:pt idx="286">
                  <c:v>43543.797222222223</c:v>
                </c:pt>
                <c:pt idx="287">
                  <c:v>43543.8</c:v>
                </c:pt>
                <c:pt idx="288">
                  <c:v>43543.802777777775</c:v>
                </c:pt>
                <c:pt idx="289">
                  <c:v>43543.805555555555</c:v>
                </c:pt>
                <c:pt idx="290">
                  <c:v>43543.808333333334</c:v>
                </c:pt>
                <c:pt idx="291">
                  <c:v>43543.811111111107</c:v>
                </c:pt>
                <c:pt idx="292">
                  <c:v>43543.813888888893</c:v>
                </c:pt>
                <c:pt idx="293">
                  <c:v>43543.816666666666</c:v>
                </c:pt>
                <c:pt idx="294">
                  <c:v>43543.819444444445</c:v>
                </c:pt>
                <c:pt idx="295">
                  <c:v>43543.822222222225</c:v>
                </c:pt>
                <c:pt idx="296">
                  <c:v>43543.824999999997</c:v>
                </c:pt>
                <c:pt idx="297">
                  <c:v>43543.827777777777</c:v>
                </c:pt>
                <c:pt idx="298">
                  <c:v>43543.830555555556</c:v>
                </c:pt>
                <c:pt idx="299">
                  <c:v>43543.833333333328</c:v>
                </c:pt>
                <c:pt idx="300">
                  <c:v>43543.836111111115</c:v>
                </c:pt>
                <c:pt idx="301">
                  <c:v>43543.838888888888</c:v>
                </c:pt>
                <c:pt idx="302">
                  <c:v>43543.841666666667</c:v>
                </c:pt>
                <c:pt idx="303">
                  <c:v>43543.844444444447</c:v>
                </c:pt>
                <c:pt idx="304">
                  <c:v>43543.847222222219</c:v>
                </c:pt>
                <c:pt idx="305">
                  <c:v>43543.850000000006</c:v>
                </c:pt>
                <c:pt idx="306">
                  <c:v>43543.852777777778</c:v>
                </c:pt>
                <c:pt idx="307">
                  <c:v>43543.85555555555</c:v>
                </c:pt>
                <c:pt idx="308">
                  <c:v>43543.858333333337</c:v>
                </c:pt>
                <c:pt idx="309">
                  <c:v>43543.861111111109</c:v>
                </c:pt>
                <c:pt idx="310">
                  <c:v>43543.863888888889</c:v>
                </c:pt>
                <c:pt idx="311">
                  <c:v>43543.866666666669</c:v>
                </c:pt>
                <c:pt idx="312">
                  <c:v>43543.869444444441</c:v>
                </c:pt>
                <c:pt idx="313">
                  <c:v>43543.872222222228</c:v>
                </c:pt>
                <c:pt idx="314">
                  <c:v>43543.875</c:v>
                </c:pt>
                <c:pt idx="315">
                  <c:v>43543.877777777772</c:v>
                </c:pt>
                <c:pt idx="316">
                  <c:v>43543.880555555559</c:v>
                </c:pt>
                <c:pt idx="317">
                  <c:v>43543.883333333331</c:v>
                </c:pt>
                <c:pt idx="318">
                  <c:v>43543.886111111111</c:v>
                </c:pt>
                <c:pt idx="319">
                  <c:v>43543.888888888891</c:v>
                </c:pt>
                <c:pt idx="320">
                  <c:v>43543.891666666663</c:v>
                </c:pt>
                <c:pt idx="321">
                  <c:v>43543.89444444445</c:v>
                </c:pt>
                <c:pt idx="322">
                  <c:v>43543.897222222222</c:v>
                </c:pt>
                <c:pt idx="323">
                  <c:v>43543.899999999994</c:v>
                </c:pt>
                <c:pt idx="324">
                  <c:v>43543.902777777781</c:v>
                </c:pt>
                <c:pt idx="325">
                  <c:v>43543.905555555553</c:v>
                </c:pt>
                <c:pt idx="326">
                  <c:v>43543.908333333333</c:v>
                </c:pt>
                <c:pt idx="327">
                  <c:v>43543.911111111112</c:v>
                </c:pt>
                <c:pt idx="328">
                  <c:v>43543.913888888885</c:v>
                </c:pt>
                <c:pt idx="329">
                  <c:v>43543.916666666672</c:v>
                </c:pt>
                <c:pt idx="330">
                  <c:v>43543.919444444444</c:v>
                </c:pt>
                <c:pt idx="331">
                  <c:v>43543.922222222223</c:v>
                </c:pt>
                <c:pt idx="332">
                  <c:v>43543.925000000003</c:v>
                </c:pt>
                <c:pt idx="333">
                  <c:v>43543.927777777775</c:v>
                </c:pt>
                <c:pt idx="334">
                  <c:v>43543.930555555555</c:v>
                </c:pt>
                <c:pt idx="335">
                  <c:v>43543.933333333334</c:v>
                </c:pt>
                <c:pt idx="336">
                  <c:v>43543.936111111107</c:v>
                </c:pt>
                <c:pt idx="337">
                  <c:v>43543.938888888893</c:v>
                </c:pt>
                <c:pt idx="338">
                  <c:v>43543.941666666666</c:v>
                </c:pt>
                <c:pt idx="339">
                  <c:v>43543.944444444445</c:v>
                </c:pt>
                <c:pt idx="340">
                  <c:v>43543.947222222225</c:v>
                </c:pt>
                <c:pt idx="341">
                  <c:v>43543.95</c:v>
                </c:pt>
                <c:pt idx="342">
                  <c:v>43543.952777777777</c:v>
                </c:pt>
                <c:pt idx="343">
                  <c:v>43543.955555555556</c:v>
                </c:pt>
                <c:pt idx="344">
                  <c:v>43543.958333333328</c:v>
                </c:pt>
                <c:pt idx="345">
                  <c:v>43543.961111111115</c:v>
                </c:pt>
                <c:pt idx="346">
                  <c:v>43543.963888888888</c:v>
                </c:pt>
                <c:pt idx="347">
                  <c:v>43543.966666666667</c:v>
                </c:pt>
                <c:pt idx="348">
                  <c:v>43543.969444444447</c:v>
                </c:pt>
                <c:pt idx="349">
                  <c:v>43543.972222222219</c:v>
                </c:pt>
                <c:pt idx="350">
                  <c:v>43543.975000000006</c:v>
                </c:pt>
                <c:pt idx="351">
                  <c:v>43543.977777777778</c:v>
                </c:pt>
                <c:pt idx="352">
                  <c:v>43543.98055555555</c:v>
                </c:pt>
                <c:pt idx="353">
                  <c:v>43543.983333333337</c:v>
                </c:pt>
                <c:pt idx="354">
                  <c:v>43543.986111111109</c:v>
                </c:pt>
                <c:pt idx="355">
                  <c:v>43543.988888888889</c:v>
                </c:pt>
                <c:pt idx="356">
                  <c:v>43543.991666666669</c:v>
                </c:pt>
                <c:pt idx="357">
                  <c:v>43543.994444444441</c:v>
                </c:pt>
                <c:pt idx="358">
                  <c:v>43543.997222222228</c:v>
                </c:pt>
                <c:pt idx="359">
                  <c:v>43544</c:v>
                </c:pt>
              </c:numCache>
            </c:numRef>
          </c:cat>
          <c:val>
            <c:numRef>
              <c:f>www_e2o_rtt!$F$2:$F$361</c:f>
              <c:numCache>
                <c:formatCode>General</c:formatCode>
                <c:ptCount val="360"/>
                <c:pt idx="0">
                  <c:v>133.4503823</c:v>
                </c:pt>
                <c:pt idx="1">
                  <c:v>132.9197437</c:v>
                </c:pt>
                <c:pt idx="2">
                  <c:v>133.4679309</c:v>
                </c:pt>
                <c:pt idx="3">
                  <c:v>133.3543501</c:v>
                </c:pt>
                <c:pt idx="4">
                  <c:v>133.5559351</c:v>
                </c:pt>
                <c:pt idx="5">
                  <c:v>133.64706620000001</c:v>
                </c:pt>
                <c:pt idx="6">
                  <c:v>133.92625810000001</c:v>
                </c:pt>
                <c:pt idx="7">
                  <c:v>133.89491480000001</c:v>
                </c:pt>
                <c:pt idx="8">
                  <c:v>134.20160859999999</c:v>
                </c:pt>
                <c:pt idx="9">
                  <c:v>134.37539860000001</c:v>
                </c:pt>
                <c:pt idx="10">
                  <c:v>134.5372222</c:v>
                </c:pt>
                <c:pt idx="11">
                  <c:v>137.07341980000001</c:v>
                </c:pt>
                <c:pt idx="12">
                  <c:v>134.31178070000001</c:v>
                </c:pt>
                <c:pt idx="13">
                  <c:v>134.19670060000001</c:v>
                </c:pt>
                <c:pt idx="14">
                  <c:v>134.04423059999999</c:v>
                </c:pt>
                <c:pt idx="15">
                  <c:v>134.3877837</c:v>
                </c:pt>
                <c:pt idx="16">
                  <c:v>134.14197559999999</c:v>
                </c:pt>
                <c:pt idx="17">
                  <c:v>134.62215900000001</c:v>
                </c:pt>
                <c:pt idx="18">
                  <c:v>134.61345309999999</c:v>
                </c:pt>
                <c:pt idx="19">
                  <c:v>145.59261810000001</c:v>
                </c:pt>
                <c:pt idx="20">
                  <c:v>134.51829530000001</c:v>
                </c:pt>
                <c:pt idx="21">
                  <c:v>134.77917170000001</c:v>
                </c:pt>
                <c:pt idx="22">
                  <c:v>134.70909689999999</c:v>
                </c:pt>
                <c:pt idx="23">
                  <c:v>134.66018529999999</c:v>
                </c:pt>
                <c:pt idx="24">
                  <c:v>134.4527157</c:v>
                </c:pt>
                <c:pt idx="25">
                  <c:v>134.298959</c:v>
                </c:pt>
                <c:pt idx="26">
                  <c:v>134.0770737</c:v>
                </c:pt>
                <c:pt idx="27">
                  <c:v>134.27839599999999</c:v>
                </c:pt>
                <c:pt idx="28">
                  <c:v>134.16162829999999</c:v>
                </c:pt>
                <c:pt idx="29">
                  <c:v>134.30024520000001</c:v>
                </c:pt>
                <c:pt idx="30">
                  <c:v>134.26679279999999</c:v>
                </c:pt>
                <c:pt idx="31">
                  <c:v>133.6065917</c:v>
                </c:pt>
                <c:pt idx="32">
                  <c:v>133.90725230000001</c:v>
                </c:pt>
                <c:pt idx="33">
                  <c:v>133.82062089999999</c:v>
                </c:pt>
                <c:pt idx="34">
                  <c:v>133.6914831</c:v>
                </c:pt>
                <c:pt idx="35">
                  <c:v>133.50782179999999</c:v>
                </c:pt>
                <c:pt idx="36">
                  <c:v>133.37835129999999</c:v>
                </c:pt>
                <c:pt idx="37">
                  <c:v>133.25243589999999</c:v>
                </c:pt>
                <c:pt idx="38">
                  <c:v>134.68442139999999</c:v>
                </c:pt>
                <c:pt idx="39">
                  <c:v>132.44132260000001</c:v>
                </c:pt>
                <c:pt idx="40">
                  <c:v>132.2949169</c:v>
                </c:pt>
                <c:pt idx="41">
                  <c:v>132.12659540000001</c:v>
                </c:pt>
                <c:pt idx="42">
                  <c:v>132.16598479999999</c:v>
                </c:pt>
                <c:pt idx="43">
                  <c:v>132.2659616</c:v>
                </c:pt>
                <c:pt idx="44">
                  <c:v>132.12188710000001</c:v>
                </c:pt>
                <c:pt idx="45">
                  <c:v>131.93562969999999</c:v>
                </c:pt>
                <c:pt idx="46">
                  <c:v>130.89214519999999</c:v>
                </c:pt>
                <c:pt idx="47">
                  <c:v>131.07446039999999</c:v>
                </c:pt>
                <c:pt idx="48">
                  <c:v>130.9016637</c:v>
                </c:pt>
                <c:pt idx="49">
                  <c:v>130.69657910000001</c:v>
                </c:pt>
                <c:pt idx="50">
                  <c:v>130.4307264</c:v>
                </c:pt>
                <c:pt idx="51">
                  <c:v>130.09940270000001</c:v>
                </c:pt>
                <c:pt idx="52">
                  <c:v>130.2629057</c:v>
                </c:pt>
                <c:pt idx="53">
                  <c:v>129.77901199999999</c:v>
                </c:pt>
                <c:pt idx="54">
                  <c:v>129.22628839999999</c:v>
                </c:pt>
                <c:pt idx="55">
                  <c:v>129.15034299999999</c:v>
                </c:pt>
                <c:pt idx="56">
                  <c:v>128.8207688</c:v>
                </c:pt>
                <c:pt idx="57">
                  <c:v>128.6207665</c:v>
                </c:pt>
                <c:pt idx="58">
                  <c:v>129.11347040000001</c:v>
                </c:pt>
                <c:pt idx="59">
                  <c:v>129.02066310000001</c:v>
                </c:pt>
                <c:pt idx="60">
                  <c:v>128.70025140000001</c:v>
                </c:pt>
                <c:pt idx="61">
                  <c:v>128.30760599999999</c:v>
                </c:pt>
                <c:pt idx="62">
                  <c:v>128.17903910000001</c:v>
                </c:pt>
                <c:pt idx="63">
                  <c:v>128.0694498</c:v>
                </c:pt>
                <c:pt idx="64">
                  <c:v>128.14823849999999</c:v>
                </c:pt>
                <c:pt idx="65">
                  <c:v>128.01048249999999</c:v>
                </c:pt>
                <c:pt idx="66">
                  <c:v>127.8525501</c:v>
                </c:pt>
                <c:pt idx="67">
                  <c:v>127.91759930000001</c:v>
                </c:pt>
                <c:pt idx="68">
                  <c:v>127.6166532</c:v>
                </c:pt>
                <c:pt idx="69">
                  <c:v>127.50495189999999</c:v>
                </c:pt>
                <c:pt idx="70">
                  <c:v>127.4294249</c:v>
                </c:pt>
                <c:pt idx="71">
                  <c:v>127.3892993</c:v>
                </c:pt>
                <c:pt idx="72">
                  <c:v>127.4865168</c:v>
                </c:pt>
                <c:pt idx="73">
                  <c:v>127.5160582</c:v>
                </c:pt>
                <c:pt idx="74">
                  <c:v>127.7432764</c:v>
                </c:pt>
                <c:pt idx="75">
                  <c:v>127.8012174</c:v>
                </c:pt>
                <c:pt idx="76">
                  <c:v>127.0338079</c:v>
                </c:pt>
                <c:pt idx="77">
                  <c:v>127.1813643</c:v>
                </c:pt>
                <c:pt idx="78">
                  <c:v>127.8462686</c:v>
                </c:pt>
                <c:pt idx="79">
                  <c:v>127.2117611</c:v>
                </c:pt>
                <c:pt idx="80">
                  <c:v>127.4337601</c:v>
                </c:pt>
                <c:pt idx="81">
                  <c:v>127.35719589999999</c:v>
                </c:pt>
                <c:pt idx="82">
                  <c:v>127.4874777</c:v>
                </c:pt>
                <c:pt idx="83">
                  <c:v>127.35767800000001</c:v>
                </c:pt>
                <c:pt idx="84">
                  <c:v>127.46601800000001</c:v>
                </c:pt>
                <c:pt idx="85">
                  <c:v>127.5412398</c:v>
                </c:pt>
                <c:pt idx="86">
                  <c:v>127.1275194</c:v>
                </c:pt>
                <c:pt idx="87">
                  <c:v>127.4625382</c:v>
                </c:pt>
                <c:pt idx="88">
                  <c:v>127.64484090000001</c:v>
                </c:pt>
                <c:pt idx="89">
                  <c:v>127.66061740000001</c:v>
                </c:pt>
                <c:pt idx="90">
                  <c:v>127.5750163</c:v>
                </c:pt>
                <c:pt idx="91">
                  <c:v>127.11147510000001</c:v>
                </c:pt>
                <c:pt idx="92">
                  <c:v>127.5317041</c:v>
                </c:pt>
                <c:pt idx="93">
                  <c:v>127.6266706</c:v>
                </c:pt>
                <c:pt idx="94">
                  <c:v>127.3802419</c:v>
                </c:pt>
                <c:pt idx="95">
                  <c:v>127.444165</c:v>
                </c:pt>
                <c:pt idx="96">
                  <c:v>127.6086607</c:v>
                </c:pt>
                <c:pt idx="97">
                  <c:v>127.7936368</c:v>
                </c:pt>
                <c:pt idx="98">
                  <c:v>127.6628065</c:v>
                </c:pt>
                <c:pt idx="99">
                  <c:v>127.2130094</c:v>
                </c:pt>
                <c:pt idx="100">
                  <c:v>127.0279317</c:v>
                </c:pt>
                <c:pt idx="101">
                  <c:v>126.9209748</c:v>
                </c:pt>
                <c:pt idx="102">
                  <c:v>127.02005</c:v>
                </c:pt>
                <c:pt idx="103">
                  <c:v>126.6147335</c:v>
                </c:pt>
                <c:pt idx="104">
                  <c:v>126.6821952</c:v>
                </c:pt>
                <c:pt idx="105">
                  <c:v>126.52092159999999</c:v>
                </c:pt>
                <c:pt idx="106">
                  <c:v>126.6818284</c:v>
                </c:pt>
                <c:pt idx="107">
                  <c:v>126.61415839999999</c:v>
                </c:pt>
                <c:pt idx="108">
                  <c:v>126.1921966</c:v>
                </c:pt>
                <c:pt idx="109">
                  <c:v>126.0658284</c:v>
                </c:pt>
                <c:pt idx="110">
                  <c:v>126.3502112</c:v>
                </c:pt>
                <c:pt idx="111">
                  <c:v>125.8220962</c:v>
                </c:pt>
                <c:pt idx="112">
                  <c:v>125.54713409999999</c:v>
                </c:pt>
                <c:pt idx="113">
                  <c:v>125.24737519999999</c:v>
                </c:pt>
                <c:pt idx="114">
                  <c:v>125.1919929</c:v>
                </c:pt>
                <c:pt idx="115">
                  <c:v>124.63354579999999</c:v>
                </c:pt>
                <c:pt idx="116">
                  <c:v>124.0097676</c:v>
                </c:pt>
                <c:pt idx="117">
                  <c:v>124.0056218</c:v>
                </c:pt>
                <c:pt idx="118">
                  <c:v>123.3055073</c:v>
                </c:pt>
                <c:pt idx="119">
                  <c:v>123.2314824</c:v>
                </c:pt>
                <c:pt idx="120">
                  <c:v>123.68465449999999</c:v>
                </c:pt>
                <c:pt idx="121">
                  <c:v>122.7619753</c:v>
                </c:pt>
                <c:pt idx="122">
                  <c:v>122.52809480000001</c:v>
                </c:pt>
                <c:pt idx="123">
                  <c:v>122.2498815</c:v>
                </c:pt>
                <c:pt idx="124">
                  <c:v>121.76856720000001</c:v>
                </c:pt>
                <c:pt idx="125">
                  <c:v>120.96254709999999</c:v>
                </c:pt>
                <c:pt idx="126">
                  <c:v>120.9464387</c:v>
                </c:pt>
                <c:pt idx="127">
                  <c:v>120.29595209999999</c:v>
                </c:pt>
                <c:pt idx="128">
                  <c:v>119.8092724</c:v>
                </c:pt>
                <c:pt idx="129">
                  <c:v>119.5044453</c:v>
                </c:pt>
                <c:pt idx="130">
                  <c:v>119.0880313</c:v>
                </c:pt>
                <c:pt idx="131">
                  <c:v>118.3294606</c:v>
                </c:pt>
                <c:pt idx="132">
                  <c:v>117.9262394</c:v>
                </c:pt>
                <c:pt idx="133">
                  <c:v>117.21798</c:v>
                </c:pt>
                <c:pt idx="134">
                  <c:v>116.8171162</c:v>
                </c:pt>
                <c:pt idx="135">
                  <c:v>116.46731579999999</c:v>
                </c:pt>
                <c:pt idx="136">
                  <c:v>116.07552800000001</c:v>
                </c:pt>
                <c:pt idx="137">
                  <c:v>115.71809620000001</c:v>
                </c:pt>
                <c:pt idx="138">
                  <c:v>115.41264719999999</c:v>
                </c:pt>
                <c:pt idx="139">
                  <c:v>114.6734737</c:v>
                </c:pt>
                <c:pt idx="140">
                  <c:v>114.1115765</c:v>
                </c:pt>
                <c:pt idx="141">
                  <c:v>113.79044349999999</c:v>
                </c:pt>
                <c:pt idx="142">
                  <c:v>112.8762115</c:v>
                </c:pt>
                <c:pt idx="143">
                  <c:v>112.4022136</c:v>
                </c:pt>
                <c:pt idx="144">
                  <c:v>112.1415726</c:v>
                </c:pt>
                <c:pt idx="145">
                  <c:v>111.46854</c:v>
                </c:pt>
                <c:pt idx="146">
                  <c:v>110.9549193</c:v>
                </c:pt>
                <c:pt idx="147">
                  <c:v>110.5134582</c:v>
                </c:pt>
                <c:pt idx="148">
                  <c:v>110.0804049</c:v>
                </c:pt>
                <c:pt idx="149">
                  <c:v>109.85071550000001</c:v>
                </c:pt>
                <c:pt idx="150">
                  <c:v>109.591416</c:v>
                </c:pt>
                <c:pt idx="151">
                  <c:v>109.5049765</c:v>
                </c:pt>
                <c:pt idx="152">
                  <c:v>108.5448159</c:v>
                </c:pt>
                <c:pt idx="153">
                  <c:v>108.1992092</c:v>
                </c:pt>
                <c:pt idx="154">
                  <c:v>107.9135253</c:v>
                </c:pt>
                <c:pt idx="155">
                  <c:v>107.4456308</c:v>
                </c:pt>
                <c:pt idx="156">
                  <c:v>110.68985309999999</c:v>
                </c:pt>
                <c:pt idx="157">
                  <c:v>107.1480232</c:v>
                </c:pt>
                <c:pt idx="158">
                  <c:v>106.1209882</c:v>
                </c:pt>
                <c:pt idx="159">
                  <c:v>105.616516</c:v>
                </c:pt>
                <c:pt idx="160">
                  <c:v>105.3886813</c:v>
                </c:pt>
                <c:pt idx="161">
                  <c:v>105.1759163</c:v>
                </c:pt>
                <c:pt idx="162">
                  <c:v>104.6928745</c:v>
                </c:pt>
                <c:pt idx="163">
                  <c:v>109.67332740000001</c:v>
                </c:pt>
                <c:pt idx="164">
                  <c:v>104.1015044</c:v>
                </c:pt>
                <c:pt idx="165">
                  <c:v>103.6893341</c:v>
                </c:pt>
                <c:pt idx="166">
                  <c:v>103.3899481</c:v>
                </c:pt>
                <c:pt idx="167">
                  <c:v>103.4704255</c:v>
                </c:pt>
                <c:pt idx="168">
                  <c:v>103.23122499999999</c:v>
                </c:pt>
                <c:pt idx="169">
                  <c:v>102.8097495</c:v>
                </c:pt>
                <c:pt idx="170">
                  <c:v>102.5626613</c:v>
                </c:pt>
                <c:pt idx="171">
                  <c:v>102.1008708</c:v>
                </c:pt>
                <c:pt idx="172">
                  <c:v>102.7990633</c:v>
                </c:pt>
                <c:pt idx="173">
                  <c:v>103.5381103</c:v>
                </c:pt>
                <c:pt idx="174">
                  <c:v>102.26561030000001</c:v>
                </c:pt>
                <c:pt idx="175">
                  <c:v>101.94698080000001</c:v>
                </c:pt>
                <c:pt idx="176">
                  <c:v>102.2354986</c:v>
                </c:pt>
                <c:pt idx="177">
                  <c:v>101.1840693</c:v>
                </c:pt>
                <c:pt idx="178">
                  <c:v>100.864563</c:v>
                </c:pt>
                <c:pt idx="179">
                  <c:v>100.7427345</c:v>
                </c:pt>
                <c:pt idx="180">
                  <c:v>100.5777397</c:v>
                </c:pt>
                <c:pt idx="181">
                  <c:v>100.1700981</c:v>
                </c:pt>
                <c:pt idx="182">
                  <c:v>100.0240048</c:v>
                </c:pt>
                <c:pt idx="183">
                  <c:v>99.550768700000006</c:v>
                </c:pt>
                <c:pt idx="184">
                  <c:v>99.481579280000005</c:v>
                </c:pt>
                <c:pt idx="185">
                  <c:v>99.318099480000001</c:v>
                </c:pt>
                <c:pt idx="186">
                  <c:v>99.074763529999998</c:v>
                </c:pt>
                <c:pt idx="187">
                  <c:v>98.993901780000002</c:v>
                </c:pt>
                <c:pt idx="188">
                  <c:v>98.974444790000007</c:v>
                </c:pt>
                <c:pt idx="189">
                  <c:v>98.831541610000002</c:v>
                </c:pt>
                <c:pt idx="190">
                  <c:v>98.643253419999994</c:v>
                </c:pt>
                <c:pt idx="191">
                  <c:v>98.523247440000006</c:v>
                </c:pt>
                <c:pt idx="192">
                  <c:v>98.386432369999994</c:v>
                </c:pt>
                <c:pt idx="193">
                  <c:v>98.365667180000003</c:v>
                </c:pt>
                <c:pt idx="194">
                  <c:v>98.250862749999996</c:v>
                </c:pt>
                <c:pt idx="195">
                  <c:v>98.603602780000003</c:v>
                </c:pt>
                <c:pt idx="196">
                  <c:v>98.314685609999998</c:v>
                </c:pt>
                <c:pt idx="197">
                  <c:v>99.232637209999993</c:v>
                </c:pt>
                <c:pt idx="198">
                  <c:v>98.072003499999994</c:v>
                </c:pt>
                <c:pt idx="199">
                  <c:v>98.286741899999996</c:v>
                </c:pt>
                <c:pt idx="200">
                  <c:v>98.226914530000002</c:v>
                </c:pt>
                <c:pt idx="201">
                  <c:v>98.152125729999995</c:v>
                </c:pt>
                <c:pt idx="202">
                  <c:v>98.05314636</c:v>
                </c:pt>
                <c:pt idx="203">
                  <c:v>98.034351909999998</c:v>
                </c:pt>
                <c:pt idx="204">
                  <c:v>98.036379659999994</c:v>
                </c:pt>
                <c:pt idx="205">
                  <c:v>98.053431750000001</c:v>
                </c:pt>
                <c:pt idx="206">
                  <c:v>97.78635998</c:v>
                </c:pt>
                <c:pt idx="207">
                  <c:v>97.748408679999997</c:v>
                </c:pt>
                <c:pt idx="208">
                  <c:v>97.854698020000001</c:v>
                </c:pt>
                <c:pt idx="209">
                  <c:v>97.947108389999997</c:v>
                </c:pt>
                <c:pt idx="210">
                  <c:v>98.512888009999998</c:v>
                </c:pt>
                <c:pt idx="211">
                  <c:v>98.416948500000004</c:v>
                </c:pt>
                <c:pt idx="212">
                  <c:v>98.088121869999995</c:v>
                </c:pt>
                <c:pt idx="213">
                  <c:v>97.959121780000004</c:v>
                </c:pt>
                <c:pt idx="214">
                  <c:v>97.902252270000005</c:v>
                </c:pt>
                <c:pt idx="215">
                  <c:v>97.962876660000006</c:v>
                </c:pt>
                <c:pt idx="216">
                  <c:v>97.836492399999997</c:v>
                </c:pt>
                <c:pt idx="217">
                  <c:v>97.843093780000004</c:v>
                </c:pt>
                <c:pt idx="218">
                  <c:v>98.214379710000003</c:v>
                </c:pt>
                <c:pt idx="219">
                  <c:v>98.183389930000004</c:v>
                </c:pt>
                <c:pt idx="220">
                  <c:v>98.354204569999993</c:v>
                </c:pt>
                <c:pt idx="221">
                  <c:v>98.452382200000002</c:v>
                </c:pt>
                <c:pt idx="222">
                  <c:v>98.43431022</c:v>
                </c:pt>
                <c:pt idx="223">
                  <c:v>98.875563549999995</c:v>
                </c:pt>
                <c:pt idx="224">
                  <c:v>99.185691759999997</c:v>
                </c:pt>
                <c:pt idx="225">
                  <c:v>100.1057467</c:v>
                </c:pt>
                <c:pt idx="226">
                  <c:v>99.91157785</c:v>
                </c:pt>
                <c:pt idx="227">
                  <c:v>100.0528829</c:v>
                </c:pt>
                <c:pt idx="228">
                  <c:v>100.2076472</c:v>
                </c:pt>
                <c:pt idx="229">
                  <c:v>100.6552556</c:v>
                </c:pt>
                <c:pt idx="230">
                  <c:v>101.1148965</c:v>
                </c:pt>
                <c:pt idx="231">
                  <c:v>101.2340864</c:v>
                </c:pt>
                <c:pt idx="232">
                  <c:v>101.51643300000001</c:v>
                </c:pt>
                <c:pt idx="233">
                  <c:v>102.2755557</c:v>
                </c:pt>
                <c:pt idx="234">
                  <c:v>102.5628085</c:v>
                </c:pt>
                <c:pt idx="235">
                  <c:v>103.06761090000001</c:v>
                </c:pt>
                <c:pt idx="236">
                  <c:v>103.3892194</c:v>
                </c:pt>
                <c:pt idx="237">
                  <c:v>103.5233154</c:v>
                </c:pt>
                <c:pt idx="238">
                  <c:v>103.8566548</c:v>
                </c:pt>
                <c:pt idx="239">
                  <c:v>104.1960316</c:v>
                </c:pt>
                <c:pt idx="240">
                  <c:v>105.5726463</c:v>
                </c:pt>
                <c:pt idx="241">
                  <c:v>105.500094</c:v>
                </c:pt>
                <c:pt idx="242">
                  <c:v>105.34030559999999</c:v>
                </c:pt>
                <c:pt idx="243">
                  <c:v>105.905509</c:v>
                </c:pt>
                <c:pt idx="244">
                  <c:v>106.1455881</c:v>
                </c:pt>
                <c:pt idx="245">
                  <c:v>106.64028089999999</c:v>
                </c:pt>
                <c:pt idx="246">
                  <c:v>106.5584274</c:v>
                </c:pt>
                <c:pt idx="247">
                  <c:v>106.7152519</c:v>
                </c:pt>
                <c:pt idx="248">
                  <c:v>106.73774229999999</c:v>
                </c:pt>
                <c:pt idx="249">
                  <c:v>106.8722198</c:v>
                </c:pt>
                <c:pt idx="250">
                  <c:v>106.90988489999999</c:v>
                </c:pt>
                <c:pt idx="251">
                  <c:v>106.9779992</c:v>
                </c:pt>
                <c:pt idx="252">
                  <c:v>107.181078</c:v>
                </c:pt>
                <c:pt idx="253">
                  <c:v>107.5010004</c:v>
                </c:pt>
                <c:pt idx="254">
                  <c:v>107.6535173</c:v>
                </c:pt>
                <c:pt idx="255">
                  <c:v>108.2903182</c:v>
                </c:pt>
                <c:pt idx="256">
                  <c:v>108.4284705</c:v>
                </c:pt>
                <c:pt idx="257">
                  <c:v>108.53103489999999</c:v>
                </c:pt>
                <c:pt idx="258">
                  <c:v>108.7674303</c:v>
                </c:pt>
                <c:pt idx="259">
                  <c:v>109.78974839999999</c:v>
                </c:pt>
                <c:pt idx="260">
                  <c:v>109.1287042</c:v>
                </c:pt>
                <c:pt idx="261">
                  <c:v>109.331681</c:v>
                </c:pt>
                <c:pt idx="262">
                  <c:v>109.6826221</c:v>
                </c:pt>
                <c:pt idx="263">
                  <c:v>109.60564309999999</c:v>
                </c:pt>
                <c:pt idx="264">
                  <c:v>110.0356385</c:v>
                </c:pt>
                <c:pt idx="265">
                  <c:v>110.3440482</c:v>
                </c:pt>
                <c:pt idx="266">
                  <c:v>110.3037533</c:v>
                </c:pt>
                <c:pt idx="267">
                  <c:v>110.5788617</c:v>
                </c:pt>
                <c:pt idx="268">
                  <c:v>110.75787699999999</c:v>
                </c:pt>
                <c:pt idx="269">
                  <c:v>111.10970450000001</c:v>
                </c:pt>
                <c:pt idx="270">
                  <c:v>111.752881</c:v>
                </c:pt>
                <c:pt idx="271">
                  <c:v>112.8711843</c:v>
                </c:pt>
                <c:pt idx="272">
                  <c:v>111.8977824</c:v>
                </c:pt>
                <c:pt idx="273">
                  <c:v>114.1054718</c:v>
                </c:pt>
                <c:pt idx="274">
                  <c:v>112.36108280000001</c:v>
                </c:pt>
                <c:pt idx="275">
                  <c:v>112.32699239999999</c:v>
                </c:pt>
                <c:pt idx="276">
                  <c:v>112.4390784</c:v>
                </c:pt>
                <c:pt idx="277">
                  <c:v>112.4899113</c:v>
                </c:pt>
                <c:pt idx="278">
                  <c:v>112.6578631</c:v>
                </c:pt>
                <c:pt idx="279">
                  <c:v>112.87722290000001</c:v>
                </c:pt>
                <c:pt idx="280">
                  <c:v>113.0541714</c:v>
                </c:pt>
                <c:pt idx="281">
                  <c:v>113.4354026</c:v>
                </c:pt>
                <c:pt idx="282">
                  <c:v>113.6624948</c:v>
                </c:pt>
                <c:pt idx="283">
                  <c:v>113.7208399</c:v>
                </c:pt>
                <c:pt idx="284">
                  <c:v>114.1687802</c:v>
                </c:pt>
                <c:pt idx="285">
                  <c:v>115.72538059999999</c:v>
                </c:pt>
                <c:pt idx="286">
                  <c:v>114.9924944</c:v>
                </c:pt>
                <c:pt idx="287">
                  <c:v>116.1071038</c:v>
                </c:pt>
                <c:pt idx="288">
                  <c:v>115.16427109999999</c:v>
                </c:pt>
                <c:pt idx="289">
                  <c:v>115.3538188</c:v>
                </c:pt>
                <c:pt idx="290">
                  <c:v>115.85862349999999</c:v>
                </c:pt>
                <c:pt idx="291">
                  <c:v>116.78492749999999</c:v>
                </c:pt>
                <c:pt idx="292">
                  <c:v>117.2385671</c:v>
                </c:pt>
                <c:pt idx="293">
                  <c:v>116.7504101</c:v>
                </c:pt>
                <c:pt idx="294">
                  <c:v>116.97386299999999</c:v>
                </c:pt>
                <c:pt idx="295">
                  <c:v>118.0315373</c:v>
                </c:pt>
                <c:pt idx="296">
                  <c:v>117.678235</c:v>
                </c:pt>
                <c:pt idx="297">
                  <c:v>118.00715889999999</c:v>
                </c:pt>
                <c:pt idx="298">
                  <c:v>118.24412820000001</c:v>
                </c:pt>
                <c:pt idx="299">
                  <c:v>118.4145292</c:v>
                </c:pt>
                <c:pt idx="300">
                  <c:v>118.93252560000001</c:v>
                </c:pt>
                <c:pt idx="301">
                  <c:v>119.4723046</c:v>
                </c:pt>
                <c:pt idx="302">
                  <c:v>119.4942017</c:v>
                </c:pt>
                <c:pt idx="303">
                  <c:v>119.8428649</c:v>
                </c:pt>
                <c:pt idx="304">
                  <c:v>120.60402310000001</c:v>
                </c:pt>
                <c:pt idx="305">
                  <c:v>120.6781649</c:v>
                </c:pt>
                <c:pt idx="306">
                  <c:v>121.0824216</c:v>
                </c:pt>
                <c:pt idx="307">
                  <c:v>121.6576804</c:v>
                </c:pt>
                <c:pt idx="308">
                  <c:v>122.367209</c:v>
                </c:pt>
                <c:pt idx="309">
                  <c:v>122.8558431</c:v>
                </c:pt>
                <c:pt idx="310">
                  <c:v>123.3494792</c:v>
                </c:pt>
                <c:pt idx="311">
                  <c:v>123.2355003</c:v>
                </c:pt>
                <c:pt idx="312">
                  <c:v>123.4997274</c:v>
                </c:pt>
                <c:pt idx="313">
                  <c:v>124.2580134</c:v>
                </c:pt>
                <c:pt idx="314">
                  <c:v>124.4154496</c:v>
                </c:pt>
                <c:pt idx="315">
                  <c:v>124.6583887</c:v>
                </c:pt>
                <c:pt idx="316">
                  <c:v>125.1496355</c:v>
                </c:pt>
                <c:pt idx="317">
                  <c:v>125.5966367</c:v>
                </c:pt>
                <c:pt idx="318">
                  <c:v>126.0931968</c:v>
                </c:pt>
                <c:pt idx="319">
                  <c:v>126.6360687</c:v>
                </c:pt>
                <c:pt idx="320">
                  <c:v>126.9921018</c:v>
                </c:pt>
                <c:pt idx="321">
                  <c:v>127.2552766</c:v>
                </c:pt>
                <c:pt idx="322">
                  <c:v>127.976218</c:v>
                </c:pt>
                <c:pt idx="323">
                  <c:v>128.2606409</c:v>
                </c:pt>
                <c:pt idx="324">
                  <c:v>128.74542629999999</c:v>
                </c:pt>
                <c:pt idx="325">
                  <c:v>128.9688884</c:v>
                </c:pt>
                <c:pt idx="326">
                  <c:v>129.0666847</c:v>
                </c:pt>
                <c:pt idx="327">
                  <c:v>129.79983859999999</c:v>
                </c:pt>
                <c:pt idx="328">
                  <c:v>130.23640700000001</c:v>
                </c:pt>
                <c:pt idx="329">
                  <c:v>130.7980967</c:v>
                </c:pt>
                <c:pt idx="330">
                  <c:v>130.54625189999999</c:v>
                </c:pt>
                <c:pt idx="331">
                  <c:v>131.88311179999999</c:v>
                </c:pt>
                <c:pt idx="332">
                  <c:v>131.71327740000001</c:v>
                </c:pt>
                <c:pt idx="333">
                  <c:v>132.1558278</c:v>
                </c:pt>
                <c:pt idx="334">
                  <c:v>132.32956160000001</c:v>
                </c:pt>
                <c:pt idx="335">
                  <c:v>132.7943932</c:v>
                </c:pt>
                <c:pt idx="336">
                  <c:v>133.79801029999999</c:v>
                </c:pt>
                <c:pt idx="337">
                  <c:v>133.19529199999999</c:v>
                </c:pt>
                <c:pt idx="338">
                  <c:v>133.29439429999999</c:v>
                </c:pt>
                <c:pt idx="339">
                  <c:v>133.68844780000001</c:v>
                </c:pt>
                <c:pt idx="340">
                  <c:v>133.8503752</c:v>
                </c:pt>
                <c:pt idx="341">
                  <c:v>133.70356319999999</c:v>
                </c:pt>
                <c:pt idx="342">
                  <c:v>133.8359031</c:v>
                </c:pt>
                <c:pt idx="343">
                  <c:v>133.9693723</c:v>
                </c:pt>
                <c:pt idx="344">
                  <c:v>134.88008529999999</c:v>
                </c:pt>
                <c:pt idx="345">
                  <c:v>133.69462569999999</c:v>
                </c:pt>
                <c:pt idx="346">
                  <c:v>134.11153949999999</c:v>
                </c:pt>
                <c:pt idx="347">
                  <c:v>134.6793179</c:v>
                </c:pt>
                <c:pt idx="348">
                  <c:v>134.5779837</c:v>
                </c:pt>
                <c:pt idx="349">
                  <c:v>134.6111028</c:v>
                </c:pt>
                <c:pt idx="350">
                  <c:v>134.7646953</c:v>
                </c:pt>
                <c:pt idx="351">
                  <c:v>134.8399182</c:v>
                </c:pt>
                <c:pt idx="352">
                  <c:v>134.9648918</c:v>
                </c:pt>
                <c:pt idx="353">
                  <c:v>135.09669239999999</c:v>
                </c:pt>
                <c:pt idx="354">
                  <c:v>135.33002200000001</c:v>
                </c:pt>
                <c:pt idx="355">
                  <c:v>135.46588499999999</c:v>
                </c:pt>
                <c:pt idx="356">
                  <c:v>135.48059960000001</c:v>
                </c:pt>
                <c:pt idx="357">
                  <c:v>135.6611537</c:v>
                </c:pt>
                <c:pt idx="358">
                  <c:v>135.88983719999999</c:v>
                </c:pt>
              </c:numCache>
            </c:numRef>
          </c:val>
          <c:smooth val="0"/>
          <c:extLst>
            <c:ext xmlns:c16="http://schemas.microsoft.com/office/drawing/2014/chart" uri="{C3380CC4-5D6E-409C-BE32-E72D297353CC}">
              <c16:uniqueId val="{00000002-4721-FA47-A481-1B713C937F8E}"/>
            </c:ext>
          </c:extLst>
        </c:ser>
        <c:ser>
          <c:idx val="3"/>
          <c:order val="3"/>
          <c:tx>
            <c:strRef>
              <c:f>www_e2o_rtt!$G$1</c:f>
              <c:strCache>
                <c:ptCount val="1"/>
                <c:pt idx="0">
                  <c:v>Random</c:v>
                </c:pt>
              </c:strCache>
            </c:strRef>
          </c:tx>
          <c:spPr>
            <a:ln w="63500" cap="rnd">
              <a:solidFill>
                <a:schemeClr val="accent4"/>
              </a:solidFill>
              <a:round/>
            </a:ln>
            <a:effectLst/>
          </c:spPr>
          <c:marker>
            <c:symbol val="none"/>
          </c:marker>
          <c:cat>
            <c:numRef>
              <c:f>www_e2o_rtt!$C$2:$C$361</c:f>
              <c:numCache>
                <c:formatCode>h</c:formatCode>
                <c:ptCount val="360"/>
                <c:pt idx="0">
                  <c:v>43543.002777777772</c:v>
                </c:pt>
                <c:pt idx="1">
                  <c:v>43543.005555555559</c:v>
                </c:pt>
                <c:pt idx="2">
                  <c:v>43543.008333333331</c:v>
                </c:pt>
                <c:pt idx="3">
                  <c:v>43543.011111111111</c:v>
                </c:pt>
                <c:pt idx="4">
                  <c:v>43543.013888888891</c:v>
                </c:pt>
                <c:pt idx="5">
                  <c:v>43543.016666666663</c:v>
                </c:pt>
                <c:pt idx="6">
                  <c:v>43543.01944444445</c:v>
                </c:pt>
                <c:pt idx="7">
                  <c:v>43543.022222222222</c:v>
                </c:pt>
                <c:pt idx="8">
                  <c:v>43543.024999999994</c:v>
                </c:pt>
                <c:pt idx="9">
                  <c:v>43543.027777777781</c:v>
                </c:pt>
                <c:pt idx="10">
                  <c:v>43543.030555555553</c:v>
                </c:pt>
                <c:pt idx="11">
                  <c:v>43543.033333333333</c:v>
                </c:pt>
                <c:pt idx="12">
                  <c:v>43543.036111111112</c:v>
                </c:pt>
                <c:pt idx="13">
                  <c:v>43543.038888888885</c:v>
                </c:pt>
                <c:pt idx="14">
                  <c:v>43543.041666666672</c:v>
                </c:pt>
                <c:pt idx="15">
                  <c:v>43543.044444444444</c:v>
                </c:pt>
                <c:pt idx="16">
                  <c:v>43543.047222222223</c:v>
                </c:pt>
                <c:pt idx="17">
                  <c:v>43543.05</c:v>
                </c:pt>
                <c:pt idx="18">
                  <c:v>43543.052777777775</c:v>
                </c:pt>
                <c:pt idx="19">
                  <c:v>43543.055555555555</c:v>
                </c:pt>
                <c:pt idx="20">
                  <c:v>43543.058333333334</c:v>
                </c:pt>
                <c:pt idx="21">
                  <c:v>43543.061111111107</c:v>
                </c:pt>
                <c:pt idx="22">
                  <c:v>43543.063888888893</c:v>
                </c:pt>
                <c:pt idx="23">
                  <c:v>43543.066666666666</c:v>
                </c:pt>
                <c:pt idx="24">
                  <c:v>43543.069444444445</c:v>
                </c:pt>
                <c:pt idx="25">
                  <c:v>43543.072222222225</c:v>
                </c:pt>
                <c:pt idx="26">
                  <c:v>43543.074999999997</c:v>
                </c:pt>
                <c:pt idx="27">
                  <c:v>43543.077777777777</c:v>
                </c:pt>
                <c:pt idx="28">
                  <c:v>43543.080555555556</c:v>
                </c:pt>
                <c:pt idx="29">
                  <c:v>43543.083333333328</c:v>
                </c:pt>
                <c:pt idx="30">
                  <c:v>43543.086111111115</c:v>
                </c:pt>
                <c:pt idx="31">
                  <c:v>43543.088888888888</c:v>
                </c:pt>
                <c:pt idx="32">
                  <c:v>43543.091666666667</c:v>
                </c:pt>
                <c:pt idx="33">
                  <c:v>43543.094444444447</c:v>
                </c:pt>
                <c:pt idx="34">
                  <c:v>43543.097222222219</c:v>
                </c:pt>
                <c:pt idx="35">
                  <c:v>43543.100000000006</c:v>
                </c:pt>
                <c:pt idx="36">
                  <c:v>43543.102777777778</c:v>
                </c:pt>
                <c:pt idx="37">
                  <c:v>43543.10555555555</c:v>
                </c:pt>
                <c:pt idx="38">
                  <c:v>43543.108333333337</c:v>
                </c:pt>
                <c:pt idx="39">
                  <c:v>43543.111111111109</c:v>
                </c:pt>
                <c:pt idx="40">
                  <c:v>43543.113888888889</c:v>
                </c:pt>
                <c:pt idx="41">
                  <c:v>43543.116666666669</c:v>
                </c:pt>
                <c:pt idx="42">
                  <c:v>43543.119444444441</c:v>
                </c:pt>
                <c:pt idx="43">
                  <c:v>43543.122222222228</c:v>
                </c:pt>
                <c:pt idx="44">
                  <c:v>43543.125</c:v>
                </c:pt>
                <c:pt idx="45">
                  <c:v>43543.127777777772</c:v>
                </c:pt>
                <c:pt idx="46">
                  <c:v>43543.130555555559</c:v>
                </c:pt>
                <c:pt idx="47">
                  <c:v>43543.133333333331</c:v>
                </c:pt>
                <c:pt idx="48">
                  <c:v>43543.136111111111</c:v>
                </c:pt>
                <c:pt idx="49">
                  <c:v>43543.138888888891</c:v>
                </c:pt>
                <c:pt idx="50">
                  <c:v>43543.141666666663</c:v>
                </c:pt>
                <c:pt idx="51">
                  <c:v>43543.14444444445</c:v>
                </c:pt>
                <c:pt idx="52">
                  <c:v>43543.147222222222</c:v>
                </c:pt>
                <c:pt idx="53">
                  <c:v>43543.149999999994</c:v>
                </c:pt>
                <c:pt idx="54">
                  <c:v>43543.152777777781</c:v>
                </c:pt>
                <c:pt idx="55">
                  <c:v>43543.155555555553</c:v>
                </c:pt>
                <c:pt idx="56">
                  <c:v>43543.158333333333</c:v>
                </c:pt>
                <c:pt idx="57">
                  <c:v>43543.161111111112</c:v>
                </c:pt>
                <c:pt idx="58">
                  <c:v>43543.163888888885</c:v>
                </c:pt>
                <c:pt idx="59">
                  <c:v>43543.166666666672</c:v>
                </c:pt>
                <c:pt idx="60">
                  <c:v>43543.169444444444</c:v>
                </c:pt>
                <c:pt idx="61">
                  <c:v>43543.172222222223</c:v>
                </c:pt>
                <c:pt idx="62">
                  <c:v>43543.175000000003</c:v>
                </c:pt>
                <c:pt idx="63">
                  <c:v>43543.177777777775</c:v>
                </c:pt>
                <c:pt idx="64">
                  <c:v>43543.180555555555</c:v>
                </c:pt>
                <c:pt idx="65">
                  <c:v>43543.183333333334</c:v>
                </c:pt>
                <c:pt idx="66">
                  <c:v>43543.186111111107</c:v>
                </c:pt>
                <c:pt idx="67">
                  <c:v>43543.188888888893</c:v>
                </c:pt>
                <c:pt idx="68">
                  <c:v>43543.191666666666</c:v>
                </c:pt>
                <c:pt idx="69">
                  <c:v>43543.194444444445</c:v>
                </c:pt>
                <c:pt idx="70">
                  <c:v>43543.197222222225</c:v>
                </c:pt>
                <c:pt idx="71">
                  <c:v>43543.199999999997</c:v>
                </c:pt>
                <c:pt idx="72">
                  <c:v>43543.202777777777</c:v>
                </c:pt>
                <c:pt idx="73">
                  <c:v>43543.205555555556</c:v>
                </c:pt>
                <c:pt idx="74">
                  <c:v>43543.208333333328</c:v>
                </c:pt>
                <c:pt idx="75">
                  <c:v>43543.211111111115</c:v>
                </c:pt>
                <c:pt idx="76">
                  <c:v>43543.213888888888</c:v>
                </c:pt>
                <c:pt idx="77">
                  <c:v>43543.216666666667</c:v>
                </c:pt>
                <c:pt idx="78">
                  <c:v>43543.219444444447</c:v>
                </c:pt>
                <c:pt idx="79">
                  <c:v>43543.222222222219</c:v>
                </c:pt>
                <c:pt idx="80">
                  <c:v>43543.225000000006</c:v>
                </c:pt>
                <c:pt idx="81">
                  <c:v>43543.227777777778</c:v>
                </c:pt>
                <c:pt idx="82">
                  <c:v>43543.23055555555</c:v>
                </c:pt>
                <c:pt idx="83">
                  <c:v>43543.233333333337</c:v>
                </c:pt>
                <c:pt idx="84">
                  <c:v>43543.236111111109</c:v>
                </c:pt>
                <c:pt idx="85">
                  <c:v>43543.238888888889</c:v>
                </c:pt>
                <c:pt idx="86">
                  <c:v>43543.241666666669</c:v>
                </c:pt>
                <c:pt idx="87">
                  <c:v>43543.244444444441</c:v>
                </c:pt>
                <c:pt idx="88">
                  <c:v>43543.247222222228</c:v>
                </c:pt>
                <c:pt idx="89">
                  <c:v>43543.25</c:v>
                </c:pt>
                <c:pt idx="90">
                  <c:v>43543.252777777772</c:v>
                </c:pt>
                <c:pt idx="91">
                  <c:v>43543.255555555559</c:v>
                </c:pt>
                <c:pt idx="92">
                  <c:v>43543.258333333331</c:v>
                </c:pt>
                <c:pt idx="93">
                  <c:v>43543.261111111111</c:v>
                </c:pt>
                <c:pt idx="94">
                  <c:v>43543.263888888891</c:v>
                </c:pt>
                <c:pt idx="95">
                  <c:v>43543.266666666663</c:v>
                </c:pt>
                <c:pt idx="96">
                  <c:v>43543.26944444445</c:v>
                </c:pt>
                <c:pt idx="97">
                  <c:v>43543.272222222222</c:v>
                </c:pt>
                <c:pt idx="98">
                  <c:v>43543.274999999994</c:v>
                </c:pt>
                <c:pt idx="99">
                  <c:v>43543.277777777781</c:v>
                </c:pt>
                <c:pt idx="100">
                  <c:v>43543.280555555553</c:v>
                </c:pt>
                <c:pt idx="101">
                  <c:v>43543.283333333333</c:v>
                </c:pt>
                <c:pt idx="102">
                  <c:v>43543.286111111112</c:v>
                </c:pt>
                <c:pt idx="103">
                  <c:v>43543.288888888885</c:v>
                </c:pt>
                <c:pt idx="104">
                  <c:v>43543.291666666672</c:v>
                </c:pt>
                <c:pt idx="105">
                  <c:v>43543.294444444444</c:v>
                </c:pt>
                <c:pt idx="106">
                  <c:v>43543.297222222223</c:v>
                </c:pt>
                <c:pt idx="107">
                  <c:v>43543.3</c:v>
                </c:pt>
                <c:pt idx="108">
                  <c:v>43543.302777777775</c:v>
                </c:pt>
                <c:pt idx="109">
                  <c:v>43543.305555555555</c:v>
                </c:pt>
                <c:pt idx="110">
                  <c:v>43543.308333333334</c:v>
                </c:pt>
                <c:pt idx="111">
                  <c:v>43543.311111111107</c:v>
                </c:pt>
                <c:pt idx="112">
                  <c:v>43543.313888888893</c:v>
                </c:pt>
                <c:pt idx="113">
                  <c:v>43543.316666666666</c:v>
                </c:pt>
                <c:pt idx="114">
                  <c:v>43543.319444444445</c:v>
                </c:pt>
                <c:pt idx="115">
                  <c:v>43543.322222222225</c:v>
                </c:pt>
                <c:pt idx="116">
                  <c:v>43543.324999999997</c:v>
                </c:pt>
                <c:pt idx="117">
                  <c:v>43543.327777777777</c:v>
                </c:pt>
                <c:pt idx="118">
                  <c:v>43543.330555555556</c:v>
                </c:pt>
                <c:pt idx="119">
                  <c:v>43543.333333333328</c:v>
                </c:pt>
                <c:pt idx="120">
                  <c:v>43543.336111111115</c:v>
                </c:pt>
                <c:pt idx="121">
                  <c:v>43543.338888888888</c:v>
                </c:pt>
                <c:pt idx="122">
                  <c:v>43543.341666666667</c:v>
                </c:pt>
                <c:pt idx="123">
                  <c:v>43543.344444444447</c:v>
                </c:pt>
                <c:pt idx="124">
                  <c:v>43543.347222222219</c:v>
                </c:pt>
                <c:pt idx="125">
                  <c:v>43543.350000000006</c:v>
                </c:pt>
                <c:pt idx="126">
                  <c:v>43543.352777777778</c:v>
                </c:pt>
                <c:pt idx="127">
                  <c:v>43543.35555555555</c:v>
                </c:pt>
                <c:pt idx="128">
                  <c:v>43543.358333333337</c:v>
                </c:pt>
                <c:pt idx="129">
                  <c:v>43543.361111111109</c:v>
                </c:pt>
                <c:pt idx="130">
                  <c:v>43543.363888888889</c:v>
                </c:pt>
                <c:pt idx="131">
                  <c:v>43543.366666666669</c:v>
                </c:pt>
                <c:pt idx="132">
                  <c:v>43543.369444444441</c:v>
                </c:pt>
                <c:pt idx="133">
                  <c:v>43543.372222222228</c:v>
                </c:pt>
                <c:pt idx="134">
                  <c:v>43543.375</c:v>
                </c:pt>
                <c:pt idx="135">
                  <c:v>43543.377777777772</c:v>
                </c:pt>
                <c:pt idx="136">
                  <c:v>43543.380555555559</c:v>
                </c:pt>
                <c:pt idx="137">
                  <c:v>43543.383333333331</c:v>
                </c:pt>
                <c:pt idx="138">
                  <c:v>43543.386111111111</c:v>
                </c:pt>
                <c:pt idx="139">
                  <c:v>43543.388888888891</c:v>
                </c:pt>
                <c:pt idx="140">
                  <c:v>43543.391666666663</c:v>
                </c:pt>
                <c:pt idx="141">
                  <c:v>43543.39444444445</c:v>
                </c:pt>
                <c:pt idx="142">
                  <c:v>43543.397222222222</c:v>
                </c:pt>
                <c:pt idx="143">
                  <c:v>43543.399999999994</c:v>
                </c:pt>
                <c:pt idx="144">
                  <c:v>43543.402777777781</c:v>
                </c:pt>
                <c:pt idx="145">
                  <c:v>43543.405555555553</c:v>
                </c:pt>
                <c:pt idx="146">
                  <c:v>43543.408333333333</c:v>
                </c:pt>
                <c:pt idx="147">
                  <c:v>43543.411111111112</c:v>
                </c:pt>
                <c:pt idx="148">
                  <c:v>43543.413888888885</c:v>
                </c:pt>
                <c:pt idx="149">
                  <c:v>43543.416666666672</c:v>
                </c:pt>
                <c:pt idx="150">
                  <c:v>43543.419444444444</c:v>
                </c:pt>
                <c:pt idx="151">
                  <c:v>43543.422222222223</c:v>
                </c:pt>
                <c:pt idx="152">
                  <c:v>43543.425000000003</c:v>
                </c:pt>
                <c:pt idx="153">
                  <c:v>43543.427777777775</c:v>
                </c:pt>
                <c:pt idx="154">
                  <c:v>43543.430555555555</c:v>
                </c:pt>
                <c:pt idx="155">
                  <c:v>43543.433333333334</c:v>
                </c:pt>
                <c:pt idx="156">
                  <c:v>43543.436111111107</c:v>
                </c:pt>
                <c:pt idx="157">
                  <c:v>43543.438888888893</c:v>
                </c:pt>
                <c:pt idx="158">
                  <c:v>43543.441666666666</c:v>
                </c:pt>
                <c:pt idx="159">
                  <c:v>43543.444444444445</c:v>
                </c:pt>
                <c:pt idx="160">
                  <c:v>43543.447222222225</c:v>
                </c:pt>
                <c:pt idx="161">
                  <c:v>43543.45</c:v>
                </c:pt>
                <c:pt idx="162">
                  <c:v>43543.452777777777</c:v>
                </c:pt>
                <c:pt idx="163">
                  <c:v>43543.455555555556</c:v>
                </c:pt>
                <c:pt idx="164">
                  <c:v>43543.458333333328</c:v>
                </c:pt>
                <c:pt idx="165">
                  <c:v>43543.461111111115</c:v>
                </c:pt>
                <c:pt idx="166">
                  <c:v>43543.463888888888</c:v>
                </c:pt>
                <c:pt idx="167">
                  <c:v>43543.466666666667</c:v>
                </c:pt>
                <c:pt idx="168">
                  <c:v>43543.469444444447</c:v>
                </c:pt>
                <c:pt idx="169">
                  <c:v>43543.472222222219</c:v>
                </c:pt>
                <c:pt idx="170">
                  <c:v>43543.475000000006</c:v>
                </c:pt>
                <c:pt idx="171">
                  <c:v>43543.477777777778</c:v>
                </c:pt>
                <c:pt idx="172">
                  <c:v>43543.48055555555</c:v>
                </c:pt>
                <c:pt idx="173">
                  <c:v>43543.483333333337</c:v>
                </c:pt>
                <c:pt idx="174">
                  <c:v>43543.486111111109</c:v>
                </c:pt>
                <c:pt idx="175">
                  <c:v>43543.488888888889</c:v>
                </c:pt>
                <c:pt idx="176">
                  <c:v>43543.491666666669</c:v>
                </c:pt>
                <c:pt idx="177">
                  <c:v>43543.494444444441</c:v>
                </c:pt>
                <c:pt idx="178">
                  <c:v>43543.497222222228</c:v>
                </c:pt>
                <c:pt idx="179">
                  <c:v>43543.5</c:v>
                </c:pt>
                <c:pt idx="180">
                  <c:v>43543.502777777772</c:v>
                </c:pt>
                <c:pt idx="181">
                  <c:v>43543.505555555559</c:v>
                </c:pt>
                <c:pt idx="182">
                  <c:v>43543.508333333331</c:v>
                </c:pt>
                <c:pt idx="183">
                  <c:v>43543.511111111111</c:v>
                </c:pt>
                <c:pt idx="184">
                  <c:v>43543.513888888891</c:v>
                </c:pt>
                <c:pt idx="185">
                  <c:v>43543.516666666663</c:v>
                </c:pt>
                <c:pt idx="186">
                  <c:v>43543.51944444445</c:v>
                </c:pt>
                <c:pt idx="187">
                  <c:v>43543.522222222222</c:v>
                </c:pt>
                <c:pt idx="188">
                  <c:v>43543.524999999994</c:v>
                </c:pt>
                <c:pt idx="189">
                  <c:v>43543.527777777781</c:v>
                </c:pt>
                <c:pt idx="190">
                  <c:v>43543.530555555553</c:v>
                </c:pt>
                <c:pt idx="191">
                  <c:v>43543.533333333333</c:v>
                </c:pt>
                <c:pt idx="192">
                  <c:v>43543.536111111112</c:v>
                </c:pt>
                <c:pt idx="193">
                  <c:v>43543.538888888885</c:v>
                </c:pt>
                <c:pt idx="194">
                  <c:v>43543.541666666672</c:v>
                </c:pt>
                <c:pt idx="195">
                  <c:v>43543.544444444444</c:v>
                </c:pt>
                <c:pt idx="196">
                  <c:v>43543.547222222223</c:v>
                </c:pt>
                <c:pt idx="197">
                  <c:v>43543.55</c:v>
                </c:pt>
                <c:pt idx="198">
                  <c:v>43543.552777777775</c:v>
                </c:pt>
                <c:pt idx="199">
                  <c:v>43543.555555555555</c:v>
                </c:pt>
                <c:pt idx="200">
                  <c:v>43543.558333333334</c:v>
                </c:pt>
                <c:pt idx="201">
                  <c:v>43543.561111111107</c:v>
                </c:pt>
                <c:pt idx="202">
                  <c:v>43543.563888888893</c:v>
                </c:pt>
                <c:pt idx="203">
                  <c:v>43543.566666666666</c:v>
                </c:pt>
                <c:pt idx="204">
                  <c:v>43543.569444444445</c:v>
                </c:pt>
                <c:pt idx="205">
                  <c:v>43543.572222222225</c:v>
                </c:pt>
                <c:pt idx="206">
                  <c:v>43543.574999999997</c:v>
                </c:pt>
                <c:pt idx="207">
                  <c:v>43543.577777777777</c:v>
                </c:pt>
                <c:pt idx="208">
                  <c:v>43543.580555555556</c:v>
                </c:pt>
                <c:pt idx="209">
                  <c:v>43543.583333333328</c:v>
                </c:pt>
                <c:pt idx="210">
                  <c:v>43543.586111111115</c:v>
                </c:pt>
                <c:pt idx="211">
                  <c:v>43543.588888888888</c:v>
                </c:pt>
                <c:pt idx="212">
                  <c:v>43543.591666666667</c:v>
                </c:pt>
                <c:pt idx="213">
                  <c:v>43543.594444444447</c:v>
                </c:pt>
                <c:pt idx="214">
                  <c:v>43543.597222222219</c:v>
                </c:pt>
                <c:pt idx="215">
                  <c:v>43543.600000000006</c:v>
                </c:pt>
                <c:pt idx="216">
                  <c:v>43543.602777777778</c:v>
                </c:pt>
                <c:pt idx="217">
                  <c:v>43543.60555555555</c:v>
                </c:pt>
                <c:pt idx="218">
                  <c:v>43543.608333333337</c:v>
                </c:pt>
                <c:pt idx="219">
                  <c:v>43543.611111111109</c:v>
                </c:pt>
                <c:pt idx="220">
                  <c:v>43543.613888888889</c:v>
                </c:pt>
                <c:pt idx="221">
                  <c:v>43543.616666666669</c:v>
                </c:pt>
                <c:pt idx="222">
                  <c:v>43543.619444444441</c:v>
                </c:pt>
                <c:pt idx="223">
                  <c:v>43543.622222222228</c:v>
                </c:pt>
                <c:pt idx="224">
                  <c:v>43543.625</c:v>
                </c:pt>
                <c:pt idx="225">
                  <c:v>43543.627777777772</c:v>
                </c:pt>
                <c:pt idx="226">
                  <c:v>43543.630555555559</c:v>
                </c:pt>
                <c:pt idx="227">
                  <c:v>43543.633333333331</c:v>
                </c:pt>
                <c:pt idx="228">
                  <c:v>43543.636111111111</c:v>
                </c:pt>
                <c:pt idx="229">
                  <c:v>43543.638888888891</c:v>
                </c:pt>
                <c:pt idx="230">
                  <c:v>43543.641666666663</c:v>
                </c:pt>
                <c:pt idx="231">
                  <c:v>43543.64444444445</c:v>
                </c:pt>
                <c:pt idx="232">
                  <c:v>43543.647222222222</c:v>
                </c:pt>
                <c:pt idx="233">
                  <c:v>43543.649999999994</c:v>
                </c:pt>
                <c:pt idx="234">
                  <c:v>43543.652777777781</c:v>
                </c:pt>
                <c:pt idx="235">
                  <c:v>43543.655555555553</c:v>
                </c:pt>
                <c:pt idx="236">
                  <c:v>43543.658333333333</c:v>
                </c:pt>
                <c:pt idx="237">
                  <c:v>43543.661111111112</c:v>
                </c:pt>
                <c:pt idx="238">
                  <c:v>43543.663888888885</c:v>
                </c:pt>
                <c:pt idx="239">
                  <c:v>43543.666666666672</c:v>
                </c:pt>
                <c:pt idx="240">
                  <c:v>43543.669444444444</c:v>
                </c:pt>
                <c:pt idx="241">
                  <c:v>43543.672222222223</c:v>
                </c:pt>
                <c:pt idx="242">
                  <c:v>43543.675000000003</c:v>
                </c:pt>
                <c:pt idx="243">
                  <c:v>43543.677777777775</c:v>
                </c:pt>
                <c:pt idx="244">
                  <c:v>43543.680555555555</c:v>
                </c:pt>
                <c:pt idx="245">
                  <c:v>43543.683333333334</c:v>
                </c:pt>
                <c:pt idx="246">
                  <c:v>43543.686111111107</c:v>
                </c:pt>
                <c:pt idx="247">
                  <c:v>43543.688888888893</c:v>
                </c:pt>
                <c:pt idx="248">
                  <c:v>43543.691666666666</c:v>
                </c:pt>
                <c:pt idx="249">
                  <c:v>43543.694444444445</c:v>
                </c:pt>
                <c:pt idx="250">
                  <c:v>43543.697222222225</c:v>
                </c:pt>
                <c:pt idx="251">
                  <c:v>43543.7</c:v>
                </c:pt>
                <c:pt idx="252">
                  <c:v>43543.702777777777</c:v>
                </c:pt>
                <c:pt idx="253">
                  <c:v>43543.705555555556</c:v>
                </c:pt>
                <c:pt idx="254">
                  <c:v>43543.708333333328</c:v>
                </c:pt>
                <c:pt idx="255">
                  <c:v>43543.711111111115</c:v>
                </c:pt>
                <c:pt idx="256">
                  <c:v>43543.713888888888</c:v>
                </c:pt>
                <c:pt idx="257">
                  <c:v>43543.716666666667</c:v>
                </c:pt>
                <c:pt idx="258">
                  <c:v>43543.719444444447</c:v>
                </c:pt>
                <c:pt idx="259">
                  <c:v>43543.722222222219</c:v>
                </c:pt>
                <c:pt idx="260">
                  <c:v>43543.725000000006</c:v>
                </c:pt>
                <c:pt idx="261">
                  <c:v>43543.727777777778</c:v>
                </c:pt>
                <c:pt idx="262">
                  <c:v>43543.73055555555</c:v>
                </c:pt>
                <c:pt idx="263">
                  <c:v>43543.733333333337</c:v>
                </c:pt>
                <c:pt idx="264">
                  <c:v>43543.736111111109</c:v>
                </c:pt>
                <c:pt idx="265">
                  <c:v>43543.738888888889</c:v>
                </c:pt>
                <c:pt idx="266">
                  <c:v>43543.741666666669</c:v>
                </c:pt>
                <c:pt idx="267">
                  <c:v>43543.744444444441</c:v>
                </c:pt>
                <c:pt idx="268">
                  <c:v>43543.747222222228</c:v>
                </c:pt>
                <c:pt idx="269">
                  <c:v>43543.75</c:v>
                </c:pt>
                <c:pt idx="270">
                  <c:v>43543.752777777772</c:v>
                </c:pt>
                <c:pt idx="271">
                  <c:v>43543.755555555559</c:v>
                </c:pt>
                <c:pt idx="272">
                  <c:v>43543.758333333331</c:v>
                </c:pt>
                <c:pt idx="273">
                  <c:v>43543.761111111111</c:v>
                </c:pt>
                <c:pt idx="274">
                  <c:v>43543.763888888891</c:v>
                </c:pt>
                <c:pt idx="275">
                  <c:v>43543.766666666663</c:v>
                </c:pt>
                <c:pt idx="276">
                  <c:v>43543.76944444445</c:v>
                </c:pt>
                <c:pt idx="277">
                  <c:v>43543.772222222222</c:v>
                </c:pt>
                <c:pt idx="278">
                  <c:v>43543.774999999994</c:v>
                </c:pt>
                <c:pt idx="279">
                  <c:v>43543.777777777781</c:v>
                </c:pt>
                <c:pt idx="280">
                  <c:v>43543.780555555553</c:v>
                </c:pt>
                <c:pt idx="281">
                  <c:v>43543.783333333333</c:v>
                </c:pt>
                <c:pt idx="282">
                  <c:v>43543.786111111112</c:v>
                </c:pt>
                <c:pt idx="283">
                  <c:v>43543.788888888885</c:v>
                </c:pt>
                <c:pt idx="284">
                  <c:v>43543.791666666672</c:v>
                </c:pt>
                <c:pt idx="285">
                  <c:v>43543.794444444444</c:v>
                </c:pt>
                <c:pt idx="286">
                  <c:v>43543.797222222223</c:v>
                </c:pt>
                <c:pt idx="287">
                  <c:v>43543.8</c:v>
                </c:pt>
                <c:pt idx="288">
                  <c:v>43543.802777777775</c:v>
                </c:pt>
                <c:pt idx="289">
                  <c:v>43543.805555555555</c:v>
                </c:pt>
                <c:pt idx="290">
                  <c:v>43543.808333333334</c:v>
                </c:pt>
                <c:pt idx="291">
                  <c:v>43543.811111111107</c:v>
                </c:pt>
                <c:pt idx="292">
                  <c:v>43543.813888888893</c:v>
                </c:pt>
                <c:pt idx="293">
                  <c:v>43543.816666666666</c:v>
                </c:pt>
                <c:pt idx="294">
                  <c:v>43543.819444444445</c:v>
                </c:pt>
                <c:pt idx="295">
                  <c:v>43543.822222222225</c:v>
                </c:pt>
                <c:pt idx="296">
                  <c:v>43543.824999999997</c:v>
                </c:pt>
                <c:pt idx="297">
                  <c:v>43543.827777777777</c:v>
                </c:pt>
                <c:pt idx="298">
                  <c:v>43543.830555555556</c:v>
                </c:pt>
                <c:pt idx="299">
                  <c:v>43543.833333333328</c:v>
                </c:pt>
                <c:pt idx="300">
                  <c:v>43543.836111111115</c:v>
                </c:pt>
                <c:pt idx="301">
                  <c:v>43543.838888888888</c:v>
                </c:pt>
                <c:pt idx="302">
                  <c:v>43543.841666666667</c:v>
                </c:pt>
                <c:pt idx="303">
                  <c:v>43543.844444444447</c:v>
                </c:pt>
                <c:pt idx="304">
                  <c:v>43543.847222222219</c:v>
                </c:pt>
                <c:pt idx="305">
                  <c:v>43543.850000000006</c:v>
                </c:pt>
                <c:pt idx="306">
                  <c:v>43543.852777777778</c:v>
                </c:pt>
                <c:pt idx="307">
                  <c:v>43543.85555555555</c:v>
                </c:pt>
                <c:pt idx="308">
                  <c:v>43543.858333333337</c:v>
                </c:pt>
                <c:pt idx="309">
                  <c:v>43543.861111111109</c:v>
                </c:pt>
                <c:pt idx="310">
                  <c:v>43543.863888888889</c:v>
                </c:pt>
                <c:pt idx="311">
                  <c:v>43543.866666666669</c:v>
                </c:pt>
                <c:pt idx="312">
                  <c:v>43543.869444444441</c:v>
                </c:pt>
                <c:pt idx="313">
                  <c:v>43543.872222222228</c:v>
                </c:pt>
                <c:pt idx="314">
                  <c:v>43543.875</c:v>
                </c:pt>
                <c:pt idx="315">
                  <c:v>43543.877777777772</c:v>
                </c:pt>
                <c:pt idx="316">
                  <c:v>43543.880555555559</c:v>
                </c:pt>
                <c:pt idx="317">
                  <c:v>43543.883333333331</c:v>
                </c:pt>
                <c:pt idx="318">
                  <c:v>43543.886111111111</c:v>
                </c:pt>
                <c:pt idx="319">
                  <c:v>43543.888888888891</c:v>
                </c:pt>
                <c:pt idx="320">
                  <c:v>43543.891666666663</c:v>
                </c:pt>
                <c:pt idx="321">
                  <c:v>43543.89444444445</c:v>
                </c:pt>
                <c:pt idx="322">
                  <c:v>43543.897222222222</c:v>
                </c:pt>
                <c:pt idx="323">
                  <c:v>43543.899999999994</c:v>
                </c:pt>
                <c:pt idx="324">
                  <c:v>43543.902777777781</c:v>
                </c:pt>
                <c:pt idx="325">
                  <c:v>43543.905555555553</c:v>
                </c:pt>
                <c:pt idx="326">
                  <c:v>43543.908333333333</c:v>
                </c:pt>
                <c:pt idx="327">
                  <c:v>43543.911111111112</c:v>
                </c:pt>
                <c:pt idx="328">
                  <c:v>43543.913888888885</c:v>
                </c:pt>
                <c:pt idx="329">
                  <c:v>43543.916666666672</c:v>
                </c:pt>
                <c:pt idx="330">
                  <c:v>43543.919444444444</c:v>
                </c:pt>
                <c:pt idx="331">
                  <c:v>43543.922222222223</c:v>
                </c:pt>
                <c:pt idx="332">
                  <c:v>43543.925000000003</c:v>
                </c:pt>
                <c:pt idx="333">
                  <c:v>43543.927777777775</c:v>
                </c:pt>
                <c:pt idx="334">
                  <c:v>43543.930555555555</c:v>
                </c:pt>
                <c:pt idx="335">
                  <c:v>43543.933333333334</c:v>
                </c:pt>
                <c:pt idx="336">
                  <c:v>43543.936111111107</c:v>
                </c:pt>
                <c:pt idx="337">
                  <c:v>43543.938888888893</c:v>
                </c:pt>
                <c:pt idx="338">
                  <c:v>43543.941666666666</c:v>
                </c:pt>
                <c:pt idx="339">
                  <c:v>43543.944444444445</c:v>
                </c:pt>
                <c:pt idx="340">
                  <c:v>43543.947222222225</c:v>
                </c:pt>
                <c:pt idx="341">
                  <c:v>43543.95</c:v>
                </c:pt>
                <c:pt idx="342">
                  <c:v>43543.952777777777</c:v>
                </c:pt>
                <c:pt idx="343">
                  <c:v>43543.955555555556</c:v>
                </c:pt>
                <c:pt idx="344">
                  <c:v>43543.958333333328</c:v>
                </c:pt>
                <c:pt idx="345">
                  <c:v>43543.961111111115</c:v>
                </c:pt>
                <c:pt idx="346">
                  <c:v>43543.963888888888</c:v>
                </c:pt>
                <c:pt idx="347">
                  <c:v>43543.966666666667</c:v>
                </c:pt>
                <c:pt idx="348">
                  <c:v>43543.969444444447</c:v>
                </c:pt>
                <c:pt idx="349">
                  <c:v>43543.972222222219</c:v>
                </c:pt>
                <c:pt idx="350">
                  <c:v>43543.975000000006</c:v>
                </c:pt>
                <c:pt idx="351">
                  <c:v>43543.977777777778</c:v>
                </c:pt>
                <c:pt idx="352">
                  <c:v>43543.98055555555</c:v>
                </c:pt>
                <c:pt idx="353">
                  <c:v>43543.983333333337</c:v>
                </c:pt>
                <c:pt idx="354">
                  <c:v>43543.986111111109</c:v>
                </c:pt>
                <c:pt idx="355">
                  <c:v>43543.988888888889</c:v>
                </c:pt>
                <c:pt idx="356">
                  <c:v>43543.991666666669</c:v>
                </c:pt>
                <c:pt idx="357">
                  <c:v>43543.994444444441</c:v>
                </c:pt>
                <c:pt idx="358">
                  <c:v>43543.997222222228</c:v>
                </c:pt>
                <c:pt idx="359">
                  <c:v>43544</c:v>
                </c:pt>
              </c:numCache>
            </c:numRef>
          </c:cat>
          <c:val>
            <c:numRef>
              <c:f>www_e2o_rtt!$G$2:$G$361</c:f>
              <c:numCache>
                <c:formatCode>General</c:formatCode>
                <c:ptCount val="360"/>
                <c:pt idx="0">
                  <c:v>158.2884646</c:v>
                </c:pt>
                <c:pt idx="1">
                  <c:v>158.66513320000001</c:v>
                </c:pt>
                <c:pt idx="2">
                  <c:v>158.83985609999999</c:v>
                </c:pt>
                <c:pt idx="3">
                  <c:v>159.02810539999999</c:v>
                </c:pt>
                <c:pt idx="4">
                  <c:v>159.48761540000001</c:v>
                </c:pt>
                <c:pt idx="5">
                  <c:v>159.53779220000001</c:v>
                </c:pt>
                <c:pt idx="6">
                  <c:v>159.7321048</c:v>
                </c:pt>
                <c:pt idx="7">
                  <c:v>159.86275209999999</c:v>
                </c:pt>
                <c:pt idx="8">
                  <c:v>159.65045860000001</c:v>
                </c:pt>
                <c:pt idx="9">
                  <c:v>159.87924179999999</c:v>
                </c:pt>
                <c:pt idx="10">
                  <c:v>159.85729119999999</c:v>
                </c:pt>
                <c:pt idx="11">
                  <c:v>159.99114950000001</c:v>
                </c:pt>
                <c:pt idx="12">
                  <c:v>160.116096</c:v>
                </c:pt>
                <c:pt idx="13">
                  <c:v>160.0918437</c:v>
                </c:pt>
                <c:pt idx="14">
                  <c:v>159.9968719</c:v>
                </c:pt>
                <c:pt idx="15">
                  <c:v>159.61106649999999</c:v>
                </c:pt>
                <c:pt idx="16">
                  <c:v>159.84262889999999</c:v>
                </c:pt>
                <c:pt idx="17">
                  <c:v>160.3071305</c:v>
                </c:pt>
                <c:pt idx="18">
                  <c:v>160.47384360000001</c:v>
                </c:pt>
                <c:pt idx="19">
                  <c:v>160.56380340000001</c:v>
                </c:pt>
                <c:pt idx="20">
                  <c:v>160.5575939</c:v>
                </c:pt>
                <c:pt idx="21">
                  <c:v>160.47465969999999</c:v>
                </c:pt>
                <c:pt idx="22">
                  <c:v>160.6984444</c:v>
                </c:pt>
                <c:pt idx="23">
                  <c:v>160.42812280000001</c:v>
                </c:pt>
                <c:pt idx="24">
                  <c:v>161.64243690000001</c:v>
                </c:pt>
                <c:pt idx="25">
                  <c:v>161.02659890000001</c:v>
                </c:pt>
                <c:pt idx="26">
                  <c:v>160.4234865</c:v>
                </c:pt>
                <c:pt idx="27">
                  <c:v>160.4603797</c:v>
                </c:pt>
                <c:pt idx="28">
                  <c:v>160.00214020000001</c:v>
                </c:pt>
                <c:pt idx="29">
                  <c:v>160.08958870000001</c:v>
                </c:pt>
                <c:pt idx="30">
                  <c:v>159.32440890000001</c:v>
                </c:pt>
                <c:pt idx="31">
                  <c:v>159.47862409999999</c:v>
                </c:pt>
                <c:pt idx="32">
                  <c:v>159.48963000000001</c:v>
                </c:pt>
                <c:pt idx="33">
                  <c:v>159.57847240000001</c:v>
                </c:pt>
                <c:pt idx="34">
                  <c:v>159.4126502</c:v>
                </c:pt>
                <c:pt idx="35">
                  <c:v>159.11713169999999</c:v>
                </c:pt>
                <c:pt idx="36">
                  <c:v>159.17043390000001</c:v>
                </c:pt>
                <c:pt idx="37">
                  <c:v>158.90525869999999</c:v>
                </c:pt>
                <c:pt idx="38">
                  <c:v>158.2430324</c:v>
                </c:pt>
                <c:pt idx="39">
                  <c:v>158.3490501</c:v>
                </c:pt>
                <c:pt idx="40">
                  <c:v>157.60061440000001</c:v>
                </c:pt>
                <c:pt idx="41">
                  <c:v>157.69865720000001</c:v>
                </c:pt>
                <c:pt idx="42">
                  <c:v>157.52584680000001</c:v>
                </c:pt>
                <c:pt idx="43">
                  <c:v>157.89910929999999</c:v>
                </c:pt>
                <c:pt idx="44">
                  <c:v>157.73398700000001</c:v>
                </c:pt>
                <c:pt idx="45">
                  <c:v>157.02781970000001</c:v>
                </c:pt>
                <c:pt idx="46">
                  <c:v>156.68296040000001</c:v>
                </c:pt>
                <c:pt idx="47">
                  <c:v>157.04417340000001</c:v>
                </c:pt>
                <c:pt idx="48">
                  <c:v>156.8281241</c:v>
                </c:pt>
                <c:pt idx="49">
                  <c:v>156.57462269999999</c:v>
                </c:pt>
                <c:pt idx="50">
                  <c:v>156.7900477</c:v>
                </c:pt>
                <c:pt idx="51">
                  <c:v>156.13721760000001</c:v>
                </c:pt>
                <c:pt idx="52">
                  <c:v>155.83660230000001</c:v>
                </c:pt>
                <c:pt idx="53">
                  <c:v>155.39566769999999</c:v>
                </c:pt>
                <c:pt idx="54">
                  <c:v>155.3517999</c:v>
                </c:pt>
                <c:pt idx="55">
                  <c:v>154.74939979999999</c:v>
                </c:pt>
                <c:pt idx="56">
                  <c:v>154.68123109999999</c:v>
                </c:pt>
                <c:pt idx="57">
                  <c:v>154.5010743</c:v>
                </c:pt>
                <c:pt idx="58">
                  <c:v>154.67829019999999</c:v>
                </c:pt>
                <c:pt idx="59">
                  <c:v>154.51323830000001</c:v>
                </c:pt>
                <c:pt idx="60">
                  <c:v>164.03111960000001</c:v>
                </c:pt>
                <c:pt idx="61">
                  <c:v>156.06782380000001</c:v>
                </c:pt>
                <c:pt idx="62">
                  <c:v>154.5615512</c:v>
                </c:pt>
                <c:pt idx="63">
                  <c:v>154.52888419999999</c:v>
                </c:pt>
                <c:pt idx="64">
                  <c:v>154.20080060000001</c:v>
                </c:pt>
                <c:pt idx="65">
                  <c:v>153.91793430000001</c:v>
                </c:pt>
                <c:pt idx="66">
                  <c:v>154.1718731</c:v>
                </c:pt>
                <c:pt idx="67">
                  <c:v>154.1459845</c:v>
                </c:pt>
                <c:pt idx="68">
                  <c:v>153.8599945</c:v>
                </c:pt>
                <c:pt idx="69">
                  <c:v>153.85194060000001</c:v>
                </c:pt>
                <c:pt idx="70">
                  <c:v>153.659077</c:v>
                </c:pt>
                <c:pt idx="71">
                  <c:v>153.5233341</c:v>
                </c:pt>
                <c:pt idx="72">
                  <c:v>153.75151410000001</c:v>
                </c:pt>
                <c:pt idx="73">
                  <c:v>153.52703829999999</c:v>
                </c:pt>
                <c:pt idx="74">
                  <c:v>154.03745850000001</c:v>
                </c:pt>
                <c:pt idx="75">
                  <c:v>153.61032940000001</c:v>
                </c:pt>
                <c:pt idx="76">
                  <c:v>153.74709899999999</c:v>
                </c:pt>
                <c:pt idx="77">
                  <c:v>153.91306639999999</c:v>
                </c:pt>
                <c:pt idx="78">
                  <c:v>154.65469999999999</c:v>
                </c:pt>
                <c:pt idx="79">
                  <c:v>154.09847880000001</c:v>
                </c:pt>
                <c:pt idx="80">
                  <c:v>154.31433250000001</c:v>
                </c:pt>
                <c:pt idx="81">
                  <c:v>153.8689005</c:v>
                </c:pt>
                <c:pt idx="82">
                  <c:v>154.02367269999999</c:v>
                </c:pt>
                <c:pt idx="83">
                  <c:v>154.05987730000001</c:v>
                </c:pt>
                <c:pt idx="84">
                  <c:v>153.87689140000001</c:v>
                </c:pt>
                <c:pt idx="85">
                  <c:v>153.88236029999999</c:v>
                </c:pt>
                <c:pt idx="86">
                  <c:v>153.2867292</c:v>
                </c:pt>
                <c:pt idx="87">
                  <c:v>153.35618729999999</c:v>
                </c:pt>
                <c:pt idx="88">
                  <c:v>153.9559533</c:v>
                </c:pt>
                <c:pt idx="89">
                  <c:v>154.00866049999999</c:v>
                </c:pt>
                <c:pt idx="90">
                  <c:v>153.5701602</c:v>
                </c:pt>
                <c:pt idx="91">
                  <c:v>153.80350000000001</c:v>
                </c:pt>
                <c:pt idx="92">
                  <c:v>153.80551990000001</c:v>
                </c:pt>
                <c:pt idx="93">
                  <c:v>153.88216080000001</c:v>
                </c:pt>
                <c:pt idx="94">
                  <c:v>153.87988809999999</c:v>
                </c:pt>
                <c:pt idx="95">
                  <c:v>154.09019929999999</c:v>
                </c:pt>
                <c:pt idx="96">
                  <c:v>153.85496839999999</c:v>
                </c:pt>
                <c:pt idx="97">
                  <c:v>153.7031198</c:v>
                </c:pt>
                <c:pt idx="98">
                  <c:v>153.53794500000001</c:v>
                </c:pt>
                <c:pt idx="99">
                  <c:v>153.45657779999999</c:v>
                </c:pt>
                <c:pt idx="100">
                  <c:v>153.2221533</c:v>
                </c:pt>
                <c:pt idx="101">
                  <c:v>153.04850389999999</c:v>
                </c:pt>
                <c:pt idx="102">
                  <c:v>153.33851340000001</c:v>
                </c:pt>
                <c:pt idx="103">
                  <c:v>153.14189229999999</c:v>
                </c:pt>
                <c:pt idx="104">
                  <c:v>152.9668485</c:v>
                </c:pt>
                <c:pt idx="105">
                  <c:v>152.70028840000001</c:v>
                </c:pt>
                <c:pt idx="106">
                  <c:v>152.7013876</c:v>
                </c:pt>
                <c:pt idx="107">
                  <c:v>152.54159039999999</c:v>
                </c:pt>
                <c:pt idx="108">
                  <c:v>152.22281000000001</c:v>
                </c:pt>
                <c:pt idx="109">
                  <c:v>152.06374210000001</c:v>
                </c:pt>
                <c:pt idx="110">
                  <c:v>151.81609839999999</c:v>
                </c:pt>
                <c:pt idx="111">
                  <c:v>151.5085545</c:v>
                </c:pt>
                <c:pt idx="112">
                  <c:v>151.15734939999999</c:v>
                </c:pt>
                <c:pt idx="113">
                  <c:v>150.7985041</c:v>
                </c:pt>
                <c:pt idx="114">
                  <c:v>150.5645006</c:v>
                </c:pt>
                <c:pt idx="115">
                  <c:v>150.3385763</c:v>
                </c:pt>
                <c:pt idx="116">
                  <c:v>150.57149699999999</c:v>
                </c:pt>
                <c:pt idx="117">
                  <c:v>149.7478529</c:v>
                </c:pt>
                <c:pt idx="118">
                  <c:v>149.55806889999999</c:v>
                </c:pt>
                <c:pt idx="119">
                  <c:v>149.13315460000001</c:v>
                </c:pt>
                <c:pt idx="120">
                  <c:v>148.57926459999999</c:v>
                </c:pt>
                <c:pt idx="121">
                  <c:v>147.8107383</c:v>
                </c:pt>
                <c:pt idx="122">
                  <c:v>147.8939039</c:v>
                </c:pt>
                <c:pt idx="123">
                  <c:v>147.57608479999999</c:v>
                </c:pt>
                <c:pt idx="124">
                  <c:v>147.14043380000001</c:v>
                </c:pt>
                <c:pt idx="125">
                  <c:v>147.05620250000001</c:v>
                </c:pt>
                <c:pt idx="126">
                  <c:v>146.27858330000001</c:v>
                </c:pt>
                <c:pt idx="127">
                  <c:v>145.69099</c:v>
                </c:pt>
                <c:pt idx="128">
                  <c:v>144.91082159999999</c:v>
                </c:pt>
                <c:pt idx="129">
                  <c:v>144.8046137</c:v>
                </c:pt>
                <c:pt idx="130">
                  <c:v>144.0284245</c:v>
                </c:pt>
                <c:pt idx="131">
                  <c:v>143.34692329999999</c:v>
                </c:pt>
                <c:pt idx="132">
                  <c:v>142.9358426</c:v>
                </c:pt>
                <c:pt idx="133">
                  <c:v>142.116254</c:v>
                </c:pt>
                <c:pt idx="134">
                  <c:v>141.53917029999999</c:v>
                </c:pt>
                <c:pt idx="135">
                  <c:v>141.14692529999999</c:v>
                </c:pt>
                <c:pt idx="136">
                  <c:v>140.60419250000001</c:v>
                </c:pt>
                <c:pt idx="137">
                  <c:v>140.2015222</c:v>
                </c:pt>
                <c:pt idx="138">
                  <c:v>139.60631430000001</c:v>
                </c:pt>
                <c:pt idx="139">
                  <c:v>139.28223199999999</c:v>
                </c:pt>
                <c:pt idx="140">
                  <c:v>138.75557209999999</c:v>
                </c:pt>
                <c:pt idx="141">
                  <c:v>138.21473900000001</c:v>
                </c:pt>
                <c:pt idx="142">
                  <c:v>137.8320808</c:v>
                </c:pt>
                <c:pt idx="143">
                  <c:v>137.56189470000001</c:v>
                </c:pt>
                <c:pt idx="144">
                  <c:v>137.00867700000001</c:v>
                </c:pt>
                <c:pt idx="145">
                  <c:v>136.3876727</c:v>
                </c:pt>
                <c:pt idx="146">
                  <c:v>135.9360393</c:v>
                </c:pt>
                <c:pt idx="147">
                  <c:v>135.37586690000001</c:v>
                </c:pt>
                <c:pt idx="148">
                  <c:v>134.85746499999999</c:v>
                </c:pt>
                <c:pt idx="149">
                  <c:v>134.4321636</c:v>
                </c:pt>
                <c:pt idx="150">
                  <c:v>134.12073789999999</c:v>
                </c:pt>
                <c:pt idx="151">
                  <c:v>136.42612120000001</c:v>
                </c:pt>
                <c:pt idx="152">
                  <c:v>133.23416109999999</c:v>
                </c:pt>
                <c:pt idx="153">
                  <c:v>132.61769749999999</c:v>
                </c:pt>
                <c:pt idx="154">
                  <c:v>132.46920349999999</c:v>
                </c:pt>
                <c:pt idx="155">
                  <c:v>133.22660540000001</c:v>
                </c:pt>
                <c:pt idx="156">
                  <c:v>131.7631926</c:v>
                </c:pt>
                <c:pt idx="157">
                  <c:v>130.23194380000001</c:v>
                </c:pt>
                <c:pt idx="158">
                  <c:v>131.17393010000001</c:v>
                </c:pt>
                <c:pt idx="159">
                  <c:v>130.5916278</c:v>
                </c:pt>
                <c:pt idx="160">
                  <c:v>130.21235369999999</c:v>
                </c:pt>
                <c:pt idx="161">
                  <c:v>129.726552</c:v>
                </c:pt>
                <c:pt idx="162">
                  <c:v>129.4011122</c:v>
                </c:pt>
                <c:pt idx="163">
                  <c:v>129.09724550000001</c:v>
                </c:pt>
                <c:pt idx="164">
                  <c:v>128.59240829999999</c:v>
                </c:pt>
                <c:pt idx="165">
                  <c:v>128.3057202</c:v>
                </c:pt>
                <c:pt idx="166">
                  <c:v>127.8946462</c:v>
                </c:pt>
                <c:pt idx="167">
                  <c:v>127.4625545</c:v>
                </c:pt>
                <c:pt idx="168">
                  <c:v>127.2187957</c:v>
                </c:pt>
                <c:pt idx="169">
                  <c:v>126.9286297</c:v>
                </c:pt>
                <c:pt idx="170">
                  <c:v>126.7137068</c:v>
                </c:pt>
                <c:pt idx="171">
                  <c:v>126.1884608</c:v>
                </c:pt>
                <c:pt idx="172">
                  <c:v>126.0796915</c:v>
                </c:pt>
                <c:pt idx="173">
                  <c:v>125.9510871</c:v>
                </c:pt>
                <c:pt idx="174">
                  <c:v>125.50643549999999</c:v>
                </c:pt>
                <c:pt idx="175">
                  <c:v>125.0767912</c:v>
                </c:pt>
                <c:pt idx="176">
                  <c:v>124.7543577</c:v>
                </c:pt>
                <c:pt idx="177">
                  <c:v>124.33323540000001</c:v>
                </c:pt>
                <c:pt idx="178">
                  <c:v>124.0888425</c:v>
                </c:pt>
                <c:pt idx="179">
                  <c:v>123.79349259999999</c:v>
                </c:pt>
                <c:pt idx="180">
                  <c:v>123.8615205</c:v>
                </c:pt>
                <c:pt idx="181">
                  <c:v>123.5949835</c:v>
                </c:pt>
                <c:pt idx="182">
                  <c:v>123.324468</c:v>
                </c:pt>
                <c:pt idx="183">
                  <c:v>122.9703047</c:v>
                </c:pt>
                <c:pt idx="184">
                  <c:v>122.7189269</c:v>
                </c:pt>
                <c:pt idx="185">
                  <c:v>122.5651496</c:v>
                </c:pt>
                <c:pt idx="186">
                  <c:v>122.3280719</c:v>
                </c:pt>
                <c:pt idx="187">
                  <c:v>122.0939867</c:v>
                </c:pt>
                <c:pt idx="188">
                  <c:v>122.076903</c:v>
                </c:pt>
                <c:pt idx="189">
                  <c:v>121.93583460000001</c:v>
                </c:pt>
                <c:pt idx="190">
                  <c:v>121.72802660000001</c:v>
                </c:pt>
                <c:pt idx="191">
                  <c:v>121.69448300000001</c:v>
                </c:pt>
                <c:pt idx="192">
                  <c:v>121.6964207</c:v>
                </c:pt>
                <c:pt idx="193">
                  <c:v>121.6417682</c:v>
                </c:pt>
                <c:pt idx="194">
                  <c:v>121.55549360000001</c:v>
                </c:pt>
                <c:pt idx="195">
                  <c:v>121.81261019999999</c:v>
                </c:pt>
                <c:pt idx="196">
                  <c:v>121.46891119999999</c:v>
                </c:pt>
                <c:pt idx="197">
                  <c:v>121.2484687</c:v>
                </c:pt>
                <c:pt idx="198">
                  <c:v>121.2236601</c:v>
                </c:pt>
                <c:pt idx="199">
                  <c:v>121.1634775</c:v>
                </c:pt>
                <c:pt idx="200">
                  <c:v>120.99573150000001</c:v>
                </c:pt>
                <c:pt idx="201">
                  <c:v>122.5616291</c:v>
                </c:pt>
                <c:pt idx="202">
                  <c:v>121.3525235</c:v>
                </c:pt>
                <c:pt idx="203">
                  <c:v>121.6351305</c:v>
                </c:pt>
                <c:pt idx="204">
                  <c:v>121.4889213</c:v>
                </c:pt>
                <c:pt idx="205">
                  <c:v>121.9930841</c:v>
                </c:pt>
                <c:pt idx="206">
                  <c:v>121.5873328</c:v>
                </c:pt>
                <c:pt idx="207">
                  <c:v>121.566866</c:v>
                </c:pt>
                <c:pt idx="208">
                  <c:v>121.1552336</c:v>
                </c:pt>
                <c:pt idx="209">
                  <c:v>121.0581597</c:v>
                </c:pt>
                <c:pt idx="210">
                  <c:v>121.5284523</c:v>
                </c:pt>
                <c:pt idx="211">
                  <c:v>121.263583</c:v>
                </c:pt>
                <c:pt idx="212">
                  <c:v>137.52769190000001</c:v>
                </c:pt>
                <c:pt idx="213">
                  <c:v>121.0039036</c:v>
                </c:pt>
                <c:pt idx="214">
                  <c:v>120.97805320000001</c:v>
                </c:pt>
                <c:pt idx="215">
                  <c:v>120.85978799999999</c:v>
                </c:pt>
                <c:pt idx="216">
                  <c:v>120.7604494</c:v>
                </c:pt>
                <c:pt idx="217">
                  <c:v>120.75592519999999</c:v>
                </c:pt>
                <c:pt idx="218">
                  <c:v>121.0823261</c:v>
                </c:pt>
                <c:pt idx="219">
                  <c:v>121.25687050000001</c:v>
                </c:pt>
                <c:pt idx="220">
                  <c:v>121.20614879999999</c:v>
                </c:pt>
                <c:pt idx="221">
                  <c:v>121.0999357</c:v>
                </c:pt>
                <c:pt idx="222">
                  <c:v>121.08887780000001</c:v>
                </c:pt>
                <c:pt idx="223">
                  <c:v>121.26359239999999</c:v>
                </c:pt>
                <c:pt idx="224">
                  <c:v>121.4247026</c:v>
                </c:pt>
                <c:pt idx="225">
                  <c:v>122.6620035</c:v>
                </c:pt>
                <c:pt idx="226">
                  <c:v>122.3891757</c:v>
                </c:pt>
                <c:pt idx="227">
                  <c:v>122.45076330000001</c:v>
                </c:pt>
                <c:pt idx="228">
                  <c:v>122.68963239999999</c:v>
                </c:pt>
                <c:pt idx="229">
                  <c:v>122.6944857</c:v>
                </c:pt>
                <c:pt idx="230">
                  <c:v>123.01880060000001</c:v>
                </c:pt>
                <c:pt idx="231">
                  <c:v>123.3070486</c:v>
                </c:pt>
                <c:pt idx="232">
                  <c:v>123.209586</c:v>
                </c:pt>
                <c:pt idx="233">
                  <c:v>123.8969457</c:v>
                </c:pt>
                <c:pt idx="234">
                  <c:v>123.9327964</c:v>
                </c:pt>
                <c:pt idx="235">
                  <c:v>124.4032192</c:v>
                </c:pt>
                <c:pt idx="236">
                  <c:v>124.37511189999999</c:v>
                </c:pt>
                <c:pt idx="237">
                  <c:v>124.6295854</c:v>
                </c:pt>
                <c:pt idx="238">
                  <c:v>125.045788</c:v>
                </c:pt>
                <c:pt idx="239">
                  <c:v>125.44266279999999</c:v>
                </c:pt>
                <c:pt idx="240">
                  <c:v>126.8403359</c:v>
                </c:pt>
                <c:pt idx="241">
                  <c:v>126.4673769</c:v>
                </c:pt>
                <c:pt idx="242">
                  <c:v>126.4774639</c:v>
                </c:pt>
                <c:pt idx="243">
                  <c:v>126.75637399999999</c:v>
                </c:pt>
                <c:pt idx="244">
                  <c:v>127.0189846</c:v>
                </c:pt>
                <c:pt idx="245">
                  <c:v>127.0963934</c:v>
                </c:pt>
                <c:pt idx="246">
                  <c:v>127.0538809</c:v>
                </c:pt>
                <c:pt idx="247">
                  <c:v>127.5264021</c:v>
                </c:pt>
                <c:pt idx="248">
                  <c:v>127.79578359999999</c:v>
                </c:pt>
                <c:pt idx="249">
                  <c:v>127.9017774</c:v>
                </c:pt>
                <c:pt idx="250">
                  <c:v>128.26714989999999</c:v>
                </c:pt>
                <c:pt idx="251">
                  <c:v>128.2805122</c:v>
                </c:pt>
                <c:pt idx="252">
                  <c:v>128.4307814</c:v>
                </c:pt>
                <c:pt idx="253">
                  <c:v>128.55084070000001</c:v>
                </c:pt>
                <c:pt idx="254">
                  <c:v>128.86592909999999</c:v>
                </c:pt>
                <c:pt idx="255">
                  <c:v>129.3948426</c:v>
                </c:pt>
                <c:pt idx="256">
                  <c:v>129.44252159999999</c:v>
                </c:pt>
                <c:pt idx="257">
                  <c:v>129.23743619999999</c:v>
                </c:pt>
                <c:pt idx="258">
                  <c:v>129.35227760000001</c:v>
                </c:pt>
                <c:pt idx="259">
                  <c:v>129.51339630000001</c:v>
                </c:pt>
                <c:pt idx="260">
                  <c:v>129.6236577</c:v>
                </c:pt>
                <c:pt idx="261">
                  <c:v>129.73847240000001</c:v>
                </c:pt>
                <c:pt idx="262">
                  <c:v>130.09707520000001</c:v>
                </c:pt>
                <c:pt idx="263">
                  <c:v>130.081998</c:v>
                </c:pt>
                <c:pt idx="264">
                  <c:v>130.28382719999999</c:v>
                </c:pt>
                <c:pt idx="265">
                  <c:v>130.09927880000001</c:v>
                </c:pt>
                <c:pt idx="266">
                  <c:v>130.2942563</c:v>
                </c:pt>
                <c:pt idx="267">
                  <c:v>130.70114319999999</c:v>
                </c:pt>
                <c:pt idx="268">
                  <c:v>130.9723066</c:v>
                </c:pt>
                <c:pt idx="269">
                  <c:v>131.17595180000001</c:v>
                </c:pt>
                <c:pt idx="270">
                  <c:v>131.62811959999999</c:v>
                </c:pt>
                <c:pt idx="271">
                  <c:v>132.26357490000001</c:v>
                </c:pt>
                <c:pt idx="272">
                  <c:v>132.41045220000001</c:v>
                </c:pt>
                <c:pt idx="273">
                  <c:v>132.27142000000001</c:v>
                </c:pt>
                <c:pt idx="274">
                  <c:v>132.7170869</c:v>
                </c:pt>
                <c:pt idx="275">
                  <c:v>132.86279440000001</c:v>
                </c:pt>
                <c:pt idx="276">
                  <c:v>133.08530110000001</c:v>
                </c:pt>
                <c:pt idx="277">
                  <c:v>133.3490999</c:v>
                </c:pt>
                <c:pt idx="278">
                  <c:v>133.95698580000001</c:v>
                </c:pt>
                <c:pt idx="279">
                  <c:v>134.17068420000001</c:v>
                </c:pt>
                <c:pt idx="280">
                  <c:v>134.4246182</c:v>
                </c:pt>
                <c:pt idx="281">
                  <c:v>134.6088335</c:v>
                </c:pt>
                <c:pt idx="282">
                  <c:v>134.87309350000001</c:v>
                </c:pt>
                <c:pt idx="283">
                  <c:v>135.1075616</c:v>
                </c:pt>
                <c:pt idx="284">
                  <c:v>135.5068311</c:v>
                </c:pt>
                <c:pt idx="285">
                  <c:v>135.7317055</c:v>
                </c:pt>
                <c:pt idx="286">
                  <c:v>136.18711579999999</c:v>
                </c:pt>
                <c:pt idx="287">
                  <c:v>136.50331919999999</c:v>
                </c:pt>
                <c:pt idx="288">
                  <c:v>136.41853850000001</c:v>
                </c:pt>
                <c:pt idx="289">
                  <c:v>136.5173911</c:v>
                </c:pt>
                <c:pt idx="290">
                  <c:v>137.22655589999999</c:v>
                </c:pt>
                <c:pt idx="291">
                  <c:v>137.7279398</c:v>
                </c:pt>
                <c:pt idx="292">
                  <c:v>137.88107310000001</c:v>
                </c:pt>
                <c:pt idx="293">
                  <c:v>138.31499729999999</c:v>
                </c:pt>
                <c:pt idx="294">
                  <c:v>138.5469319</c:v>
                </c:pt>
                <c:pt idx="295">
                  <c:v>138.57880359999999</c:v>
                </c:pt>
                <c:pt idx="296">
                  <c:v>139.1600995</c:v>
                </c:pt>
                <c:pt idx="297">
                  <c:v>139.38422030000001</c:v>
                </c:pt>
                <c:pt idx="298">
                  <c:v>139.65680380000001</c:v>
                </c:pt>
                <c:pt idx="299">
                  <c:v>140.18905720000001</c:v>
                </c:pt>
                <c:pt idx="300">
                  <c:v>140.87731790000001</c:v>
                </c:pt>
                <c:pt idx="301">
                  <c:v>141.2266534</c:v>
                </c:pt>
                <c:pt idx="302">
                  <c:v>141.43293410000001</c:v>
                </c:pt>
                <c:pt idx="303">
                  <c:v>141.7255131</c:v>
                </c:pt>
                <c:pt idx="304">
                  <c:v>142.28815850000001</c:v>
                </c:pt>
                <c:pt idx="305">
                  <c:v>142.82723859999999</c:v>
                </c:pt>
                <c:pt idx="306">
                  <c:v>143.1769864</c:v>
                </c:pt>
                <c:pt idx="307">
                  <c:v>143.64676600000001</c:v>
                </c:pt>
                <c:pt idx="308">
                  <c:v>144.04476320000001</c:v>
                </c:pt>
                <c:pt idx="309">
                  <c:v>144.58322889999999</c:v>
                </c:pt>
                <c:pt idx="310">
                  <c:v>145.13447389999999</c:v>
                </c:pt>
                <c:pt idx="311">
                  <c:v>145.4133708</c:v>
                </c:pt>
                <c:pt idx="312">
                  <c:v>145.91943079999999</c:v>
                </c:pt>
                <c:pt idx="313">
                  <c:v>146.44378979999999</c:v>
                </c:pt>
                <c:pt idx="314">
                  <c:v>147.13204569999999</c:v>
                </c:pt>
                <c:pt idx="315">
                  <c:v>171.48728030000001</c:v>
                </c:pt>
                <c:pt idx="316">
                  <c:v>147.04753880000001</c:v>
                </c:pt>
                <c:pt idx="317">
                  <c:v>147.16812189999999</c:v>
                </c:pt>
                <c:pt idx="318">
                  <c:v>147.16414090000001</c:v>
                </c:pt>
                <c:pt idx="319">
                  <c:v>147.83848259999999</c:v>
                </c:pt>
                <c:pt idx="320">
                  <c:v>148.5017148</c:v>
                </c:pt>
                <c:pt idx="321">
                  <c:v>149.16911329999999</c:v>
                </c:pt>
                <c:pt idx="322">
                  <c:v>150.0976829</c:v>
                </c:pt>
                <c:pt idx="323">
                  <c:v>150.95212749999999</c:v>
                </c:pt>
                <c:pt idx="324">
                  <c:v>151.4629467</c:v>
                </c:pt>
                <c:pt idx="325">
                  <c:v>151.86514729999999</c:v>
                </c:pt>
                <c:pt idx="326">
                  <c:v>152.3466258</c:v>
                </c:pt>
                <c:pt idx="327">
                  <c:v>153.235557</c:v>
                </c:pt>
                <c:pt idx="328">
                  <c:v>153.82537289999999</c:v>
                </c:pt>
                <c:pt idx="329">
                  <c:v>153.9531154</c:v>
                </c:pt>
                <c:pt idx="330">
                  <c:v>153.86009139999999</c:v>
                </c:pt>
                <c:pt idx="331">
                  <c:v>154.41987460000001</c:v>
                </c:pt>
                <c:pt idx="332">
                  <c:v>154.8157898</c:v>
                </c:pt>
                <c:pt idx="333">
                  <c:v>155.32456379999999</c:v>
                </c:pt>
                <c:pt idx="334">
                  <c:v>155.80761000000001</c:v>
                </c:pt>
                <c:pt idx="335">
                  <c:v>156.2819222</c:v>
                </c:pt>
                <c:pt idx="336">
                  <c:v>156.6434107</c:v>
                </c:pt>
                <c:pt idx="337">
                  <c:v>157.2378784</c:v>
                </c:pt>
                <c:pt idx="338">
                  <c:v>157.20849680000001</c:v>
                </c:pt>
                <c:pt idx="339">
                  <c:v>157.34755430000001</c:v>
                </c:pt>
                <c:pt idx="340">
                  <c:v>157.5285074</c:v>
                </c:pt>
                <c:pt idx="341">
                  <c:v>157.6014979</c:v>
                </c:pt>
                <c:pt idx="342">
                  <c:v>157.58622270000001</c:v>
                </c:pt>
                <c:pt idx="343">
                  <c:v>157.90707710000001</c:v>
                </c:pt>
                <c:pt idx="344">
                  <c:v>158.00027420000001</c:v>
                </c:pt>
                <c:pt idx="345">
                  <c:v>157.12312829999999</c:v>
                </c:pt>
                <c:pt idx="346">
                  <c:v>160.83542270000001</c:v>
                </c:pt>
                <c:pt idx="347">
                  <c:v>157.9995035</c:v>
                </c:pt>
                <c:pt idx="348">
                  <c:v>157.99824899999999</c:v>
                </c:pt>
                <c:pt idx="349">
                  <c:v>158.10227</c:v>
                </c:pt>
                <c:pt idx="350">
                  <c:v>158.56468409999999</c:v>
                </c:pt>
                <c:pt idx="351">
                  <c:v>158.78646560000001</c:v>
                </c:pt>
                <c:pt idx="352">
                  <c:v>158.99665279999999</c:v>
                </c:pt>
                <c:pt idx="353">
                  <c:v>158.96050249999999</c:v>
                </c:pt>
                <c:pt idx="354">
                  <c:v>159.1585771</c:v>
                </c:pt>
                <c:pt idx="355">
                  <c:v>159.14136490000001</c:v>
                </c:pt>
                <c:pt idx="356">
                  <c:v>159.32433940000001</c:v>
                </c:pt>
                <c:pt idx="357">
                  <c:v>159.55349749999999</c:v>
                </c:pt>
                <c:pt idx="358">
                  <c:v>159.68177420000001</c:v>
                </c:pt>
                <c:pt idx="359">
                  <c:v>159.7563825</c:v>
                </c:pt>
              </c:numCache>
            </c:numRef>
          </c:val>
          <c:smooth val="0"/>
          <c:extLst>
            <c:ext xmlns:c16="http://schemas.microsoft.com/office/drawing/2014/chart" uri="{C3380CC4-5D6E-409C-BE32-E72D297353CC}">
              <c16:uniqueId val="{00000003-4721-FA47-A481-1B713C937F8E}"/>
            </c:ext>
          </c:extLst>
        </c:ser>
        <c:dLbls>
          <c:showLegendKey val="0"/>
          <c:showVal val="0"/>
          <c:showCatName val="0"/>
          <c:showSerName val="0"/>
          <c:showPercent val="0"/>
          <c:showBubbleSize val="0"/>
        </c:dLbls>
        <c:smooth val="0"/>
        <c:axId val="1174134464"/>
        <c:axId val="1174097808"/>
      </c:lineChart>
      <c:catAx>
        <c:axId val="1174134464"/>
        <c:scaling>
          <c:orientation val="minMax"/>
        </c:scaling>
        <c:delete val="0"/>
        <c:axPos val="b"/>
        <c:numFmt formatCode="h"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n-US"/>
          </a:p>
        </c:txPr>
        <c:crossAx val="1174097808"/>
        <c:crosses val="autoZero"/>
        <c:auto val="1"/>
        <c:lblAlgn val="ctr"/>
        <c:lblOffset val="100"/>
        <c:tickLblSkip val="15"/>
        <c:noMultiLvlLbl val="0"/>
      </c:catAx>
      <c:valAx>
        <c:axId val="1174097808"/>
        <c:scaling>
          <c:orientation val="minMax"/>
          <c:max val="1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n-US"/>
          </a:p>
        </c:txPr>
        <c:crossAx val="1174134464"/>
        <c:crosses val="autoZero"/>
        <c:crossBetween val="between"/>
      </c:valAx>
      <c:spPr>
        <a:noFill/>
        <a:ln>
          <a:noFill/>
        </a:ln>
        <a:effectLst/>
      </c:spPr>
    </c:plotArea>
    <c:legend>
      <c:legendPos val="tr"/>
      <c:overlay val="0"/>
      <c:spPr>
        <a:noFill/>
        <a:ln>
          <a:noFill/>
        </a:ln>
        <a:effectLst/>
      </c:spPr>
      <c:txPr>
        <a:bodyPr rot="0" spcFirstLastPara="1" vertOverflow="ellipsis" vert="horz" wrap="square" anchor="ctr" anchorCtr="1"/>
        <a:lstStyle/>
        <a:p>
          <a:pPr>
            <a:defRPr sz="4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0.80114</cdr:x>
      <cdr:y>0.09031</cdr:y>
    </cdr:from>
    <cdr:to>
      <cdr:x>1</cdr:x>
      <cdr:y>0.43044</cdr:y>
    </cdr:to>
    <cdr:sp macro="" textlink="">
      <cdr:nvSpPr>
        <cdr:cNvPr id="3" name="Rectangle 2">
          <a:extLst xmlns:a="http://schemas.openxmlformats.org/drawingml/2006/main">
            <a:ext uri="{FF2B5EF4-FFF2-40B4-BE49-F238E27FC236}">
              <a16:creationId xmlns:a16="http://schemas.microsoft.com/office/drawing/2014/main" id="{5B796ADB-C126-9C4D-BB19-C8E576DF7A05}"/>
            </a:ext>
          </a:extLst>
        </cdr:cNvPr>
        <cdr:cNvSpPr/>
      </cdr:nvSpPr>
      <cdr:spPr>
        <a:xfrm xmlns:a="http://schemas.openxmlformats.org/drawingml/2006/main">
          <a:off x="14348559" y="880886"/>
          <a:ext cx="3561617" cy="3317631"/>
        </a:xfrm>
        <a:prstGeom xmlns:a="http://schemas.openxmlformats.org/drawingml/2006/main" prst="rect">
          <a:avLst/>
        </a:prstGeom>
        <a:solidFill xmlns:a="http://schemas.openxmlformats.org/drawingml/2006/main">
          <a:srgbClr val="FFFFFF"/>
        </a:solidFill>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76200" tIns="76200" rIns="76200" bIns="76200" numCol="1" spcCol="38100" rtlCol="0" anchor="ctr">
          <a:spAutoFit/>
        </a:bodyP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hape 1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9" name="Shape 19"/>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150404449"/>
      </p:ext>
    </p:extLst>
  </p:cSld>
  <p:clrMap bg1="lt1" tx1="dk1" bg2="lt2" tx2="dk2" accent1="accent1" accent2="accent2" accent3="accent3" accent4="accent4" accent5="accent5" accent6="accent6" hlink="hlink" folHlink="folHlink"/>
  <p:notesStyle>
    <a:lvl1pPr defTabSz="546100">
      <a:defRPr sz="3000">
        <a:latin typeface="Lucida Grande"/>
        <a:ea typeface="Lucida Grande"/>
        <a:cs typeface="Lucida Grande"/>
        <a:sym typeface="Lucida Grande"/>
      </a:defRPr>
    </a:lvl1pPr>
    <a:lvl2pPr indent="228600" defTabSz="546100">
      <a:defRPr sz="3000">
        <a:latin typeface="Lucida Grande"/>
        <a:ea typeface="Lucida Grande"/>
        <a:cs typeface="Lucida Grande"/>
        <a:sym typeface="Lucida Grande"/>
      </a:defRPr>
    </a:lvl2pPr>
    <a:lvl3pPr indent="457200" defTabSz="546100">
      <a:defRPr sz="3000">
        <a:latin typeface="Lucida Grande"/>
        <a:ea typeface="Lucida Grande"/>
        <a:cs typeface="Lucida Grande"/>
        <a:sym typeface="Lucida Grande"/>
      </a:defRPr>
    </a:lvl3pPr>
    <a:lvl4pPr indent="685800" defTabSz="546100">
      <a:defRPr sz="3000">
        <a:latin typeface="Lucida Grande"/>
        <a:ea typeface="Lucida Grande"/>
        <a:cs typeface="Lucida Grande"/>
        <a:sym typeface="Lucida Grande"/>
      </a:defRPr>
    </a:lvl4pPr>
    <a:lvl5pPr indent="914400" defTabSz="546100">
      <a:defRPr sz="3000">
        <a:latin typeface="Lucida Grande"/>
        <a:ea typeface="Lucida Grande"/>
        <a:cs typeface="Lucida Grande"/>
        <a:sym typeface="Lucida Grande"/>
      </a:defRPr>
    </a:lvl5pPr>
    <a:lvl6pPr indent="1143000" defTabSz="546100">
      <a:defRPr sz="3000">
        <a:latin typeface="Lucida Grande"/>
        <a:ea typeface="Lucida Grande"/>
        <a:cs typeface="Lucida Grande"/>
        <a:sym typeface="Lucida Grande"/>
      </a:defRPr>
    </a:lvl6pPr>
    <a:lvl7pPr indent="1371600" defTabSz="546100">
      <a:defRPr sz="3000">
        <a:latin typeface="Lucida Grande"/>
        <a:ea typeface="Lucida Grande"/>
        <a:cs typeface="Lucida Grande"/>
        <a:sym typeface="Lucida Grande"/>
      </a:defRPr>
    </a:lvl7pPr>
    <a:lvl8pPr indent="1600200" defTabSz="546100">
      <a:defRPr sz="3000">
        <a:latin typeface="Lucida Grande"/>
        <a:ea typeface="Lucida Grande"/>
        <a:cs typeface="Lucida Grande"/>
        <a:sym typeface="Lucida Grande"/>
      </a:defRPr>
    </a:lvl8pPr>
    <a:lvl9pPr indent="1828800" defTabSz="546100">
      <a:defRPr sz="30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Thanks for coming to my talk.</a:t>
            </a:r>
          </a:p>
          <a:p>
            <a:br>
              <a:rPr lang="en-US"/>
            </a:br>
            <a:r>
              <a:rPr lang="en-US"/>
              <a:t>My name is David, and I’m a software engineer at Facebook.</a:t>
            </a:r>
          </a:p>
          <a:p>
            <a:br>
              <a:rPr lang="en-US"/>
            </a:br>
            <a:r>
              <a:rPr lang="en-US"/>
              <a:t>Today, I’ll be talking about Taiji, our system for managing user traffic at the edge.</a:t>
            </a:r>
          </a:p>
        </p:txBody>
      </p:sp>
    </p:spTree>
    <p:extLst>
      <p:ext uri="{BB962C8B-B14F-4D97-AF65-F5344CB8AC3E}">
        <p14:creationId xmlns:p14="http://schemas.microsoft.com/office/powerpoint/2010/main" val="2861276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is a graph of the utilization of our datacenters over a day in 2015. The x-axis is in hours and the y-axis is the datacenter utilization. </a:t>
            </a:r>
          </a:p>
          <a:p>
            <a:endParaRPr lang="en-US"/>
          </a:p>
          <a:p>
            <a:r>
              <a:rPr lang="en-US"/>
              <a:t>Notice at hour 6 &lt;animate&gt;, several datacenters are underutilized at 10% while the rest run at 60%. The datacenters could be better utilized by balancing traffic to them.</a:t>
            </a:r>
            <a:br>
              <a:rPr lang="en-US"/>
            </a:br>
            <a:br>
              <a:rPr lang="en-US"/>
            </a:br>
            <a:r>
              <a:rPr lang="en-US"/>
              <a:t>We also have the concept of a danger zone &lt;animate&gt;, where we start to see our systems queueing and violating our SLA’s. At hour 19 &lt;animate&gt;, a couple datacenters are in the danger zone.</a:t>
            </a:r>
            <a:br>
              <a:rPr lang="en-US"/>
            </a:br>
            <a:br>
              <a:rPr lang="en-US"/>
            </a:br>
            <a:r>
              <a:rPr lang="en-US"/>
              <a:t>The challenges of managing site traffic came to a head in the fall of 2015 when human operators had to tune the static mapping daily to ensure the site could run smoothly.</a:t>
            </a:r>
            <a:br>
              <a:rPr lang="en-US"/>
            </a:br>
            <a:br>
              <a:rPr lang="en-US"/>
            </a:br>
            <a:r>
              <a:rPr lang="en-US"/>
              <a:t>We found that &lt;animate&gt; static traffic routing is inefficient, error prone, and time-consuming. We took our experience of manually managing user traffic and designed Taiji.</a:t>
            </a:r>
            <a:br>
              <a:rPr lang="en-US"/>
            </a:br>
            <a:endParaRPr lang="en-US"/>
          </a:p>
        </p:txBody>
      </p:sp>
    </p:spTree>
    <p:extLst>
      <p:ext uri="{BB962C8B-B14F-4D97-AF65-F5344CB8AC3E}">
        <p14:creationId xmlns:p14="http://schemas.microsoft.com/office/powerpoint/2010/main" val="96496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Taiji is our system for managing edge to datacenter traffic.</a:t>
            </a:r>
            <a:br>
              <a:rPr lang="en-US"/>
            </a:br>
            <a:br>
              <a:rPr lang="en-US"/>
            </a:br>
            <a:r>
              <a:rPr lang="en-US"/>
              <a:t>Taiji runs continuously, shifting traffic to react to site dynamics like user demand, capacity changes, and failures. </a:t>
            </a:r>
          </a:p>
          <a:p>
            <a:endParaRPr lang="en-US"/>
          </a:p>
          <a:p>
            <a:r>
              <a:rPr lang="en-US"/>
              <a:t>Taiji is able to balance utilization of our datacenters while minimizing network latency. </a:t>
            </a:r>
          </a:p>
          <a:p>
            <a:endParaRPr lang="en-US"/>
          </a:p>
          <a:p>
            <a:r>
              <a:rPr lang="en-US"/>
              <a:t>It also leverages user connections for cache efficiency, reducing reads to our backend storage by 17%.</a:t>
            </a:r>
            <a:br>
              <a:rPr lang="en-US"/>
            </a:br>
            <a:endParaRPr lang="en-US"/>
          </a:p>
          <a:p>
            <a:r>
              <a:rPr lang="en-US"/>
              <a:t>Lastly, Taiji has been in production for over 4 years now.</a:t>
            </a:r>
          </a:p>
        </p:txBody>
      </p:sp>
    </p:spTree>
    <p:extLst>
      <p:ext uri="{BB962C8B-B14F-4D97-AF65-F5344CB8AC3E}">
        <p14:creationId xmlns:p14="http://schemas.microsoft.com/office/powerpoint/2010/main" val="154582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For the rest of this talk, I’ll give an overview of Taiji, and specifically talk about how we decide the traffic allocation and user routing.</a:t>
            </a:r>
            <a:br>
              <a:rPr lang="en-US"/>
            </a:br>
            <a:br>
              <a:rPr lang="en-US"/>
            </a:br>
            <a:r>
              <a:rPr lang="en-US"/>
              <a:t>Then, I’ll present our evaluation of Taiji.</a:t>
            </a:r>
          </a:p>
          <a:p>
            <a:endParaRPr lang="en-US"/>
          </a:p>
          <a:p>
            <a:r>
              <a:rPr lang="en-US"/>
              <a:t>~6 min mark</a:t>
            </a:r>
          </a:p>
        </p:txBody>
      </p:sp>
    </p:spTree>
    <p:extLst>
      <p:ext uri="{BB962C8B-B14F-4D97-AF65-F5344CB8AC3E}">
        <p14:creationId xmlns:p14="http://schemas.microsoft.com/office/powerpoint/2010/main" val="1389513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There are two fundamental questions. The first is how much traffic to allocate from each edge node to each datacenter. This has an impact on balancing utilization and minimizing network latency.</a:t>
            </a:r>
            <a:br>
              <a:rPr lang="en-US"/>
            </a:br>
            <a:br>
              <a:rPr lang="en-US"/>
            </a:br>
            <a:r>
              <a:rPr lang="en-US"/>
              <a:t>The second is how to route the users. As discussed before, this has an impact on cache efficiency.</a:t>
            </a:r>
            <a:br>
              <a:rPr lang="en-US"/>
            </a:br>
            <a:br>
              <a:rPr lang="en-US"/>
            </a:br>
            <a:r>
              <a:rPr lang="en-US"/>
              <a:t>We answer both of these questions with Taiji &lt;animate&gt;.</a:t>
            </a:r>
            <a:br>
              <a:rPr lang="en-US"/>
            </a:br>
            <a:br>
              <a:rPr lang="en-US"/>
            </a:br>
            <a:r>
              <a:rPr lang="en-US"/>
              <a:t>I'll go into the details of each component, but first here's a high level overview of how these two components work.</a:t>
            </a:r>
          </a:p>
        </p:txBody>
      </p:sp>
    </p:spTree>
    <p:extLst>
      <p:ext uri="{BB962C8B-B14F-4D97-AF65-F5344CB8AC3E}">
        <p14:creationId xmlns:p14="http://schemas.microsoft.com/office/powerpoint/2010/main" val="337266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546100" eaLnBrk="1" fontAlgn="auto" latinLnBrk="0" hangingPunct="1">
              <a:lnSpc>
                <a:spcPct val="100000"/>
              </a:lnSpc>
              <a:spcBef>
                <a:spcPts val="0"/>
              </a:spcBef>
              <a:spcAft>
                <a:spcPts val="0"/>
              </a:spcAft>
              <a:buClrTx/>
              <a:buSzTx/>
              <a:buFontTx/>
              <a:buNone/>
              <a:tabLst/>
              <a:defRPr/>
            </a:pPr>
            <a:r>
              <a:rPr lang="en-US"/>
              <a:t>The traffic allocator takes as input a routing policy configuration specifying whether to prefer utilization balance or network latency optimization. </a:t>
            </a:r>
          </a:p>
          <a:p>
            <a:pPr marL="0" marR="0" lvl="0" indent="0" defTabSz="546100" eaLnBrk="1" fontAlgn="auto" latinLnBrk="0" hangingPunct="1">
              <a:lnSpc>
                <a:spcPct val="100000"/>
              </a:lnSpc>
              <a:spcBef>
                <a:spcPts val="0"/>
              </a:spcBef>
              <a:spcAft>
                <a:spcPts val="0"/>
              </a:spcAft>
              <a:buClrTx/>
              <a:buSzTx/>
              <a:buFontTx/>
              <a:buNone/>
              <a:tabLst/>
              <a:defRPr/>
            </a:pPr>
            <a:endParaRPr lang="en-US"/>
          </a:p>
          <a:p>
            <a:pPr marL="0" marR="0" lvl="0" indent="0" defTabSz="546100" eaLnBrk="1" fontAlgn="auto" latinLnBrk="0" hangingPunct="1">
              <a:lnSpc>
                <a:spcPct val="100000"/>
              </a:lnSpc>
              <a:spcBef>
                <a:spcPts val="0"/>
              </a:spcBef>
              <a:spcAft>
                <a:spcPts val="0"/>
              </a:spcAft>
              <a:buClrTx/>
              <a:buSzTx/>
              <a:buFontTx/>
              <a:buNone/>
              <a:tabLst/>
              <a:defRPr/>
            </a:pPr>
            <a:r>
              <a:rPr lang="en-US"/>
              <a:t>The traffic allocator outputs a traffic allocation &lt;animate&gt;, which is a percentage breakdown of how much traffic each edge node should send to each datacenter.</a:t>
            </a:r>
            <a:endParaRPr lang="en-US" sz="3000">
              <a:effectLst/>
              <a:latin typeface="Lucida Grande"/>
              <a:ea typeface="Lucida Grande"/>
              <a:cs typeface="Lucida Grande"/>
              <a:sym typeface="Lucida Grande"/>
            </a:endParaRPr>
          </a:p>
        </p:txBody>
      </p:sp>
    </p:spTree>
    <p:extLst>
      <p:ext uri="{BB962C8B-B14F-4D97-AF65-F5344CB8AC3E}">
        <p14:creationId xmlns:p14="http://schemas.microsoft.com/office/powerpoint/2010/main" val="1769737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546100" eaLnBrk="1" fontAlgn="auto" latinLnBrk="0" hangingPunct="1">
              <a:lnSpc>
                <a:spcPct val="100000"/>
              </a:lnSpc>
              <a:spcBef>
                <a:spcPts val="0"/>
              </a:spcBef>
              <a:spcAft>
                <a:spcPts val="0"/>
              </a:spcAft>
              <a:buClrTx/>
              <a:buSzTx/>
              <a:buFontTx/>
              <a:buNone/>
              <a:tabLst/>
              <a:defRPr/>
            </a:pPr>
            <a:r>
              <a:rPr lang="en-US"/>
              <a:t>Connection-aware routing takes this traffic allocation as input, and decides how to map users to datacenters. </a:t>
            </a:r>
          </a:p>
          <a:p>
            <a:pPr marL="0" marR="0" lvl="0" indent="0" defTabSz="546100" eaLnBrk="1" fontAlgn="auto" latinLnBrk="0" hangingPunct="1">
              <a:lnSpc>
                <a:spcPct val="100000"/>
              </a:lnSpc>
              <a:spcBef>
                <a:spcPts val="0"/>
              </a:spcBef>
              <a:spcAft>
                <a:spcPts val="0"/>
              </a:spcAft>
              <a:buClrTx/>
              <a:buSzTx/>
              <a:buFontTx/>
              <a:buNone/>
              <a:tabLst/>
              <a:defRPr/>
            </a:pPr>
            <a:endParaRPr lang="en-US"/>
          </a:p>
          <a:p>
            <a:pPr marL="0" marR="0" lvl="0" indent="0" defTabSz="546100" eaLnBrk="1" fontAlgn="auto" latinLnBrk="0" hangingPunct="1">
              <a:lnSpc>
                <a:spcPct val="100000"/>
              </a:lnSpc>
              <a:spcBef>
                <a:spcPts val="0"/>
              </a:spcBef>
              <a:spcAft>
                <a:spcPts val="0"/>
              </a:spcAft>
              <a:buClrTx/>
              <a:buSzTx/>
              <a:buFontTx/>
              <a:buNone/>
              <a:tabLst/>
              <a:defRPr/>
            </a:pPr>
            <a:r>
              <a:rPr lang="en-US"/>
              <a:t>Here we have connected users routed together to improve cache efficiency. </a:t>
            </a:r>
          </a:p>
          <a:p>
            <a:pPr marL="0" marR="0" lvl="0" indent="0" defTabSz="546100" eaLnBrk="1" fontAlgn="auto" latinLnBrk="0" hangingPunct="1">
              <a:lnSpc>
                <a:spcPct val="100000"/>
              </a:lnSpc>
              <a:spcBef>
                <a:spcPts val="0"/>
              </a:spcBef>
              <a:spcAft>
                <a:spcPts val="0"/>
              </a:spcAft>
              <a:buClrTx/>
              <a:buSzTx/>
              <a:buFontTx/>
              <a:buNone/>
              <a:tabLst/>
              <a:defRPr/>
            </a:pPr>
            <a:endParaRPr lang="en-US"/>
          </a:p>
          <a:p>
            <a:pPr marL="0" marR="0" lvl="0" indent="0" defTabSz="546100" eaLnBrk="1" fontAlgn="auto" latinLnBrk="0" hangingPunct="1">
              <a:lnSpc>
                <a:spcPct val="100000"/>
              </a:lnSpc>
              <a:spcBef>
                <a:spcPts val="0"/>
              </a:spcBef>
              <a:spcAft>
                <a:spcPts val="0"/>
              </a:spcAft>
              <a:buClrTx/>
              <a:buSzTx/>
              <a:buFontTx/>
              <a:buNone/>
              <a:tabLst/>
              <a:defRPr/>
            </a:pPr>
            <a:r>
              <a:rPr lang="en-US"/>
              <a:t>Connection-aware routing outputs a mapping of users-to-datacenters, which is distributed to our edge nodes &lt;animate&gt;, and this updates the routing accordingly &lt;animate&gt;.</a:t>
            </a:r>
            <a:br>
              <a:rPr lang="en-US"/>
            </a:br>
            <a:br>
              <a:rPr lang="en-US"/>
            </a:br>
            <a:r>
              <a:rPr lang="en-US"/>
              <a:t>Now I’ll explain how we built each component, starting with the traffic allocator.</a:t>
            </a:r>
          </a:p>
        </p:txBody>
      </p:sp>
    </p:spTree>
    <p:extLst>
      <p:ext uri="{BB962C8B-B14F-4D97-AF65-F5344CB8AC3E}">
        <p14:creationId xmlns:p14="http://schemas.microsoft.com/office/powerpoint/2010/main" val="2417913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 traffic allocator's goal is to decide traffic allocation based on utilization and network latency. Let's go into the details of what this problem looks like.</a:t>
            </a:r>
          </a:p>
        </p:txBody>
      </p:sp>
    </p:spTree>
    <p:extLst>
      <p:ext uri="{BB962C8B-B14F-4D97-AF65-F5344CB8AC3E}">
        <p14:creationId xmlns:p14="http://schemas.microsoft.com/office/powerpoint/2010/main" val="3797245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In this example we want to balance utilization and be latency aware. The boxes represent edge node traffic and data center capacity. Each box is one request per second. The center datacenter is further from the edge nodes to represent higher network latency.</a:t>
            </a:r>
          </a:p>
          <a:p>
            <a:endParaRPr lang="en-US" sz="3000">
              <a:effectLst/>
              <a:latin typeface="Lucida Grande"/>
              <a:ea typeface="Lucida Grande"/>
              <a:cs typeface="Lucida Grande"/>
              <a:sym typeface="Lucida Grande"/>
            </a:endParaRPr>
          </a:p>
          <a:p>
            <a:r>
              <a:rPr lang="en-US"/>
              <a:t>First, Taiji decides how much traffic to allocate to each datacenter to achieve balanced utilization. We compute the target average utilization &lt;animate&gt; by taking total demand and dividing it by total capacity. This shows each datacenter should be 50% utilized to achieve balance. &lt;next slide&gt;</a:t>
            </a:r>
            <a:endParaRPr lang="en-US" sz="3000">
              <a:effectLst/>
              <a:latin typeface="Lucida Grande"/>
              <a:ea typeface="Lucida Grande"/>
              <a:cs typeface="Lucida Grande"/>
              <a:sym typeface="Lucida Grande"/>
            </a:endParaRPr>
          </a:p>
        </p:txBody>
      </p:sp>
    </p:spTree>
    <p:extLst>
      <p:ext uri="{BB962C8B-B14F-4D97-AF65-F5344CB8AC3E}">
        <p14:creationId xmlns:p14="http://schemas.microsoft.com/office/powerpoint/2010/main" val="3064838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Next Taiji decides how to allocate traffic to optimize network latency. The optimal routing here is to send as much traffic from each edge node to its closest datacenter, making sure to not exceed the target RPS. This results in each edge node &lt;animate&gt; sending 3 requests to their closest datacenters, and 1 request each to the faraway datacenter.</a:t>
            </a:r>
            <a:br>
              <a:rPr lang="en-US"/>
            </a:br>
            <a:br>
              <a:rPr lang="en-US"/>
            </a:br>
            <a:r>
              <a:rPr lang="en-US"/>
              <a:t>This routing policy &lt;animate&gt; trades-off network latency for a balanced utilization. </a:t>
            </a:r>
            <a:br>
              <a:rPr lang="en-US"/>
            </a:br>
            <a:br>
              <a:rPr lang="en-US"/>
            </a:br>
            <a:r>
              <a:rPr lang="en-US"/>
              <a:t>We designed Taiji to be customizable so service owners can configure how to trade off these two goals in a way that’s best for their service.</a:t>
            </a:r>
            <a:endParaRPr lang="en-US" sz="3000">
              <a:effectLst/>
              <a:latin typeface="Lucida Grande"/>
              <a:ea typeface="Lucida Grande"/>
              <a:cs typeface="Lucida Grande"/>
              <a:sym typeface="Lucida Grande"/>
            </a:endParaRPr>
          </a:p>
        </p:txBody>
      </p:sp>
    </p:spTree>
    <p:extLst>
      <p:ext uri="{BB962C8B-B14F-4D97-AF65-F5344CB8AC3E}">
        <p14:creationId xmlns:p14="http://schemas.microsoft.com/office/powerpoint/2010/main" val="85324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We first implemented the traffic allocator only for our main web service. We built a closed-form solver to support the routing policy of balancing utilization while accounting for latency.</a:t>
            </a:r>
            <a:br>
              <a:rPr lang="en-US"/>
            </a:br>
            <a:br>
              <a:rPr lang="en-US"/>
            </a:br>
            <a:r>
              <a:rPr lang="en-US"/>
              <a:t>Over time, Facebook’s products grew, and different services &lt;animate&gt; had different routing policy requirements. For example, a latency sensitive service wants a latency optimal routing policy while another service wanted a simple balancing policy. </a:t>
            </a:r>
          </a:p>
          <a:p>
            <a:pPr marL="0" indent="0">
              <a:buFont typeface="Arial" panose="020B0604020202020204" pitchFamily="34" charset="0"/>
              <a:buNone/>
            </a:pPr>
            <a:endParaRPr lang="en-US"/>
          </a:p>
          <a:p>
            <a:pPr marL="0" indent="0">
              <a:buFont typeface="Arial" panose="020B0604020202020204" pitchFamily="34" charset="0"/>
              <a:buNone/>
            </a:pPr>
            <a:r>
              <a:rPr lang="en-US"/>
              <a:t>We implemented each of these policies as separate closed-form solvers, but this quickly became hard to manage and time-consuming.</a:t>
            </a:r>
          </a:p>
          <a:p>
            <a:pPr marL="0" indent="0">
              <a:buFont typeface="Arial" panose="020B0604020202020204" pitchFamily="34" charset="0"/>
              <a:buNone/>
            </a:pPr>
            <a:endParaRPr lang="en-US"/>
          </a:p>
          <a:p>
            <a:pPr marL="0" indent="0">
              <a:buFont typeface="Arial" panose="020B0604020202020204" pitchFamily="34" charset="0"/>
              <a:buNone/>
            </a:pPr>
            <a:r>
              <a:rPr lang="en-US"/>
              <a:t>Debugging several different implementations in production is challenging, and there would be duplicated effort to fix issues. </a:t>
            </a:r>
          </a:p>
        </p:txBody>
      </p:sp>
    </p:spTree>
    <p:extLst>
      <p:ext uri="{BB962C8B-B14F-4D97-AF65-F5344CB8AC3E}">
        <p14:creationId xmlns:p14="http://schemas.microsoft.com/office/powerpoint/2010/main" val="358323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a:t>Facebook operates a geo-distributed infrastructure, with dozens of datacenters around the world. </a:t>
            </a:r>
          </a:p>
          <a:p>
            <a:endParaRPr lang="en-US" sz="1200"/>
          </a:p>
          <a:p>
            <a:r>
              <a:rPr lang="en-US" sz="1200"/>
              <a:t>When operating our infrastructure, we care about efficiently utilizing our data centers and providing users with the best experience. </a:t>
            </a:r>
          </a:p>
          <a:p>
            <a:endParaRPr lang="en-US" sz="1200"/>
          </a:p>
          <a:p>
            <a:r>
              <a:rPr lang="en-US" sz="1200"/>
              <a:t>Routing user traffic has a big effect on both of these, and to show this, I’ll first explain how users are routed to datacenters.</a:t>
            </a:r>
          </a:p>
        </p:txBody>
      </p:sp>
    </p:spTree>
    <p:extLst>
      <p:ext uri="{BB962C8B-B14F-4D97-AF65-F5344CB8AC3E}">
        <p14:creationId xmlns:p14="http://schemas.microsoft.com/office/powerpoint/2010/main" val="857536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instead generalized the traffic allocation problem as a constraint satisfaction problem, and use a constraint solver to compute the optimal traffic allocation. </a:t>
            </a:r>
            <a:br>
              <a:rPr lang="en-US"/>
            </a:br>
            <a:br>
              <a:rPr lang="en-US"/>
            </a:br>
            <a:r>
              <a:rPr lang="en-US"/>
              <a:t>This design enables service owners to experiment with different routing policies to find what works best for their service. </a:t>
            </a:r>
          </a:p>
          <a:p>
            <a:endParaRPr lang="en-US"/>
          </a:p>
          <a:p>
            <a:r>
              <a:rPr lang="en-US"/>
              <a:t>In addition, with this design, we unified our closed-form solvers, reducing the operational complexity of the traffic allocator. </a:t>
            </a:r>
          </a:p>
        </p:txBody>
      </p:sp>
    </p:spTree>
    <p:extLst>
      <p:ext uri="{BB962C8B-B14F-4D97-AF65-F5344CB8AC3E}">
        <p14:creationId xmlns:p14="http://schemas.microsoft.com/office/powerpoint/2010/main" val="3453066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Next I’ll go over the second component of Taiji, connection-aware routing. </a:t>
            </a:r>
            <a:br>
              <a:rPr lang="en-US"/>
            </a:br>
            <a:br>
              <a:rPr lang="en-US"/>
            </a:br>
            <a:r>
              <a:rPr lang="en-US"/>
              <a:t>The goal of connection-aware routing is to route connected users to the same datacenter while respecting the traffic allocation.</a:t>
            </a:r>
          </a:p>
          <a:p>
            <a:endParaRPr lang="en-US"/>
          </a:p>
          <a:p>
            <a:r>
              <a:rPr lang="en-US"/>
              <a:t>~10 min</a:t>
            </a:r>
          </a:p>
        </p:txBody>
      </p:sp>
    </p:spTree>
    <p:extLst>
      <p:ext uri="{BB962C8B-B14F-4D97-AF65-F5344CB8AC3E}">
        <p14:creationId xmlns:p14="http://schemas.microsoft.com/office/powerpoint/2010/main" val="310660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Our initial approach was to group connected users into 21k fixed size buckets and route at the granularity of these buckets. </a:t>
            </a:r>
          </a:p>
          <a:p>
            <a:endParaRPr lang="en-US"/>
          </a:p>
          <a:p>
            <a:r>
              <a:rPr lang="en-US"/>
              <a:t>The downside is choosing a bucket size. </a:t>
            </a:r>
          </a:p>
          <a:p>
            <a:endParaRPr lang="en-US"/>
          </a:p>
          <a:p>
            <a:r>
              <a:rPr lang="en-US"/>
              <a:t>A small bucket size &lt;animate&gt; where every user is in their own bucket provides routing granularity, but breaks up social groups and loses out on cache efficiency. </a:t>
            </a:r>
          </a:p>
        </p:txBody>
      </p:sp>
    </p:spTree>
    <p:extLst>
      <p:ext uri="{BB962C8B-B14F-4D97-AF65-F5344CB8AC3E}">
        <p14:creationId xmlns:p14="http://schemas.microsoft.com/office/powerpoint/2010/main" val="3787966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 larger bucket size puts together more related users at the expense of routing granularity.</a:t>
            </a:r>
          </a:p>
        </p:txBody>
      </p:sp>
    </p:spTree>
    <p:extLst>
      <p:ext uri="{BB962C8B-B14F-4D97-AF65-F5344CB8AC3E}">
        <p14:creationId xmlns:p14="http://schemas.microsoft.com/office/powerpoint/2010/main" val="1274266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Our approach is to create fine-grained buckets for routing accuracy, but also to route groups of related buckets to achieve higher cache locality.</a:t>
            </a:r>
          </a:p>
          <a:p>
            <a:endParaRPr lang="en-US"/>
          </a:p>
          <a:p>
            <a:r>
              <a:rPr lang="en-US"/>
              <a:t>So how do we know which buckets are related?</a:t>
            </a:r>
          </a:p>
        </p:txBody>
      </p:sp>
    </p:spTree>
    <p:extLst>
      <p:ext uri="{BB962C8B-B14F-4D97-AF65-F5344CB8AC3E}">
        <p14:creationId xmlns:p14="http://schemas.microsoft.com/office/powerpoint/2010/main" val="1579388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do this by partitioning our users into a hierarchical structure to encode how buckets are related.</a:t>
            </a:r>
            <a:br>
              <a:rPr lang="en-US"/>
            </a:br>
            <a:br>
              <a:rPr lang="en-US"/>
            </a:br>
            <a:r>
              <a:rPr lang="en-US"/>
              <a:t>We create the structure by first taking the set of all users, and we run a </a:t>
            </a:r>
            <a:r>
              <a:rPr lang="en-US" b="1"/>
              <a:t>balanced partitioning algorithm</a:t>
            </a:r>
            <a:r>
              <a:rPr lang="en-US"/>
              <a:t> to create &lt;animate&gt; two subgroups of equal size minimizes the connections between the subgroups. This is run recursively &lt;animate&gt;, creating a &lt;animate&gt; hierarchical structure. &lt;animate&gt; </a:t>
            </a:r>
            <a:br>
              <a:rPr lang="en-US"/>
            </a:br>
            <a:br>
              <a:rPr lang="en-US"/>
            </a:br>
            <a:r>
              <a:rPr lang="en-US"/>
              <a:t>In this structure, the leaves are user buckets and the inner nodes represent all the buckets in the subtree. </a:t>
            </a:r>
            <a:br>
              <a:rPr lang="en-US"/>
            </a:br>
            <a:br>
              <a:rPr lang="en-US"/>
            </a:br>
            <a:r>
              <a:rPr lang="en-US"/>
              <a:t>We run the balanced partitioning algorithm until the user buckets each contain about 0.01% of users to achieve fine granularity in routing.</a:t>
            </a:r>
            <a:br>
              <a:rPr lang="en-US"/>
            </a:br>
            <a:endParaRPr lang="en-US"/>
          </a:p>
        </p:txBody>
      </p:sp>
    </p:spTree>
    <p:extLst>
      <p:ext uri="{BB962C8B-B14F-4D97-AF65-F5344CB8AC3E}">
        <p14:creationId xmlns:p14="http://schemas.microsoft.com/office/powerpoint/2010/main" val="1604340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With this grouping of users into a hierarchy of buckets, we need to solve the problem of how to assign the user buckets. </a:t>
            </a:r>
            <a:br>
              <a:rPr lang="en-US"/>
            </a:br>
            <a:br>
              <a:rPr lang="en-US"/>
            </a:br>
            <a:r>
              <a:rPr lang="en-US"/>
              <a:t>We do this with stable segment assignment. The intuition behind stable segment assignment is to try to assign large subtrees of buckets together while splitting a few to enable fine-grained traffic routing. </a:t>
            </a:r>
            <a:br>
              <a:rPr lang="en-US"/>
            </a:br>
            <a:br>
              <a:rPr lang="en-US"/>
            </a:br>
            <a:r>
              <a:rPr lang="en-US"/>
              <a:t>You can read the details of the algorithm in our paper.</a:t>
            </a:r>
            <a:endParaRPr lang="en-US" sz="3000">
              <a:effectLst/>
              <a:latin typeface="Lucida Grande"/>
              <a:ea typeface="Lucida Grande"/>
              <a:cs typeface="Lucida Grande"/>
              <a:sym typeface="Lucida Grande"/>
            </a:endParaRPr>
          </a:p>
        </p:txBody>
      </p:sp>
    </p:spTree>
    <p:extLst>
      <p:ext uri="{BB962C8B-B14F-4D97-AF65-F5344CB8AC3E}">
        <p14:creationId xmlns:p14="http://schemas.microsoft.com/office/powerpoint/2010/main" val="3522085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To recap, Taiji solves the problem of how to route users from the edge to our datacenters.</a:t>
            </a:r>
          </a:p>
          <a:p>
            <a:endParaRPr lang="en-US"/>
          </a:p>
          <a:p>
            <a:r>
              <a:rPr lang="en-US"/>
              <a:t>It does this in two parts. The traffic allocator decides a traffic allocation while balancing the utilization and minimizing the network latency, while connection-aware routing optimizes for cache efficiency by routing connected users together.</a:t>
            </a:r>
            <a:br>
              <a:rPr lang="en-US"/>
            </a:br>
            <a:br>
              <a:rPr lang="en-US"/>
            </a:br>
            <a:r>
              <a:rPr lang="en-US"/>
              <a:t>We evaluate Taiji on exactly these three areas. Specifically, we ask three questions &lt;next slide&gt;:</a:t>
            </a:r>
          </a:p>
          <a:p>
            <a:pPr marL="457200" indent="-457200">
              <a:buFont typeface="Arial" panose="020B0604020202020204" pitchFamily="34" charset="0"/>
              <a:buChar char="•"/>
            </a:pPr>
            <a:r>
              <a:rPr lang="en-US"/>
              <a:t>How well can Taiji balance utilization?</a:t>
            </a:r>
          </a:p>
          <a:p>
            <a:pPr marL="457200" indent="-457200">
              <a:buFont typeface="Arial" panose="020B0604020202020204" pitchFamily="34" charset="0"/>
              <a:buChar char="•"/>
            </a:pPr>
            <a:r>
              <a:rPr lang="en-US"/>
              <a:t>How optimal is the network latency?</a:t>
            </a:r>
          </a:p>
          <a:p>
            <a:pPr marL="457200" indent="-457200">
              <a:buFont typeface="Arial" panose="020B0604020202020204" pitchFamily="34" charset="0"/>
              <a:buChar char="•"/>
            </a:pPr>
            <a:r>
              <a:rPr lang="en-US"/>
              <a:t>And does connection-aware routing improve cache efficiency?</a:t>
            </a:r>
          </a:p>
          <a:p>
            <a:pPr marL="457200" indent="-457200">
              <a:buFont typeface="Arial" panose="020B0604020202020204" pitchFamily="34" charset="0"/>
              <a:buChar char="•"/>
            </a:pPr>
            <a:endParaRPr lang="en-US"/>
          </a:p>
          <a:p>
            <a:r>
              <a:rPr lang="en-US"/>
              <a:t>I’ll start by going over how well Taiji can balance utilization.</a:t>
            </a:r>
            <a:br>
              <a:rPr lang="en-US"/>
            </a:br>
            <a:endParaRPr lang="en-US"/>
          </a:p>
        </p:txBody>
      </p:sp>
    </p:spTree>
    <p:extLst>
      <p:ext uri="{BB962C8B-B14F-4D97-AF65-F5344CB8AC3E}">
        <p14:creationId xmlns:p14="http://schemas.microsoft.com/office/powerpoint/2010/main" val="1734599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a:t>How well can Taiji balance utilization?</a:t>
            </a:r>
          </a:p>
          <a:p>
            <a:pPr marL="457200" indent="-457200">
              <a:buFont typeface="Arial" panose="020B0604020202020204" pitchFamily="34" charset="0"/>
              <a:buChar char="•"/>
            </a:pPr>
            <a:r>
              <a:rPr lang="en-US"/>
              <a:t>How optimal is the network latency?</a:t>
            </a:r>
          </a:p>
          <a:p>
            <a:pPr marL="457200" indent="-457200">
              <a:buFont typeface="Arial" panose="020B0604020202020204" pitchFamily="34" charset="0"/>
              <a:buChar char="•"/>
            </a:pPr>
            <a:r>
              <a:rPr lang="en-US"/>
              <a:t>And does connection-aware routing improve cache efficiency?</a:t>
            </a:r>
          </a:p>
          <a:p>
            <a:pPr marL="457200" indent="-457200">
              <a:buFont typeface="Arial" panose="020B0604020202020204" pitchFamily="34" charset="0"/>
              <a:buChar char="•"/>
            </a:pPr>
            <a:endParaRPr lang="en-US"/>
          </a:p>
          <a:p>
            <a:r>
              <a:rPr lang="en-US"/>
              <a:t>I’ll start by going over how well Taiji can balance utilization.</a:t>
            </a:r>
          </a:p>
        </p:txBody>
      </p:sp>
    </p:spTree>
    <p:extLst>
      <p:ext uri="{BB962C8B-B14F-4D97-AF65-F5344CB8AC3E}">
        <p14:creationId xmlns:p14="http://schemas.microsoft.com/office/powerpoint/2010/main" val="1997129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Here’s the graph from the beginning of the presentation of the utilization of our datacenters in 2015.</a:t>
            </a:r>
          </a:p>
        </p:txBody>
      </p:sp>
    </p:spTree>
    <p:extLst>
      <p:ext uri="{BB962C8B-B14F-4D97-AF65-F5344CB8AC3E}">
        <p14:creationId xmlns:p14="http://schemas.microsoft.com/office/powerpoint/2010/main" val="369048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When users access </a:t>
            </a:r>
            <a:r>
              <a:rPr lang="en-US" sz="3000" u="sng">
                <a:effectLst/>
                <a:latin typeface="Lucida Grande"/>
                <a:ea typeface="Lucida Grande"/>
                <a:cs typeface="Lucida Grande"/>
                <a:sym typeface="Lucida Grande"/>
                <a:hlinkClick r:id="rId3"/>
              </a:rPr>
              <a:t>www.facebook.com</a:t>
            </a:r>
            <a:r>
              <a:rPr lang="en-US"/>
              <a:t> from their device, they’re first routed to a nearby edge node, or a point of presence &lt;animate&gt;. Edge nodes are small datacenters Facebook places close to users for latency and caching benefits. For requests to static content, the request is served out of the edge by our CDN.</a:t>
            </a:r>
          </a:p>
          <a:p>
            <a:endParaRPr lang="en-US"/>
          </a:p>
          <a:p>
            <a:r>
              <a:rPr lang="en-US"/>
              <a:t>If the request is for dynamic content like newsfeed, the request must be routed to a datacenter &lt;animate&gt; for processing by a webserver. Depending on the request, the webserver may call several backend services for further processing. When done, a response is returned. &lt;animate&gt;</a:t>
            </a:r>
          </a:p>
          <a:p>
            <a:endParaRPr lang="en-US"/>
          </a:p>
          <a:p>
            <a:r>
              <a:rPr lang="en-US"/>
              <a:t>The reality is Facebook has lots &lt;animate&gt; of edge nodes routing to lots of datacenters. In this talk, I’ll be going over how we decide to route users from these edge nodes to our data centers.</a:t>
            </a:r>
          </a:p>
        </p:txBody>
      </p:sp>
    </p:spTree>
    <p:extLst>
      <p:ext uri="{BB962C8B-B14F-4D97-AF65-F5344CB8AC3E}">
        <p14:creationId xmlns:p14="http://schemas.microsoft.com/office/powerpoint/2010/main" val="4192077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is the same graph after Taiji has been deployed.</a:t>
            </a:r>
            <a:br>
              <a:rPr lang="en-US"/>
            </a:br>
            <a:br>
              <a:rPr lang="en-US"/>
            </a:br>
            <a:r>
              <a:rPr lang="en-US"/>
              <a:t>Taiji is able to effectively load balance the utilization. For a stateless service, Taiji is able to balance the service’s utilization within 3%, 80% of the time.</a:t>
            </a:r>
            <a:br>
              <a:rPr lang="en-US"/>
            </a:br>
            <a:br>
              <a:rPr lang="en-US"/>
            </a:br>
            <a:r>
              <a:rPr lang="en-US"/>
              <a:t>The divergence is due to continuous deployment, which are the spikes on this graph. Continuous deployment takes down machines to deploy new code, and this can cause imbalance. Even with continuous deployment, Taiji is able to keep the utilizations balanced.</a:t>
            </a:r>
            <a:br>
              <a:rPr lang="en-US"/>
            </a:br>
            <a:br>
              <a:rPr lang="en-US"/>
            </a:br>
            <a:r>
              <a:rPr lang="en-US"/>
              <a:t>You can also see here a drain and undrain event was necessary to mitigate a site issue. Taiji is able to react to this event and balance the utilization.</a:t>
            </a:r>
            <a:br>
              <a:rPr lang="en-US"/>
            </a:br>
            <a:endParaRPr lang="en-US"/>
          </a:p>
          <a:p>
            <a:r>
              <a:rPr lang="en-US"/>
              <a:t>~13</a:t>
            </a:r>
          </a:p>
        </p:txBody>
      </p:sp>
    </p:spTree>
    <p:extLst>
      <p:ext uri="{BB962C8B-B14F-4D97-AF65-F5344CB8AC3E}">
        <p14:creationId xmlns:p14="http://schemas.microsoft.com/office/powerpoint/2010/main" val="1345797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a:t>For evaluating network latency, we want to see that Taiji is improving network latency.</a:t>
            </a:r>
            <a:br>
              <a:rPr lang="en-US" sz="1200"/>
            </a:br>
            <a:br>
              <a:rPr lang="en-US" sz="1200"/>
            </a:br>
            <a:r>
              <a:rPr lang="en-US" sz="1200"/>
              <a:t>We compare the network latency of Taiji’s routing decisions with three scenarios:</a:t>
            </a:r>
          </a:p>
          <a:p>
            <a:pPr marL="171450" indent="-171450">
              <a:buFont typeface="Arial" panose="020B0604020202020204" pitchFamily="34" charset="0"/>
              <a:buChar char="•"/>
            </a:pPr>
            <a:r>
              <a:rPr lang="en-US" sz="1200"/>
              <a:t>The first is random routing</a:t>
            </a:r>
          </a:p>
          <a:p>
            <a:pPr marL="171450" indent="-171450">
              <a:buFont typeface="Arial" panose="020B0604020202020204" pitchFamily="34" charset="0"/>
              <a:buChar char="•"/>
            </a:pPr>
            <a:r>
              <a:rPr lang="en-US" sz="1200"/>
              <a:t>The second is the static mapping we had in 2015, which was hand tuned by a human for optimal latency</a:t>
            </a:r>
          </a:p>
          <a:p>
            <a:pPr marL="171450" indent="-171450">
              <a:buFont typeface="Arial" panose="020B0604020202020204" pitchFamily="34" charset="0"/>
              <a:buChar char="•"/>
            </a:pPr>
            <a:r>
              <a:rPr lang="en-US" sz="1200"/>
              <a:t>The third is a theoretical lower bound. The theoretical lower bound is simulated by routing the traffic from an edge node to its closest datacenter, assuming datacenters has infinite capacity. One thing to note is that this lower bound cannot be achieved by better routing and would require more capacity.</a:t>
            </a:r>
          </a:p>
          <a:p>
            <a:pPr marL="171450" indent="-171450">
              <a:buFont typeface="Arial" panose="020B0604020202020204" pitchFamily="34" charset="0"/>
              <a:buChar char="•"/>
            </a:pPr>
            <a:endParaRPr lang="en-US" sz="1200"/>
          </a:p>
          <a:p>
            <a:r>
              <a:rPr lang="en-US" sz="1200"/>
              <a:t>Taiji achieves a better network latency than the random and static mapping. Also, Taiji is able to stay within 30 </a:t>
            </a:r>
            <a:r>
              <a:rPr lang="en-US" sz="1200" err="1"/>
              <a:t>ms</a:t>
            </a:r>
            <a:r>
              <a:rPr lang="en-US" sz="1200"/>
              <a:t> of the lower bound throughout the day, which we find tolerable for this application.</a:t>
            </a:r>
            <a:br>
              <a:rPr lang="en-US" sz="1200"/>
            </a:br>
            <a:br>
              <a:rPr lang="en-US" sz="1200"/>
            </a:br>
            <a:r>
              <a:rPr lang="en-US" sz="1200"/>
              <a:t>The key thing to note is that we are able to improve the network latency over the static mapping created by a human where the human attempted to optimize for latency. In addition, Taiji achieves this while balancing the utilization.</a:t>
            </a:r>
            <a:br>
              <a:rPr lang="en-US" sz="1200"/>
            </a:br>
            <a:br>
              <a:rPr lang="en-US" sz="1200"/>
            </a:br>
            <a:r>
              <a:rPr lang="en-US" sz="1200"/>
              <a:t>Taiji is able to achieve the best of both worlds, improving the safety of the site and the network latency.</a:t>
            </a:r>
            <a:br>
              <a:rPr lang="en-US" sz="1200"/>
            </a:br>
            <a:endParaRPr lang="en-US" sz="1200"/>
          </a:p>
        </p:txBody>
      </p:sp>
    </p:spTree>
    <p:extLst>
      <p:ext uri="{BB962C8B-B14F-4D97-AF65-F5344CB8AC3E}">
        <p14:creationId xmlns:p14="http://schemas.microsoft.com/office/powerpoint/2010/main" val="2873304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Finally we evaluate connection-aware routing on its effectiveness in improving cache efficiency. </a:t>
            </a:r>
          </a:p>
          <a:p>
            <a:endParaRPr lang="en-US"/>
          </a:p>
          <a:p>
            <a:r>
              <a:rPr lang="en-US"/>
              <a:t>While I could show some graphs on cache improvement, we found it most meaningful to show data on the reduction of reads to our backend storage because this translates into reduction in backend capacity.</a:t>
            </a:r>
          </a:p>
          <a:p>
            <a:endParaRPr lang="en-US"/>
          </a:p>
          <a:p>
            <a:r>
              <a:rPr lang="en-US"/>
              <a:t>This figure shows the amount of queries per second to our backend storage over time. After the rollout of connection-aware routing, we observed a 17% reduction in queries to our backend storage.</a:t>
            </a:r>
          </a:p>
        </p:txBody>
      </p:sp>
    </p:spTree>
    <p:extLst>
      <p:ext uri="{BB962C8B-B14F-4D97-AF65-F5344CB8AC3E}">
        <p14:creationId xmlns:p14="http://schemas.microsoft.com/office/powerpoint/2010/main" val="1381458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Before I conclude, let me go over 2 limitations of Taiji.</a:t>
            </a:r>
          </a:p>
          <a:p>
            <a:endParaRPr lang="en-US"/>
          </a:p>
          <a:p>
            <a:r>
              <a:rPr lang="en-US"/>
              <a:t>The first is that Taiji only considers the edge-to-datacenter latency. However, service owners care about end-to-end latency. These can be at odds with each other when, for example, a latency optimal routing policy may run a datacenter at higher utilizations, and cause higher processing times due to queueing and increase end-to-end latency. In this case, balancing the utilization will achieve a better end-to-end latency. We rely on service owners to configure Taiji to account for this.</a:t>
            </a:r>
          </a:p>
          <a:p>
            <a:endParaRPr lang="en-US"/>
          </a:p>
          <a:p>
            <a:r>
              <a:rPr lang="en-US"/>
              <a:t>The second is that Taiji only considers the frontend utilization, and doesn’t consider backend utilization. We solve this problem by running continuous </a:t>
            </a:r>
            <a:r>
              <a:rPr lang="en-US" err="1"/>
              <a:t>loadtests</a:t>
            </a:r>
            <a:r>
              <a:rPr lang="en-US"/>
              <a:t> to verify backend services are sized properly.</a:t>
            </a:r>
          </a:p>
        </p:txBody>
      </p:sp>
    </p:spTree>
    <p:extLst>
      <p:ext uri="{BB962C8B-B14F-4D97-AF65-F5344CB8AC3E}">
        <p14:creationId xmlns:p14="http://schemas.microsoft.com/office/powerpoint/2010/main" val="4105143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To conclude, I present our system Taiji, that has been running in production for over four years and reacts to daily site dynamics. </a:t>
            </a:r>
          </a:p>
          <a:p>
            <a:endParaRPr lang="en-US"/>
          </a:p>
          <a:p>
            <a:r>
              <a:rPr lang="en-US"/>
              <a:t>Taiji supports flexible configuration so that services can make their own decisions about trading off a balanced utilization with minimizing network latency. </a:t>
            </a:r>
          </a:p>
          <a:p>
            <a:endParaRPr lang="en-US"/>
          </a:p>
          <a:p>
            <a:r>
              <a:rPr lang="en-US"/>
              <a:t>And finally, Taiji routes connected users, which reduces the reads to our backend storage by 17%.</a:t>
            </a:r>
          </a:p>
          <a:p>
            <a:endParaRPr lang="en-US"/>
          </a:p>
          <a:p>
            <a:r>
              <a:rPr lang="en-US"/>
              <a:t>Thanks for listening to my talk, and now I’ll be taking questions.</a:t>
            </a:r>
          </a:p>
        </p:txBody>
      </p:sp>
    </p:spTree>
    <p:extLst>
      <p:ext uri="{BB962C8B-B14F-4D97-AF65-F5344CB8AC3E}">
        <p14:creationId xmlns:p14="http://schemas.microsoft.com/office/powerpoint/2010/main" val="3895403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946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There are three things we care about when routing user traffic.</a:t>
            </a:r>
          </a:p>
          <a:p>
            <a:endParaRPr lang="en-US"/>
          </a:p>
          <a:p>
            <a:r>
              <a:rPr lang="en-US"/>
              <a:t>The first is efficiently utilizing our datacenters. We don’t want to strand or overload our datacenter capacity. For example, let's say we route a bunch of users &lt;animate&gt; to the same datacenter &lt;animate&gt;. We might overload a datacenter by sending it too much traffic &lt;animate&gt;.</a:t>
            </a:r>
          </a:p>
        </p:txBody>
      </p:sp>
    </p:spTree>
    <p:extLst>
      <p:ext uri="{BB962C8B-B14F-4D97-AF65-F5344CB8AC3E}">
        <p14:creationId xmlns:p14="http://schemas.microsoft.com/office/powerpoint/2010/main" val="404201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Our second concern is routing users to nearby data centers to ensure we’re providing a good user experience.</a:t>
            </a:r>
          </a:p>
          <a:p>
            <a:endParaRPr lang="en-US"/>
          </a:p>
          <a:p>
            <a:r>
              <a:rPr lang="en-US"/>
              <a:t>For example, we could route users to faraway data centers &lt;animate&gt; and satisfy our first concern of efficiently utilizing our datacenters. But this would be a bad user experience. Instead, we'd like to route them to nearby datacenters &lt;animate&gt;.</a:t>
            </a:r>
          </a:p>
        </p:txBody>
      </p:sp>
    </p:spTree>
    <p:extLst>
      <p:ext uri="{BB962C8B-B14F-4D97-AF65-F5344CB8AC3E}">
        <p14:creationId xmlns:p14="http://schemas.microsoft.com/office/powerpoint/2010/main" val="3739048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Our last concern is to efficiently utilize our caches. Facebook infrastructure has several layers of caching and we want to ensure we’re effectively utilizing it. </a:t>
            </a:r>
          </a:p>
          <a:p>
            <a:endParaRPr lang="en-US"/>
          </a:p>
          <a:p>
            <a:r>
              <a:rPr lang="en-US"/>
              <a:t>We achieve this by consistently routing users to the same datacenter. This means subsequent requests can leverage previously cached data. </a:t>
            </a:r>
          </a:p>
          <a:p>
            <a:endParaRPr lang="en-US"/>
          </a:p>
          <a:p>
            <a:r>
              <a:rPr lang="en-US"/>
              <a:t>We took it another step further. We noticed our users are socially connected. For example, we have a group of users who are all friends &lt;animate&gt;. One friend makes a post &lt;animate&gt;. Both other friends will see the same post in their newsfeed. We realized if we route all three friends to the same datacenter &lt;animate&gt;, we can better leverage the cache &lt;animate&gt; since they’re fetching the same content.</a:t>
            </a:r>
          </a:p>
        </p:txBody>
      </p:sp>
    </p:spTree>
    <p:extLst>
      <p:ext uri="{BB962C8B-B14F-4D97-AF65-F5344CB8AC3E}">
        <p14:creationId xmlns:p14="http://schemas.microsoft.com/office/powerpoint/2010/main" val="303360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Accomplishing these three goals is challenging because our site is constantly changing.</a:t>
            </a:r>
            <a:br>
              <a:rPr lang="en-US"/>
            </a:br>
            <a:br>
              <a:rPr lang="en-US"/>
            </a:br>
            <a:r>
              <a:rPr lang="en-US"/>
              <a:t>First, user demand is growing &lt;animate&gt;, and growth varies by geographical regions. </a:t>
            </a:r>
          </a:p>
          <a:p>
            <a:endParaRPr lang="en-US"/>
          </a:p>
          <a:p>
            <a:r>
              <a:rPr lang="en-US"/>
              <a:t>Second, our datacenters are constantly changing &lt;animate&gt;. They could upgrade, refresh, or decommission hardware, thus changing the capabilities of datacenters. We also build new data centers. </a:t>
            </a:r>
          </a:p>
          <a:p>
            <a:endParaRPr lang="en-US"/>
          </a:p>
          <a:p>
            <a:r>
              <a:rPr lang="en-US"/>
              <a:t>Lastly, failures are very common at our scale, from losing machines to losing a whole datacenter &lt;animate&gt;. When a datacenter goes offline, we need to reroute traffic to other up datacenters.</a:t>
            </a:r>
            <a:br>
              <a:rPr lang="en-US"/>
            </a:br>
            <a:endParaRPr lang="en-US"/>
          </a:p>
        </p:txBody>
      </p:sp>
    </p:spTree>
    <p:extLst>
      <p:ext uri="{BB962C8B-B14F-4D97-AF65-F5344CB8AC3E}">
        <p14:creationId xmlns:p14="http://schemas.microsoft.com/office/powerpoint/2010/main" val="162933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So far, I’ve only shown our routing dynamics with simple examples. Here is a graph of user demand to better show the complexity. </a:t>
            </a:r>
          </a:p>
          <a:p>
            <a:endParaRPr lang="en-US"/>
          </a:p>
          <a:p>
            <a:r>
              <a:rPr lang="en-US"/>
              <a:t>This graph shows the requests per second to an edge node over a day. Notice at the peak, this edge node is serving over 3 million requests per second while at trough, it is around 300 thousand. That’s a &lt;animate&gt; 10x difference! </a:t>
            </a:r>
          </a:p>
          <a:p>
            <a:endParaRPr lang="en-US"/>
          </a:p>
          <a:p>
            <a:r>
              <a:rPr lang="en-US"/>
              <a:t>In addition, here is traffic &lt;animate&gt; at two more edge nodes, and we see peak demand occur at different times of day based on geography &lt;animate&gt;.</a:t>
            </a:r>
          </a:p>
          <a:p>
            <a:endParaRPr lang="en-US"/>
          </a:p>
          <a:p>
            <a:r>
              <a:rPr lang="en-US"/>
              <a:t>The reality of our infrastructure is we have lots of these edge nodes &lt;animate&gt; and their traffic &lt;animate&gt; changes greatly based on geography and time of day.</a:t>
            </a:r>
          </a:p>
        </p:txBody>
      </p:sp>
    </p:spTree>
    <p:extLst>
      <p:ext uri="{BB962C8B-B14F-4D97-AF65-F5344CB8AC3E}">
        <p14:creationId xmlns:p14="http://schemas.microsoft.com/office/powerpoint/2010/main" val="340467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For the first decade of Facebook’s existence, we survived with a static mapping of edge node traffic to datacenters. </a:t>
            </a:r>
          </a:p>
          <a:p>
            <a:endParaRPr lang="en-US"/>
          </a:p>
          <a:p>
            <a:r>
              <a:rPr lang="en-US"/>
              <a:t>For example, this &lt;animate&gt; edge node was fixed to send 50% of traffic to each nearby data center.</a:t>
            </a:r>
            <a:br>
              <a:rPr lang="en-US"/>
            </a:br>
            <a:br>
              <a:rPr lang="en-US"/>
            </a:br>
            <a:r>
              <a:rPr lang="en-US"/>
              <a:t>This static mapping strategy started to breakdown in 2015, which I’ll show you next.</a:t>
            </a:r>
            <a:br>
              <a:rPr lang="en-US"/>
            </a:br>
            <a:endParaRPr lang="en-US"/>
          </a:p>
        </p:txBody>
      </p:sp>
    </p:spTree>
    <p:extLst>
      <p:ext uri="{BB962C8B-B14F-4D97-AF65-F5344CB8AC3E}">
        <p14:creationId xmlns:p14="http://schemas.microsoft.com/office/powerpoint/2010/main" val="28103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Presentation 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5571671"/>
            <a:ext cx="21336000" cy="1838325"/>
          </a:xfrm>
          <a:prstGeom prst="rect">
            <a:avLst/>
          </a:prstGeom>
        </p:spPr>
        <p:txBody>
          <a:bodyPr vert="horz" lIns="0" tIns="0" rIns="0" bIns="0"/>
          <a:lstStyle>
            <a:lvl1pPr algn="l">
              <a:defRPr sz="12000" b="1" i="0">
                <a:solidFill>
                  <a:srgbClr val="4267B2"/>
                </a:solidFill>
                <a:latin typeface="FreightSansLFPro SmBd"/>
                <a:cs typeface="FreightSansLFPro SmBd"/>
              </a:defRPr>
            </a:lvl1pPr>
          </a:lstStyle>
          <a:p>
            <a:r>
              <a:rPr lang="en-US"/>
              <a:t>Click to edit Master title style</a:t>
            </a:r>
          </a:p>
        </p:txBody>
      </p:sp>
      <p:sp>
        <p:nvSpPr>
          <p:cNvPr id="3" name="Text Placeholder 6"/>
          <p:cNvSpPr>
            <a:spLocks noGrp="1"/>
          </p:cNvSpPr>
          <p:nvPr>
            <p:ph type="body" sz="quarter" idx="10"/>
          </p:nvPr>
        </p:nvSpPr>
        <p:spPr>
          <a:xfrm>
            <a:off x="1524000" y="10312400"/>
            <a:ext cx="21336000" cy="1117600"/>
          </a:xfrm>
          <a:prstGeom prst="rect">
            <a:avLst/>
          </a:prstGeom>
        </p:spPr>
        <p:txBody>
          <a:bodyPr vert="horz" lIns="0" tIns="0" rIns="0" bIns="0"/>
          <a:lstStyle>
            <a:lvl1pPr algn="l" defTabSz="-1041400">
              <a:tabLst/>
              <a:defRPr sz="6000" b="1" baseline="0">
                <a:solidFill>
                  <a:schemeClr val="accent6"/>
                </a:solidFill>
                <a:latin typeface="FreightSansLFPro Med"/>
              </a:defRPr>
            </a:lvl1pPr>
            <a:lvl2pPr algn="l">
              <a:defRPr sz="6000" baseline="0">
                <a:solidFill>
                  <a:srgbClr val="5890FF"/>
                </a:solidFill>
                <a:latin typeface="FreightSansLFPro Med"/>
              </a:defRPr>
            </a:lvl2pPr>
            <a:lvl3pPr algn="l">
              <a:defRPr sz="6000" baseline="0">
                <a:solidFill>
                  <a:srgbClr val="5890FF"/>
                </a:solidFill>
                <a:latin typeface="FreightSansLFPro Med"/>
              </a:defRPr>
            </a:lvl3pPr>
            <a:lvl4pPr algn="l">
              <a:defRPr sz="6000" baseline="0">
                <a:solidFill>
                  <a:srgbClr val="5890FF"/>
                </a:solidFill>
                <a:latin typeface="FreightSansLFPro Med"/>
              </a:defRPr>
            </a:lvl4pPr>
            <a:lvl5pPr algn="l">
              <a:defRPr sz="6000" baseline="0">
                <a:solidFill>
                  <a:srgbClr val="5890FF"/>
                </a:solidFill>
                <a:latin typeface="FreightSansLFPro Med"/>
              </a:defRPr>
            </a:lvl5pPr>
          </a:lstStyle>
          <a:p>
            <a:pPr lvl="0"/>
            <a:r>
              <a:rPr lang="en-US"/>
              <a:t>Click to edit Master text styles</a:t>
            </a:r>
          </a:p>
        </p:txBody>
      </p:sp>
      <p:sp>
        <p:nvSpPr>
          <p:cNvPr id="5" name="Text Placeholder 4"/>
          <p:cNvSpPr>
            <a:spLocks noGrp="1"/>
          </p:cNvSpPr>
          <p:nvPr>
            <p:ph type="body" sz="quarter" idx="11"/>
          </p:nvPr>
        </p:nvSpPr>
        <p:spPr>
          <a:xfrm>
            <a:off x="1524000" y="11430000"/>
            <a:ext cx="21336000" cy="736600"/>
          </a:xfrm>
          <a:prstGeom prst="rect">
            <a:avLst/>
          </a:prstGeom>
        </p:spPr>
        <p:txBody>
          <a:bodyPr vert="horz" lIns="0" tIns="0" rIns="0" bIns="0"/>
          <a:lstStyle>
            <a:lvl1pPr algn="l">
              <a:defRPr sz="5000">
                <a:solidFill>
                  <a:schemeClr val="bg2"/>
                </a:solidFill>
                <a:latin typeface="FreightSansLFPro"/>
                <a:cs typeface="FreightSansLFPro"/>
              </a:defRPr>
            </a:lvl1pPr>
            <a:lvl2pPr algn="l">
              <a:defRPr sz="5000">
                <a:latin typeface="FreightSansLFPro"/>
                <a:cs typeface="FreightSansLFPro"/>
              </a:defRPr>
            </a:lvl2pPr>
            <a:lvl3pPr algn="l">
              <a:defRPr sz="5000">
                <a:latin typeface="FreightSansLFPro"/>
                <a:cs typeface="FreightSansLFPro"/>
              </a:defRPr>
            </a:lvl3pPr>
            <a:lvl4pPr algn="l">
              <a:defRPr sz="5000">
                <a:latin typeface="FreightSansLFPro"/>
                <a:cs typeface="FreightSansLFPro"/>
              </a:defRPr>
            </a:lvl4pPr>
            <a:lvl5pPr algn="l">
              <a:defRPr sz="5000">
                <a:latin typeface="FreightSansLFPro"/>
                <a:cs typeface="FreightSansLFPro"/>
              </a:defRPr>
            </a:lvl5pPr>
          </a:lstStyle>
          <a:p>
            <a:pPr lvl="0"/>
            <a:r>
              <a:rPr lang="en-US"/>
              <a:t>Click to edit Master text styles</a:t>
            </a:r>
          </a:p>
        </p:txBody>
      </p:sp>
      <p:sp>
        <p:nvSpPr>
          <p:cNvPr id="4" name="Slide Number Placeholder 3">
            <a:extLst>
              <a:ext uri="{FF2B5EF4-FFF2-40B4-BE49-F238E27FC236}">
                <a16:creationId xmlns:a16="http://schemas.microsoft.com/office/drawing/2014/main" id="{AF9BEEF7-04AA-EB4D-984C-9292072B7621}"/>
              </a:ext>
            </a:extLst>
          </p:cNvPr>
          <p:cNvSpPr>
            <a:spLocks noGrp="1"/>
          </p:cNvSpPr>
          <p:nvPr>
            <p:ph type="sldNum" sz="quarter" idx="12"/>
          </p:nvPr>
        </p:nvSpPr>
        <p:spPr/>
        <p:txBody>
          <a:bodyPr/>
          <a:lstStyle/>
          <a:p>
            <a:fld id="{1AA0B271-0004-654C-B615-3785AE065827}" type="slidenum">
              <a:rPr lang="en-US" smtClean="0"/>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ragraph Subtitle">
    <p:bg>
      <p:bgPr>
        <a:solidFill>
          <a:schemeClr val="tx1"/>
        </a:soli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1524000" y="4826000"/>
            <a:ext cx="21336000" cy="6096000"/>
          </a:xfrm>
          <a:prstGeom prst="rect">
            <a:avLst/>
          </a:prstGeom>
        </p:spPr>
        <p:txBody>
          <a:bodyPr vert="horz" lIns="0" tIns="0" rIns="0" bIns="0"/>
          <a:lstStyle>
            <a:lvl1pPr marL="0" indent="0" algn="l">
              <a:lnSpc>
                <a:spcPct val="120000"/>
              </a:lnSpc>
              <a:buClr>
                <a:srgbClr val="385998"/>
              </a:buClr>
              <a:buSzPct val="100000"/>
              <a:buFont typeface="Arial"/>
              <a:buNone/>
              <a:defRPr sz="7000" baseline="0">
                <a:solidFill>
                  <a:schemeClr val="bg1"/>
                </a:solidFill>
                <a:latin typeface="FreightSansLFPro"/>
              </a:defRPr>
            </a:lvl1pPr>
            <a:lvl2pPr marL="914400" indent="-457200" algn="l">
              <a:lnSpc>
                <a:spcPct val="120000"/>
              </a:lnSpc>
              <a:buClr>
                <a:srgbClr val="385998"/>
              </a:buClr>
              <a:buFont typeface="Arial" panose="020B0604020202020204" pitchFamily="34" charset="0"/>
              <a:buChar char="•"/>
              <a:defRPr sz="6600">
                <a:solidFill>
                  <a:schemeClr val="bg1"/>
                </a:solidFill>
                <a:latin typeface="FreightSansLFPro"/>
              </a:defRPr>
            </a:lvl2pPr>
            <a:lvl3pPr marL="1371600" indent="-457200" algn="l">
              <a:lnSpc>
                <a:spcPct val="120000"/>
              </a:lnSpc>
              <a:buClr>
                <a:srgbClr val="385998"/>
              </a:buClr>
              <a:buFont typeface="Arial" panose="020B0604020202020204" pitchFamily="34" charset="0"/>
              <a:buChar char="•"/>
              <a:defRPr sz="6000">
                <a:solidFill>
                  <a:schemeClr val="bg1"/>
                </a:solidFill>
                <a:latin typeface="FreightSansLFPro"/>
              </a:defRPr>
            </a:lvl3pPr>
            <a:lvl4pPr marL="1828800" indent="-457200" algn="l">
              <a:lnSpc>
                <a:spcPct val="120000"/>
              </a:lnSpc>
              <a:buClr>
                <a:srgbClr val="385998"/>
              </a:buClr>
              <a:buFont typeface="Arial" panose="020B0604020202020204" pitchFamily="34" charset="0"/>
              <a:buChar char="•"/>
              <a:defRPr sz="5400">
                <a:solidFill>
                  <a:schemeClr val="bg1"/>
                </a:solidFill>
                <a:latin typeface="FreightSansLFPro"/>
              </a:defRPr>
            </a:lvl4pPr>
            <a:lvl5pPr marL="2286000" indent="-457200" algn="l">
              <a:lnSpc>
                <a:spcPct val="120000"/>
              </a:lnSpc>
              <a:buClr>
                <a:srgbClr val="385998"/>
              </a:buClr>
              <a:buFont typeface="Arial" panose="020B0604020202020204" pitchFamily="34" charset="0"/>
              <a:buChar char="•"/>
              <a:defRPr sz="4800">
                <a:solidFill>
                  <a:schemeClr val="bg1"/>
                </a:solidFill>
                <a:latin typeface="FreightSansLFPro"/>
              </a:defRPr>
            </a:lvl5pPr>
          </a:lstStyle>
          <a:p>
            <a:pPr lvl="0"/>
            <a:r>
              <a:rPr lang="en-US"/>
              <a:t>Click to edit Master text styles</a:t>
            </a:r>
          </a:p>
        </p:txBody>
      </p:sp>
      <p:sp>
        <p:nvSpPr>
          <p:cNvPr id="2" name="Title 1"/>
          <p:cNvSpPr>
            <a:spLocks noGrp="1"/>
          </p:cNvSpPr>
          <p:nvPr>
            <p:ph type="title"/>
          </p:nvPr>
        </p:nvSpPr>
        <p:spPr>
          <a:xfrm>
            <a:off x="1524000" y="1041400"/>
            <a:ext cx="21336000" cy="1838325"/>
          </a:xfrm>
          <a:prstGeom prst="rect">
            <a:avLst/>
          </a:prstGeom>
        </p:spPr>
        <p:txBody>
          <a:bodyPr vert="horz" lIns="0" tIns="0" rIns="0" bIns="0"/>
          <a:lstStyle>
            <a:lvl1pPr algn="l">
              <a:defRPr sz="10000" b="1" i="0">
                <a:solidFill>
                  <a:srgbClr val="4267B2"/>
                </a:solidFill>
                <a:latin typeface="FreightSansLFPro SmBd"/>
                <a:cs typeface="FreightSansLFPro SmBd"/>
              </a:defRPr>
            </a:lvl1pPr>
          </a:lstStyle>
          <a:p>
            <a:r>
              <a:rPr lang="en-US"/>
              <a:t>Click to edit Master title style</a:t>
            </a:r>
          </a:p>
        </p:txBody>
      </p:sp>
      <p:sp>
        <p:nvSpPr>
          <p:cNvPr id="3" name="Text Placeholder 6"/>
          <p:cNvSpPr>
            <a:spLocks noGrp="1"/>
          </p:cNvSpPr>
          <p:nvPr>
            <p:ph type="body" sz="quarter" idx="10"/>
          </p:nvPr>
        </p:nvSpPr>
        <p:spPr>
          <a:xfrm>
            <a:off x="1524000" y="2715768"/>
            <a:ext cx="21336000" cy="1117600"/>
          </a:xfrm>
          <a:prstGeom prst="rect">
            <a:avLst/>
          </a:prstGeom>
        </p:spPr>
        <p:txBody>
          <a:bodyPr vert="horz" lIns="0" tIns="0" rIns="0" bIns="0"/>
          <a:lstStyle>
            <a:lvl1pPr algn="l" defTabSz="-1041400">
              <a:tabLst/>
              <a:defRPr sz="6000" baseline="0">
                <a:solidFill>
                  <a:schemeClr val="accent6"/>
                </a:solidFill>
                <a:latin typeface="FreightSansLFPro Med"/>
              </a:defRPr>
            </a:lvl1pPr>
            <a:lvl2pPr algn="l">
              <a:defRPr sz="6000" baseline="0">
                <a:solidFill>
                  <a:srgbClr val="5890FF"/>
                </a:solidFill>
                <a:latin typeface="FreightSansLFPro Med"/>
              </a:defRPr>
            </a:lvl2pPr>
            <a:lvl3pPr algn="l">
              <a:defRPr sz="6000" baseline="0">
                <a:solidFill>
                  <a:srgbClr val="5890FF"/>
                </a:solidFill>
                <a:latin typeface="FreightSansLFPro Med"/>
              </a:defRPr>
            </a:lvl3pPr>
            <a:lvl4pPr algn="l">
              <a:defRPr sz="6000" baseline="0">
                <a:solidFill>
                  <a:srgbClr val="5890FF"/>
                </a:solidFill>
                <a:latin typeface="FreightSansLFPro Med"/>
              </a:defRPr>
            </a:lvl4pPr>
            <a:lvl5pPr algn="l">
              <a:defRPr sz="6000" baseline="0">
                <a:solidFill>
                  <a:srgbClr val="5890FF"/>
                </a:solidFill>
                <a:latin typeface="FreightSansLFPro Med"/>
              </a:defRPr>
            </a:lvl5pPr>
          </a:lstStyle>
          <a:p>
            <a:pPr lvl="0"/>
            <a:r>
              <a:rPr lang="en-US"/>
              <a:t>Click to edit Master text styles</a:t>
            </a:r>
          </a:p>
        </p:txBody>
      </p:sp>
      <p:sp>
        <p:nvSpPr>
          <p:cNvPr id="4" name="Slide Number Placeholder 3">
            <a:extLst>
              <a:ext uri="{FF2B5EF4-FFF2-40B4-BE49-F238E27FC236}">
                <a16:creationId xmlns:a16="http://schemas.microsoft.com/office/drawing/2014/main" id="{118DF1B7-1B28-1748-BC7B-25FBA271F76C}"/>
              </a:ext>
            </a:extLst>
          </p:cNvPr>
          <p:cNvSpPr>
            <a:spLocks noGrp="1"/>
          </p:cNvSpPr>
          <p:nvPr>
            <p:ph type="sldNum" sz="quarter" idx="13"/>
          </p:nvPr>
        </p:nvSpPr>
        <p:spPr/>
        <p:txBody>
          <a:bodyPr/>
          <a:lstStyle/>
          <a:p>
            <a:fld id="{1AA0B271-0004-654C-B615-3785AE065827}" type="slidenum">
              <a:rPr lang="en-US" smtClean="0"/>
              <a:t>‹#›</a:t>
            </a:fld>
            <a:endParaRPr lang="en-US"/>
          </a:p>
        </p:txBody>
      </p:sp>
    </p:spTree>
    <p:extLst>
      <p:ext uri="{BB962C8B-B14F-4D97-AF65-F5344CB8AC3E}">
        <p14:creationId xmlns:p14="http://schemas.microsoft.com/office/powerpoint/2010/main" val="319757418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lle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041400"/>
            <a:ext cx="21336000" cy="1838325"/>
          </a:xfrm>
          <a:prstGeom prst="rect">
            <a:avLst/>
          </a:prstGeom>
        </p:spPr>
        <p:txBody>
          <a:bodyPr vert="horz" lIns="0" tIns="0" rIns="0" bIns="0"/>
          <a:lstStyle>
            <a:lvl1pPr algn="l">
              <a:defRPr sz="10000" b="1" i="0">
                <a:solidFill>
                  <a:srgbClr val="4267B2"/>
                </a:solidFill>
                <a:latin typeface="FreightSansLFPro SmBd"/>
                <a:cs typeface="FreightSansLFPro SmBd"/>
              </a:defRPr>
            </a:lvl1pPr>
          </a:lstStyle>
          <a:p>
            <a:r>
              <a:rPr lang="en-US"/>
              <a:t>Click to edit Master title style</a:t>
            </a:r>
          </a:p>
        </p:txBody>
      </p:sp>
      <p:sp>
        <p:nvSpPr>
          <p:cNvPr id="4" name="Text Placeholder 9"/>
          <p:cNvSpPr>
            <a:spLocks noGrp="1"/>
          </p:cNvSpPr>
          <p:nvPr>
            <p:ph type="body" sz="quarter" idx="11"/>
          </p:nvPr>
        </p:nvSpPr>
        <p:spPr>
          <a:xfrm>
            <a:off x="1524000" y="3111500"/>
            <a:ext cx="21336000" cy="9525000"/>
          </a:xfrm>
          <a:prstGeom prst="rect">
            <a:avLst/>
          </a:prstGeom>
        </p:spPr>
        <p:txBody>
          <a:bodyPr vert="horz" lIns="0" tIns="0" rIns="0" bIns="0"/>
          <a:lstStyle>
            <a:lvl1pPr marL="571500" indent="-571500" algn="l">
              <a:lnSpc>
                <a:spcPct val="120000"/>
              </a:lnSpc>
              <a:buClr>
                <a:srgbClr val="5890FF"/>
              </a:buClr>
              <a:buSzPct val="100000"/>
              <a:buFont typeface="Arial"/>
              <a:buChar char="•"/>
              <a:defRPr sz="7000" baseline="0">
                <a:solidFill>
                  <a:schemeClr val="bg1"/>
                </a:solidFill>
                <a:latin typeface="FreightSansLFPro"/>
              </a:defRPr>
            </a:lvl1pPr>
            <a:lvl2pPr marL="914400" indent="-457200" algn="l">
              <a:lnSpc>
                <a:spcPct val="120000"/>
              </a:lnSpc>
              <a:buClr>
                <a:srgbClr val="5890FF"/>
              </a:buClr>
              <a:buFont typeface="Arial" panose="020B0604020202020204" pitchFamily="34" charset="0"/>
              <a:buChar char="•"/>
              <a:defRPr sz="6600">
                <a:solidFill>
                  <a:schemeClr val="bg1"/>
                </a:solidFill>
                <a:latin typeface="FreightSansLFPro"/>
              </a:defRPr>
            </a:lvl2pPr>
            <a:lvl3pPr marL="1371600" indent="-457200" algn="l">
              <a:lnSpc>
                <a:spcPct val="120000"/>
              </a:lnSpc>
              <a:buClr>
                <a:srgbClr val="5890FF"/>
              </a:buClr>
              <a:buFont typeface="Arial" panose="020B0604020202020204" pitchFamily="34" charset="0"/>
              <a:buChar char="•"/>
              <a:defRPr sz="6000">
                <a:solidFill>
                  <a:schemeClr val="bg1"/>
                </a:solidFill>
                <a:latin typeface="FreightSansLFPro"/>
              </a:defRPr>
            </a:lvl3pPr>
            <a:lvl4pPr marL="1828800" indent="-457200" algn="l">
              <a:lnSpc>
                <a:spcPct val="120000"/>
              </a:lnSpc>
              <a:buClr>
                <a:srgbClr val="5890FF"/>
              </a:buClr>
              <a:buFont typeface="Arial" panose="020B0604020202020204" pitchFamily="34" charset="0"/>
              <a:buChar char="•"/>
              <a:defRPr sz="5400">
                <a:solidFill>
                  <a:schemeClr val="bg1"/>
                </a:solidFill>
                <a:latin typeface="FreightSansLFPro"/>
              </a:defRPr>
            </a:lvl4pPr>
            <a:lvl5pPr marL="2286000" indent="-457200" algn="l">
              <a:lnSpc>
                <a:spcPct val="120000"/>
              </a:lnSpc>
              <a:buClr>
                <a:srgbClr val="5890FF"/>
              </a:buClr>
              <a:buFont typeface="Arial" panose="020B0604020202020204" pitchFamily="34" charset="0"/>
              <a:buChar char="•"/>
              <a:defRPr sz="4800">
                <a:solidFill>
                  <a:schemeClr val="bg1"/>
                </a:solidFill>
                <a:latin typeface="FreightSansLF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B74386C-E4C7-D445-86BC-CC75C700349D}"/>
              </a:ext>
            </a:extLst>
          </p:cNvPr>
          <p:cNvSpPr>
            <a:spLocks noGrp="1"/>
          </p:cNvSpPr>
          <p:nvPr>
            <p:ph type="sldNum" sz="quarter" idx="12"/>
          </p:nvPr>
        </p:nvSpPr>
        <p:spPr/>
        <p:txBody>
          <a:bodyPr/>
          <a:lstStyle/>
          <a:p>
            <a:fld id="{1AA0B271-0004-654C-B615-3785AE065827}" type="slidenum">
              <a:rPr lang="en-US" smtClean="0"/>
              <a:t>‹#›</a:t>
            </a:fld>
            <a:endParaRPr lang="en-US"/>
          </a:p>
        </p:txBody>
      </p:sp>
    </p:spTree>
    <p:extLst>
      <p:ext uri="{BB962C8B-B14F-4D97-AF65-F5344CB8AC3E}">
        <p14:creationId xmlns:p14="http://schemas.microsoft.com/office/powerpoint/2010/main" val="36501530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Logo — Horizon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44112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267B2"/>
        </a:solidFill>
        <a:effectLst/>
      </p:bgPr>
    </p:bg>
    <p:spTree>
      <p:nvGrpSpPr>
        <p:cNvPr id="1" name=""/>
        <p:cNvGrpSpPr/>
        <p:nvPr/>
      </p:nvGrpSpPr>
      <p:grpSpPr>
        <a:xfrm>
          <a:off x="0" y="0"/>
          <a:ext cx="0" cy="0"/>
          <a:chOff x="0" y="0"/>
          <a:chExt cx="0" cy="0"/>
        </a:xfrm>
      </p:grpSpPr>
      <p:pic>
        <p:nvPicPr>
          <p:cNvPr id="3" name="Picture 2" descr="Wordmark-Cover.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37696" y="5080000"/>
            <a:ext cx="10106526" cy="3556000"/>
          </a:xfrm>
          <a:prstGeom prst="rect">
            <a:avLst/>
          </a:prstGeom>
        </p:spPr>
      </p:pic>
      <p:sp>
        <p:nvSpPr>
          <p:cNvPr id="4" name="Slide Number Placeholder 3">
            <a:extLst>
              <a:ext uri="{FF2B5EF4-FFF2-40B4-BE49-F238E27FC236}">
                <a16:creationId xmlns:a16="http://schemas.microsoft.com/office/drawing/2014/main" id="{DDF55E11-1008-334C-9998-DE773FE809D0}"/>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3000">
                <a:solidFill>
                  <a:schemeClr val="bg1"/>
                </a:solidFill>
              </a:defRPr>
            </a:lvl1pPr>
          </a:lstStyle>
          <a:p>
            <a:fld id="{1AA0B271-0004-654C-B615-3785AE06582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52" r:id="rId1"/>
    <p:sldLayoutId id="2147483661" r:id="rId2"/>
    <p:sldLayoutId id="2147483660" r:id="rId3"/>
    <p:sldLayoutId id="2147483662" r:id="rId4"/>
  </p:sldLayoutIdLst>
  <p:transition spd="med"/>
  <p:hf hdr="0" ftr="0" dt="0"/>
  <p:txStyles>
    <p:titleStyle>
      <a:lvl1pPr algn="ctr" defTabSz="546100" eaLnBrk="1" hangingPunct="1">
        <a:defRPr sz="11400">
          <a:solidFill>
            <a:srgbClr val="53585F"/>
          </a:solidFill>
          <a:latin typeface="+mj-lt"/>
          <a:ea typeface="+mj-ea"/>
          <a:cs typeface="+mj-cs"/>
          <a:sym typeface="Helvetica"/>
        </a:defRPr>
      </a:lvl1pPr>
      <a:lvl2pPr indent="228600" algn="ctr" defTabSz="546100" eaLnBrk="1" hangingPunct="1">
        <a:defRPr sz="11400">
          <a:solidFill>
            <a:srgbClr val="53585F"/>
          </a:solidFill>
          <a:latin typeface="+mj-lt"/>
          <a:ea typeface="+mj-ea"/>
          <a:cs typeface="+mj-cs"/>
          <a:sym typeface="Helvetica"/>
        </a:defRPr>
      </a:lvl2pPr>
      <a:lvl3pPr indent="457200" algn="ctr" defTabSz="546100" eaLnBrk="1" hangingPunct="1">
        <a:defRPr sz="11400">
          <a:solidFill>
            <a:srgbClr val="53585F"/>
          </a:solidFill>
          <a:latin typeface="+mj-lt"/>
          <a:ea typeface="+mj-ea"/>
          <a:cs typeface="+mj-cs"/>
          <a:sym typeface="Helvetica"/>
        </a:defRPr>
      </a:lvl3pPr>
      <a:lvl4pPr indent="685800" algn="ctr" defTabSz="546100" eaLnBrk="1" hangingPunct="1">
        <a:defRPr sz="11400">
          <a:solidFill>
            <a:srgbClr val="53585F"/>
          </a:solidFill>
          <a:latin typeface="+mj-lt"/>
          <a:ea typeface="+mj-ea"/>
          <a:cs typeface="+mj-cs"/>
          <a:sym typeface="Helvetica"/>
        </a:defRPr>
      </a:lvl4pPr>
      <a:lvl5pPr indent="914400" algn="ctr" defTabSz="546100" eaLnBrk="1" hangingPunct="1">
        <a:defRPr sz="11400">
          <a:solidFill>
            <a:srgbClr val="53585F"/>
          </a:solidFill>
          <a:latin typeface="+mj-lt"/>
          <a:ea typeface="+mj-ea"/>
          <a:cs typeface="+mj-cs"/>
          <a:sym typeface="Helvetica"/>
        </a:defRPr>
      </a:lvl5pPr>
      <a:lvl6pPr indent="1143000" algn="ctr" defTabSz="546100" eaLnBrk="1" hangingPunct="1">
        <a:defRPr sz="11400">
          <a:solidFill>
            <a:srgbClr val="53585F"/>
          </a:solidFill>
          <a:latin typeface="+mj-lt"/>
          <a:ea typeface="+mj-ea"/>
          <a:cs typeface="+mj-cs"/>
          <a:sym typeface="Helvetica"/>
        </a:defRPr>
      </a:lvl6pPr>
      <a:lvl7pPr indent="1371600" algn="ctr" defTabSz="546100" eaLnBrk="1" hangingPunct="1">
        <a:defRPr sz="11400">
          <a:solidFill>
            <a:srgbClr val="53585F"/>
          </a:solidFill>
          <a:latin typeface="+mj-lt"/>
          <a:ea typeface="+mj-ea"/>
          <a:cs typeface="+mj-cs"/>
          <a:sym typeface="Helvetica"/>
        </a:defRPr>
      </a:lvl7pPr>
      <a:lvl8pPr indent="1600200" algn="ctr" defTabSz="546100" eaLnBrk="1" hangingPunct="1">
        <a:defRPr sz="11400">
          <a:solidFill>
            <a:srgbClr val="53585F"/>
          </a:solidFill>
          <a:latin typeface="+mj-lt"/>
          <a:ea typeface="+mj-ea"/>
          <a:cs typeface="+mj-cs"/>
          <a:sym typeface="Helvetica"/>
        </a:defRPr>
      </a:lvl8pPr>
      <a:lvl9pPr indent="1828800" algn="ctr" defTabSz="546100" eaLnBrk="1" hangingPunct="1">
        <a:defRPr sz="11400">
          <a:solidFill>
            <a:srgbClr val="53585F"/>
          </a:solidFill>
          <a:latin typeface="+mj-lt"/>
          <a:ea typeface="+mj-ea"/>
          <a:cs typeface="+mj-cs"/>
          <a:sym typeface="Helvetica"/>
        </a:defRPr>
      </a:lvl9pPr>
    </p:titleStyle>
    <p:bodyStyle>
      <a:lvl1pPr algn="ctr" defTabSz="546100" eaLnBrk="1" hangingPunct="1">
        <a:defRPr sz="4800">
          <a:solidFill>
            <a:srgbClr val="53585F"/>
          </a:solidFill>
          <a:latin typeface="+mj-lt"/>
          <a:ea typeface="+mj-ea"/>
          <a:cs typeface="+mj-cs"/>
          <a:sym typeface="Helvetica"/>
        </a:defRPr>
      </a:lvl1pPr>
      <a:lvl2pPr algn="ctr" defTabSz="546100" eaLnBrk="1" hangingPunct="1">
        <a:defRPr sz="4800">
          <a:solidFill>
            <a:srgbClr val="53585F"/>
          </a:solidFill>
          <a:latin typeface="+mj-lt"/>
          <a:ea typeface="+mj-ea"/>
          <a:cs typeface="+mj-cs"/>
          <a:sym typeface="Helvetica"/>
        </a:defRPr>
      </a:lvl2pPr>
      <a:lvl3pPr algn="ctr" defTabSz="546100" eaLnBrk="1" hangingPunct="1">
        <a:defRPr sz="4800">
          <a:solidFill>
            <a:srgbClr val="53585F"/>
          </a:solidFill>
          <a:latin typeface="+mj-lt"/>
          <a:ea typeface="+mj-ea"/>
          <a:cs typeface="+mj-cs"/>
          <a:sym typeface="Helvetica"/>
        </a:defRPr>
      </a:lvl3pPr>
      <a:lvl4pPr algn="ctr" defTabSz="546100" eaLnBrk="1" hangingPunct="1">
        <a:defRPr sz="4800">
          <a:solidFill>
            <a:srgbClr val="53585F"/>
          </a:solidFill>
          <a:latin typeface="+mj-lt"/>
          <a:ea typeface="+mj-ea"/>
          <a:cs typeface="+mj-cs"/>
          <a:sym typeface="Helvetica"/>
        </a:defRPr>
      </a:lvl4pPr>
      <a:lvl5pPr algn="ctr" defTabSz="546100" eaLnBrk="1" hangingPunct="1">
        <a:defRPr sz="4800">
          <a:solidFill>
            <a:srgbClr val="53585F"/>
          </a:solidFill>
          <a:latin typeface="+mj-lt"/>
          <a:ea typeface="+mj-ea"/>
          <a:cs typeface="+mj-cs"/>
          <a:sym typeface="Helvetica"/>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p:bodyStyle>
    <p:otherStyle>
      <a:lvl1pPr algn="ctr" defTabSz="546100" eaLnBrk="1" hangingPunct="1">
        <a:defRPr sz="2400">
          <a:solidFill>
            <a:schemeClr val="tx1"/>
          </a:solidFill>
          <a:latin typeface="+mn-lt"/>
          <a:ea typeface="+mn-ea"/>
          <a:cs typeface="+mn-cs"/>
          <a:sym typeface="Helvetica"/>
        </a:defRPr>
      </a:lvl1pPr>
      <a:lvl2pPr indent="228600" algn="ctr" defTabSz="546100" eaLnBrk="1" hangingPunct="1">
        <a:defRPr sz="2400">
          <a:solidFill>
            <a:schemeClr val="tx1"/>
          </a:solidFill>
          <a:latin typeface="+mn-lt"/>
          <a:ea typeface="+mn-ea"/>
          <a:cs typeface="+mn-cs"/>
          <a:sym typeface="Helvetica"/>
        </a:defRPr>
      </a:lvl2pPr>
      <a:lvl3pPr indent="457200" algn="ctr" defTabSz="546100" eaLnBrk="1" hangingPunct="1">
        <a:defRPr sz="2400">
          <a:solidFill>
            <a:schemeClr val="tx1"/>
          </a:solidFill>
          <a:latin typeface="+mn-lt"/>
          <a:ea typeface="+mn-ea"/>
          <a:cs typeface="+mn-cs"/>
          <a:sym typeface="Helvetica"/>
        </a:defRPr>
      </a:lvl3pPr>
      <a:lvl4pPr indent="685800" algn="ctr" defTabSz="546100" eaLnBrk="1" hangingPunct="1">
        <a:defRPr sz="2400">
          <a:solidFill>
            <a:schemeClr val="tx1"/>
          </a:solidFill>
          <a:latin typeface="+mn-lt"/>
          <a:ea typeface="+mn-ea"/>
          <a:cs typeface="+mn-cs"/>
          <a:sym typeface="Helvetica"/>
        </a:defRPr>
      </a:lvl4pPr>
      <a:lvl5pPr indent="914400" algn="ctr" defTabSz="546100" eaLnBrk="1" hangingPunct="1">
        <a:defRPr sz="2400">
          <a:solidFill>
            <a:schemeClr val="tx1"/>
          </a:solidFill>
          <a:latin typeface="+mn-lt"/>
          <a:ea typeface="+mn-ea"/>
          <a:cs typeface="+mn-cs"/>
          <a:sym typeface="Helvetica"/>
        </a:defRPr>
      </a:lvl5pPr>
      <a:lvl6pPr indent="1143000" algn="ctr" defTabSz="546100" eaLnBrk="1" hangingPunct="1">
        <a:defRPr sz="2400">
          <a:solidFill>
            <a:schemeClr val="tx1"/>
          </a:solidFill>
          <a:latin typeface="+mn-lt"/>
          <a:ea typeface="+mn-ea"/>
          <a:cs typeface="+mn-cs"/>
          <a:sym typeface="Helvetica"/>
        </a:defRPr>
      </a:lvl6pPr>
      <a:lvl7pPr indent="1371600" algn="ctr" defTabSz="546100" eaLnBrk="1" hangingPunct="1">
        <a:defRPr sz="2400">
          <a:solidFill>
            <a:schemeClr val="tx1"/>
          </a:solidFill>
          <a:latin typeface="+mn-lt"/>
          <a:ea typeface="+mn-ea"/>
          <a:cs typeface="+mn-cs"/>
          <a:sym typeface="Helvetica"/>
        </a:defRPr>
      </a:lvl7pPr>
      <a:lvl8pPr indent="1600200" algn="ctr" defTabSz="546100" eaLnBrk="1" hangingPunct="1">
        <a:defRPr sz="2400">
          <a:solidFill>
            <a:schemeClr val="tx1"/>
          </a:solidFill>
          <a:latin typeface="+mn-lt"/>
          <a:ea typeface="+mn-ea"/>
          <a:cs typeface="+mn-cs"/>
          <a:sym typeface="Helvetica"/>
        </a:defRPr>
      </a:lvl8pPr>
      <a:lvl9pPr indent="1828800" algn="ctr" defTabSz="546100" eaLnBrk="1" hangingPunct="1">
        <a:defRPr sz="2400">
          <a:solidFill>
            <a:schemeClr val="tx1"/>
          </a:solidFill>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5.xml"/><Relationship Id="rId7" Type="http://schemas.openxmlformats.org/officeDocument/2006/relationships/image" Target="../media/image16.sv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22.xml"/><Relationship Id="rId7"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23.xml"/><Relationship Id="rId7"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22.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22.tif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24.png"/><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4.xml"/><Relationship Id="rId7"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g"/><Relationship Id="rId5" Type="http://schemas.microsoft.com/office/2007/relationships/hdphoto" Target="../media/hdphoto3.wdp"/><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5.xml"/><Relationship Id="rId7"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jpg"/><Relationship Id="rId5" Type="http://schemas.microsoft.com/office/2007/relationships/hdphoto" Target="../media/hdphoto3.wdp"/><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6.xml"/><Relationship Id="rId7"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jpg"/><Relationship Id="rId11" Type="http://schemas.openxmlformats.org/officeDocument/2006/relationships/image" Target="../media/image5.jpg"/><Relationship Id="rId5" Type="http://schemas.microsoft.com/office/2007/relationships/hdphoto" Target="../media/hdphoto3.wdp"/><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microsoft.com/office/2007/relationships/hdphoto" Target="../media/hdphoto4.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5" Type="http://schemas.microsoft.com/office/2007/relationships/hdphoto" Target="../media/hdphoto3.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98943"/>
            <a:ext cx="13166035" cy="1838325"/>
          </a:xfrm>
        </p:spPr>
        <p:txBody>
          <a:bodyPr/>
          <a:lstStyle/>
          <a:p>
            <a:r>
              <a:rPr lang="en-US"/>
              <a:t>Taiji</a:t>
            </a:r>
            <a:br>
              <a:rPr lang="en-US"/>
            </a:br>
            <a:r>
              <a:rPr lang="en-US" sz="7000"/>
              <a:t>Managing Global User Traffic for Large-Scale Internet Services at the Edge </a:t>
            </a:r>
            <a:br>
              <a:rPr lang="en-US"/>
            </a:br>
            <a:endParaRPr lang="en-US"/>
          </a:p>
        </p:txBody>
      </p:sp>
      <p:sp>
        <p:nvSpPr>
          <p:cNvPr id="3" name="Text Placeholder 2"/>
          <p:cNvSpPr>
            <a:spLocks noGrp="1"/>
          </p:cNvSpPr>
          <p:nvPr>
            <p:ph type="body" sz="quarter" idx="10"/>
          </p:nvPr>
        </p:nvSpPr>
        <p:spPr/>
        <p:txBody>
          <a:bodyPr vert="horz" lIns="0" tIns="0" rIns="0" bIns="0" anchor="t"/>
          <a:lstStyle/>
          <a:p>
            <a:r>
              <a:rPr lang="en-US" sz="4000"/>
              <a:t>David Chou</a:t>
            </a:r>
            <a:r>
              <a:rPr lang="en-US" sz="4000" b="0"/>
              <a:t>, </a:t>
            </a:r>
            <a:r>
              <a:rPr lang="en-US" sz="4000" b="0" err="1"/>
              <a:t>Tianyin</a:t>
            </a:r>
            <a:r>
              <a:rPr lang="en-US" sz="4000" b="0"/>
              <a:t> Xu, Kaushik </a:t>
            </a:r>
            <a:r>
              <a:rPr lang="en-US" sz="4000" b="0" err="1"/>
              <a:t>Veeraraghavan</a:t>
            </a:r>
            <a:r>
              <a:rPr lang="en-US" sz="4000" b="0"/>
              <a:t>, Andrew Newell, Sonia Margulis, Lin Xiao, </a:t>
            </a:r>
          </a:p>
          <a:p>
            <a:r>
              <a:rPr lang="en-US" sz="4000" b="0"/>
              <a:t>Pol Mauri Ruiz, Justin Meza, </a:t>
            </a:r>
            <a:r>
              <a:rPr lang="en-US" sz="4000" b="0" err="1"/>
              <a:t>Kiryong</a:t>
            </a:r>
            <a:r>
              <a:rPr lang="en-US" sz="4000" b="0"/>
              <a:t> Ha, Shruti </a:t>
            </a:r>
            <a:r>
              <a:rPr lang="en-US" sz="4000" b="0" err="1"/>
              <a:t>Padmanabha</a:t>
            </a:r>
            <a:r>
              <a:rPr lang="en-US" sz="4000" b="0"/>
              <a:t>, Kevin Cole, Dmitri Perelman </a:t>
            </a:r>
          </a:p>
        </p:txBody>
      </p:sp>
    </p:spTree>
    <p:extLst>
      <p:ext uri="{BB962C8B-B14F-4D97-AF65-F5344CB8AC3E}">
        <p14:creationId xmlns:p14="http://schemas.microsoft.com/office/powerpoint/2010/main" val="603520401"/>
      </p:ext>
    </p:extLst>
  </p:cSld>
  <p:clrMapOvr>
    <a:masterClrMapping/>
  </p:clrMapOvr>
  <mc:AlternateContent xmlns:mc="http://schemas.openxmlformats.org/markup-compatibility/2006">
    <mc:Choice xmlns:p14="http://schemas.microsoft.com/office/powerpoint/2010/main" Requires="p14">
      <p:transition spd="med" p14:dur="700" advTm="13325">
        <p:fade/>
      </p:transition>
    </mc:Choice>
    <mc:Fallback>
      <p:transition spd="med" advTm="13325">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7B0228C-2190-5646-8C8F-D311EB0D6D12}"/>
              </a:ext>
            </a:extLst>
          </p:cNvPr>
          <p:cNvGrpSpPr/>
          <p:nvPr/>
        </p:nvGrpSpPr>
        <p:grpSpPr>
          <a:xfrm>
            <a:off x="1839834" y="3302000"/>
            <a:ext cx="18384916" cy="10414000"/>
            <a:chOff x="1839834" y="3302000"/>
            <a:chExt cx="18384916" cy="10414000"/>
          </a:xfrm>
        </p:grpSpPr>
        <p:pic>
          <p:nvPicPr>
            <p:cNvPr id="11" name="Picture 10">
              <a:extLst>
                <a:ext uri="{FF2B5EF4-FFF2-40B4-BE49-F238E27FC236}">
                  <a16:creationId xmlns:a16="http://schemas.microsoft.com/office/drawing/2014/main" id="{355E8B43-3A72-594A-8050-8E11A7916FC7}"/>
                </a:ext>
              </a:extLst>
            </p:cNvPr>
            <p:cNvPicPr>
              <a:picLocks noChangeAspect="1"/>
            </p:cNvPicPr>
            <p:nvPr/>
          </p:nvPicPr>
          <p:blipFill rotWithShape="1">
            <a:blip r:embed="rId4">
              <a:extLst>
                <a:ext uri="{28A0092B-C50C-407E-A947-70E740481C1C}">
                  <a14:useLocalDpi xmlns:a14="http://schemas.microsoft.com/office/drawing/2010/main" val="0"/>
                </a:ext>
              </a:extLst>
            </a:blip>
            <a:srcRect t="5505"/>
            <a:stretch/>
          </p:blipFill>
          <p:spPr>
            <a:xfrm>
              <a:off x="3194050" y="3302000"/>
              <a:ext cx="17030700" cy="9372600"/>
            </a:xfrm>
            <a:prstGeom prst="rect">
              <a:avLst/>
            </a:prstGeom>
          </p:spPr>
        </p:pic>
        <p:grpSp>
          <p:nvGrpSpPr>
            <p:cNvPr id="9" name="Group 8">
              <a:extLst>
                <a:ext uri="{FF2B5EF4-FFF2-40B4-BE49-F238E27FC236}">
                  <a16:creationId xmlns:a16="http://schemas.microsoft.com/office/drawing/2014/main" id="{166CBCA0-15F7-EB41-88EE-5A4511E58208}"/>
                </a:ext>
              </a:extLst>
            </p:cNvPr>
            <p:cNvGrpSpPr/>
            <p:nvPr/>
          </p:nvGrpSpPr>
          <p:grpSpPr>
            <a:xfrm>
              <a:off x="1839834" y="4914814"/>
              <a:ext cx="11183084" cy="8801186"/>
              <a:chOff x="1839834" y="4914814"/>
              <a:chExt cx="11183084" cy="8801186"/>
            </a:xfrm>
          </p:grpSpPr>
          <p:sp>
            <p:nvSpPr>
              <p:cNvPr id="6" name="TextBox 5">
                <a:extLst>
                  <a:ext uri="{FF2B5EF4-FFF2-40B4-BE49-F238E27FC236}">
                    <a16:creationId xmlns:a16="http://schemas.microsoft.com/office/drawing/2014/main" id="{E7B3C3E6-B318-3445-B622-291D0A4F297A}"/>
                  </a:ext>
                </a:extLst>
              </p:cNvPr>
              <p:cNvSpPr txBox="1"/>
              <p:nvPr/>
            </p:nvSpPr>
            <p:spPr>
              <a:xfrm>
                <a:off x="11081682" y="12531060"/>
                <a:ext cx="1941236"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Time</a:t>
                </a:r>
              </a:p>
            </p:txBody>
          </p:sp>
          <p:sp>
            <p:nvSpPr>
              <p:cNvPr id="7" name="TextBox 6">
                <a:extLst>
                  <a:ext uri="{FF2B5EF4-FFF2-40B4-BE49-F238E27FC236}">
                    <a16:creationId xmlns:a16="http://schemas.microsoft.com/office/drawing/2014/main" id="{E939F558-C7AA-A24C-999D-9B8BE6AF61EC}"/>
                  </a:ext>
                </a:extLst>
              </p:cNvPr>
              <p:cNvSpPr txBox="1"/>
              <p:nvPr/>
            </p:nvSpPr>
            <p:spPr>
              <a:xfrm rot="16200000">
                <a:off x="-449094" y="7203742"/>
                <a:ext cx="5762796"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Utilization (%)</a:t>
                </a:r>
              </a:p>
            </p:txBody>
          </p:sp>
        </p:grpSp>
      </p:grpSp>
      <p:sp>
        <p:nvSpPr>
          <p:cNvPr id="2" name="Title 1"/>
          <p:cNvSpPr>
            <a:spLocks noGrp="1"/>
          </p:cNvSpPr>
          <p:nvPr>
            <p:ph type="title"/>
          </p:nvPr>
        </p:nvSpPr>
        <p:spPr/>
        <p:txBody>
          <a:bodyPr>
            <a:normAutofit fontScale="90000"/>
          </a:bodyPr>
          <a:lstStyle/>
          <a:p>
            <a:r>
              <a:rPr lang="en-US"/>
              <a:t>Static mapping is inefficient and dangerous</a:t>
            </a:r>
          </a:p>
        </p:txBody>
      </p:sp>
      <p:sp>
        <p:nvSpPr>
          <p:cNvPr id="3" name="Rectangle 2">
            <a:extLst>
              <a:ext uri="{FF2B5EF4-FFF2-40B4-BE49-F238E27FC236}">
                <a16:creationId xmlns:a16="http://schemas.microsoft.com/office/drawing/2014/main" id="{E32DA5FE-3E3A-624E-B483-66DC8CA04704}"/>
              </a:ext>
            </a:extLst>
          </p:cNvPr>
          <p:cNvSpPr/>
          <p:nvPr/>
        </p:nvSpPr>
        <p:spPr>
          <a:xfrm>
            <a:off x="4064000" y="3429000"/>
            <a:ext cx="15976600" cy="2042943"/>
          </a:xfrm>
          <a:prstGeom prst="rect">
            <a:avLst/>
          </a:prstGeom>
          <a:solidFill>
            <a:srgbClr val="FF0000">
              <a:alpha val="36000"/>
            </a:srgb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 name="Slide Number Placeholder 3">
            <a:extLst>
              <a:ext uri="{FF2B5EF4-FFF2-40B4-BE49-F238E27FC236}">
                <a16:creationId xmlns:a16="http://schemas.microsoft.com/office/drawing/2014/main" id="{C1ED160B-8140-FB47-BE17-6BA48D7E4CA4}"/>
              </a:ext>
            </a:extLst>
          </p:cNvPr>
          <p:cNvSpPr>
            <a:spLocks noGrp="1"/>
          </p:cNvSpPr>
          <p:nvPr>
            <p:ph type="sldNum" sz="quarter" idx="12"/>
          </p:nvPr>
        </p:nvSpPr>
        <p:spPr/>
        <p:txBody>
          <a:bodyPr/>
          <a:lstStyle/>
          <a:p>
            <a:fld id="{1AA0B271-0004-654C-B615-3785AE065827}" type="slidenum">
              <a:rPr lang="en-US" smtClean="0"/>
              <a:t>9</a:t>
            </a:fld>
            <a:endParaRPr lang="en-US"/>
          </a:p>
        </p:txBody>
      </p:sp>
      <p:cxnSp>
        <p:nvCxnSpPr>
          <p:cNvPr id="8" name="Straight Arrow Connector 7">
            <a:extLst>
              <a:ext uri="{FF2B5EF4-FFF2-40B4-BE49-F238E27FC236}">
                <a16:creationId xmlns:a16="http://schemas.microsoft.com/office/drawing/2014/main" id="{33D3CCC3-F216-604B-A282-56D68F3A7EEC}"/>
              </a:ext>
            </a:extLst>
          </p:cNvPr>
          <p:cNvCxnSpPr>
            <a:cxnSpLocks/>
          </p:cNvCxnSpPr>
          <p:nvPr/>
        </p:nvCxnSpPr>
        <p:spPr>
          <a:xfrm>
            <a:off x="4699000" y="10998200"/>
            <a:ext cx="2260600" cy="0"/>
          </a:xfrm>
          <a:prstGeom prst="straightConnector1">
            <a:avLst/>
          </a:prstGeom>
          <a:noFill/>
          <a:ln w="127000" cap="flat">
            <a:solidFill>
              <a:schemeClr val="accent6"/>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0" name="Straight Arrow Connector 9">
            <a:extLst>
              <a:ext uri="{FF2B5EF4-FFF2-40B4-BE49-F238E27FC236}">
                <a16:creationId xmlns:a16="http://schemas.microsoft.com/office/drawing/2014/main" id="{02A614AD-0AAE-B543-861A-E38E6D42A551}"/>
              </a:ext>
            </a:extLst>
          </p:cNvPr>
          <p:cNvCxnSpPr/>
          <p:nvPr/>
        </p:nvCxnSpPr>
        <p:spPr>
          <a:xfrm flipV="1">
            <a:off x="4699000" y="8813800"/>
            <a:ext cx="1879600" cy="1041400"/>
          </a:xfrm>
          <a:prstGeom prst="straightConnector1">
            <a:avLst/>
          </a:prstGeom>
          <a:noFill/>
          <a:ln w="127000" cap="flat">
            <a:solidFill>
              <a:schemeClr val="accent6"/>
            </a:solidFill>
            <a:prstDash val="solid"/>
            <a:miter lim="400000"/>
            <a:tailEnd type="triangle"/>
          </a:ln>
          <a:effectLst/>
        </p:spPr>
        <p:style>
          <a:lnRef idx="0">
            <a:scrgbClr r="0" g="0" b="0"/>
          </a:lnRef>
          <a:fillRef idx="0">
            <a:scrgbClr r="0" g="0" b="0"/>
          </a:fillRef>
          <a:effectRef idx="0">
            <a:scrgbClr r="0" g="0" b="0"/>
          </a:effectRef>
          <a:fontRef idx="none"/>
        </p:style>
      </p:cxnSp>
      <p:sp>
        <p:nvSpPr>
          <p:cNvPr id="12" name="TextBox 11">
            <a:extLst>
              <a:ext uri="{FF2B5EF4-FFF2-40B4-BE49-F238E27FC236}">
                <a16:creationId xmlns:a16="http://schemas.microsoft.com/office/drawing/2014/main" id="{5CC7AD45-858F-474A-8B8F-C722BBFF5EB9}"/>
              </a:ext>
            </a:extLst>
          </p:cNvPr>
          <p:cNvSpPr txBox="1"/>
          <p:nvPr/>
        </p:nvSpPr>
        <p:spPr>
          <a:xfrm>
            <a:off x="10364241" y="4111238"/>
            <a:ext cx="2928687"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4000">
                <a:solidFill>
                  <a:srgbClr val="FF0000"/>
                </a:solidFill>
              </a:rPr>
              <a:t>Danger Zone</a:t>
            </a:r>
            <a:endParaRPr kumimoji="0" lang="en-US" sz="4000" b="0" i="0" u="none" strike="noStrike" cap="none" spc="0" normalizeH="0">
              <a:ln>
                <a:noFill/>
              </a:ln>
              <a:solidFill>
                <a:srgbClr val="FF0000"/>
              </a:solidFill>
              <a:effectLst/>
              <a:uFillTx/>
              <a:latin typeface="Vista Sans OT Medium"/>
              <a:ea typeface="Vista Sans OT Medium"/>
              <a:cs typeface="Vista Sans OT Medium"/>
              <a:sym typeface="Vista Sans OT Medium"/>
            </a:endParaRPr>
          </a:p>
        </p:txBody>
      </p:sp>
      <p:cxnSp>
        <p:nvCxnSpPr>
          <p:cNvPr id="15" name="Straight Connector 14">
            <a:extLst>
              <a:ext uri="{FF2B5EF4-FFF2-40B4-BE49-F238E27FC236}">
                <a16:creationId xmlns:a16="http://schemas.microsoft.com/office/drawing/2014/main" id="{AE401BF8-B3C3-3441-AA9F-2EA5B44E2320}"/>
              </a:ext>
            </a:extLst>
          </p:cNvPr>
          <p:cNvCxnSpPr>
            <a:cxnSpLocks/>
          </p:cNvCxnSpPr>
          <p:nvPr/>
        </p:nvCxnSpPr>
        <p:spPr>
          <a:xfrm>
            <a:off x="4064000" y="5388152"/>
            <a:ext cx="15976600" cy="0"/>
          </a:xfrm>
          <a:prstGeom prst="line">
            <a:avLst/>
          </a:prstGeom>
          <a:noFill/>
          <a:ln w="127000" cap="flat">
            <a:solidFill>
              <a:srgbClr val="FF0000"/>
            </a:solidFill>
            <a:prstDash val="solid"/>
            <a:miter lim="400000"/>
          </a:ln>
          <a:effectLst/>
        </p:spPr>
        <p:style>
          <a:lnRef idx="0">
            <a:scrgbClr r="0" g="0" b="0"/>
          </a:lnRef>
          <a:fillRef idx="0">
            <a:scrgbClr r="0" g="0" b="0"/>
          </a:fillRef>
          <a:effectRef idx="0">
            <a:scrgbClr r="0" g="0" b="0"/>
          </a:effectRef>
          <a:fontRef idx="none"/>
        </p:style>
      </p:cxnSp>
      <p:sp>
        <p:nvSpPr>
          <p:cNvPr id="16" name="TextBox 15">
            <a:extLst>
              <a:ext uri="{FF2B5EF4-FFF2-40B4-BE49-F238E27FC236}">
                <a16:creationId xmlns:a16="http://schemas.microsoft.com/office/drawing/2014/main" id="{1C2C0145-67F2-9C4E-866E-6E6AB57DF2EC}"/>
              </a:ext>
            </a:extLst>
          </p:cNvPr>
          <p:cNvSpPr txBox="1"/>
          <p:nvPr/>
        </p:nvSpPr>
        <p:spPr>
          <a:xfrm>
            <a:off x="4379132" y="2879725"/>
            <a:ext cx="2308325"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2015</a:t>
            </a:r>
          </a:p>
        </p:txBody>
      </p:sp>
      <p:sp useBgFill="1">
        <p:nvSpPr>
          <p:cNvPr id="5" name="TextBox 4">
            <a:extLst>
              <a:ext uri="{FF2B5EF4-FFF2-40B4-BE49-F238E27FC236}">
                <a16:creationId xmlns:a16="http://schemas.microsoft.com/office/drawing/2014/main" id="{D94BF092-670B-0246-A4DF-1129943E9BB5}"/>
              </a:ext>
            </a:extLst>
          </p:cNvPr>
          <p:cNvSpPr txBox="1"/>
          <p:nvPr/>
        </p:nvSpPr>
        <p:spPr>
          <a:xfrm>
            <a:off x="3024774" y="10003507"/>
            <a:ext cx="3023264" cy="846386"/>
          </a:xfrm>
          <a:prstGeom prst="rect">
            <a:avLst/>
          </a:prstGeom>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a:ln>
                  <a:noFill/>
                </a:ln>
                <a:solidFill>
                  <a:schemeClr val="accent6"/>
                </a:solidFill>
                <a:effectLst/>
                <a:uFillTx/>
                <a:latin typeface="Vista Sans OT Medium"/>
                <a:ea typeface="Vista Sans OT Medium"/>
                <a:cs typeface="Vista Sans OT Medium"/>
                <a:sym typeface="Vista Sans OT Medium"/>
              </a:rPr>
              <a:t>Inefficient</a:t>
            </a:r>
          </a:p>
        </p:txBody>
      </p:sp>
      <p:sp useBgFill="1">
        <p:nvSpPr>
          <p:cNvPr id="17" name="TextBox 16">
            <a:extLst>
              <a:ext uri="{FF2B5EF4-FFF2-40B4-BE49-F238E27FC236}">
                <a16:creationId xmlns:a16="http://schemas.microsoft.com/office/drawing/2014/main" id="{7820B4D0-36C8-F544-9785-58D08895CAA7}"/>
              </a:ext>
            </a:extLst>
          </p:cNvPr>
          <p:cNvSpPr txBox="1"/>
          <p:nvPr/>
        </p:nvSpPr>
        <p:spPr>
          <a:xfrm>
            <a:off x="15407585" y="3672236"/>
            <a:ext cx="3124253" cy="846386"/>
          </a:xfrm>
          <a:prstGeom prst="rect">
            <a:avLst/>
          </a:prstGeom>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a:ln>
                  <a:noFill/>
                </a:ln>
                <a:solidFill>
                  <a:schemeClr val="accent6"/>
                </a:solidFill>
                <a:effectLst/>
                <a:uFillTx/>
                <a:latin typeface="Vista Sans OT Medium"/>
                <a:ea typeface="Vista Sans OT Medium"/>
                <a:cs typeface="Vista Sans OT Medium"/>
                <a:sym typeface="Vista Sans OT Medium"/>
              </a:rPr>
              <a:t>Dangerous</a:t>
            </a:r>
          </a:p>
        </p:txBody>
      </p:sp>
      <p:sp useBgFill="1">
        <p:nvSpPr>
          <p:cNvPr id="20" name="Rounded Rectangle 19">
            <a:extLst>
              <a:ext uri="{FF2B5EF4-FFF2-40B4-BE49-F238E27FC236}">
                <a16:creationId xmlns:a16="http://schemas.microsoft.com/office/drawing/2014/main" id="{90F02138-93A5-8247-8E18-9A1A81E41B52}"/>
              </a:ext>
            </a:extLst>
          </p:cNvPr>
          <p:cNvSpPr/>
          <p:nvPr/>
        </p:nvSpPr>
        <p:spPr>
          <a:xfrm>
            <a:off x="13935670" y="8979923"/>
            <a:ext cx="10220972" cy="3551545"/>
          </a:xfrm>
          <a:prstGeom prst="roundRect">
            <a:avLst/>
          </a:prstGeom>
          <a:ln w="127000" cap="flat">
            <a:solidFill>
              <a:schemeClr val="accent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6000" b="0" i="0" u="none" strike="noStrike" cap="none" spc="0" normalizeH="0">
                <a:ln>
                  <a:noFill/>
                </a:ln>
                <a:solidFill>
                  <a:schemeClr val="tx2">
                    <a:lumMod val="10000"/>
                  </a:schemeClr>
                </a:solidFill>
                <a:effectLst>
                  <a:outerShdw blurRad="38100" dist="12700" dir="5400000" rotWithShape="0">
                    <a:srgbClr val="000000">
                      <a:alpha val="50000"/>
                    </a:srgbClr>
                  </a:outerShdw>
                </a:effectLst>
                <a:uFillTx/>
                <a:latin typeface="+mn-lt"/>
                <a:ea typeface="+mn-ea"/>
                <a:cs typeface="+mn-cs"/>
                <a:sym typeface="Gill Sans"/>
              </a:rPr>
              <a:t>Static routing is </a:t>
            </a:r>
          </a:p>
          <a:p>
            <a:pPr marL="0" marR="0" indent="0" algn="ctr" defTabSz="584200" rtl="0" fontAlgn="auto" latinLnBrk="1" hangingPunct="0">
              <a:lnSpc>
                <a:spcPct val="100000"/>
              </a:lnSpc>
              <a:spcBef>
                <a:spcPts val="0"/>
              </a:spcBef>
              <a:spcAft>
                <a:spcPts val="0"/>
              </a:spcAft>
              <a:buClrTx/>
              <a:buSzTx/>
              <a:buFontTx/>
              <a:buNone/>
              <a:tabLst/>
            </a:pPr>
            <a:r>
              <a:rPr kumimoji="0" lang="en-US" sz="6000" b="0" i="0" u="none" strike="noStrike" cap="none" spc="0" normalizeH="0">
                <a:ln>
                  <a:noFill/>
                </a:ln>
                <a:solidFill>
                  <a:schemeClr val="tx2">
                    <a:lumMod val="10000"/>
                  </a:schemeClr>
                </a:solidFill>
                <a:effectLst>
                  <a:outerShdw blurRad="38100" dist="12700" dir="5400000" rotWithShape="0">
                    <a:srgbClr val="000000">
                      <a:alpha val="50000"/>
                    </a:srgbClr>
                  </a:outerShdw>
                </a:effectLst>
                <a:uFillTx/>
                <a:latin typeface="+mn-lt"/>
                <a:ea typeface="+mn-ea"/>
                <a:cs typeface="+mn-cs"/>
                <a:sym typeface="Gill Sans"/>
              </a:rPr>
              <a:t>inefficient, error-prone, </a:t>
            </a:r>
          </a:p>
          <a:p>
            <a:pPr marL="0" marR="0" indent="0" algn="ctr" defTabSz="584200" rtl="0" fontAlgn="auto" latinLnBrk="1" hangingPunct="0">
              <a:lnSpc>
                <a:spcPct val="100000"/>
              </a:lnSpc>
              <a:spcBef>
                <a:spcPts val="0"/>
              </a:spcBef>
              <a:spcAft>
                <a:spcPts val="0"/>
              </a:spcAft>
              <a:buClrTx/>
              <a:buSzTx/>
              <a:buFontTx/>
              <a:buNone/>
              <a:tabLst/>
            </a:pPr>
            <a:r>
              <a:rPr kumimoji="0" lang="en-US" sz="6000" b="0" i="0" u="none" strike="noStrike" cap="none" spc="0" normalizeH="0">
                <a:ln>
                  <a:noFill/>
                </a:ln>
                <a:solidFill>
                  <a:schemeClr val="tx2">
                    <a:lumMod val="10000"/>
                  </a:schemeClr>
                </a:solidFill>
                <a:effectLst>
                  <a:outerShdw blurRad="38100" dist="12700" dir="5400000" rotWithShape="0">
                    <a:srgbClr val="000000">
                      <a:alpha val="50000"/>
                    </a:srgbClr>
                  </a:outerShdw>
                </a:effectLst>
                <a:uFillTx/>
                <a:latin typeface="+mn-lt"/>
                <a:ea typeface="+mn-ea"/>
                <a:cs typeface="+mn-cs"/>
                <a:sym typeface="Gill Sans"/>
              </a:rPr>
              <a:t>and time-consuming</a:t>
            </a:r>
          </a:p>
        </p:txBody>
      </p:sp>
    </p:spTree>
    <p:custDataLst>
      <p:tags r:id="rId1"/>
    </p:custDataLst>
    <p:extLst>
      <p:ext uri="{BB962C8B-B14F-4D97-AF65-F5344CB8AC3E}">
        <p14:creationId xmlns:p14="http://schemas.microsoft.com/office/powerpoint/2010/main" val="915873884"/>
      </p:ext>
    </p:extLst>
  </p:cSld>
  <p:clrMapOvr>
    <a:masterClrMapping/>
  </p:clrMapOvr>
  <mc:AlternateContent xmlns:mc="http://schemas.openxmlformats.org/markup-compatibility/2006">
    <mc:Choice xmlns:p14="http://schemas.microsoft.com/office/powerpoint/2010/main" Requires="p14">
      <p:transition spd="med" p14:dur="700" advTm="67609">
        <p:fade/>
      </p:transition>
    </mc:Choice>
    <mc:Fallback>
      <p:transition spd="med" advTm="676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3"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5" grpId="0" animBg="1"/>
      <p:bldP spid="17"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Taiji: User Traffic Management at the Edge</a:t>
            </a:r>
          </a:p>
        </p:txBody>
      </p:sp>
      <p:sp>
        <p:nvSpPr>
          <p:cNvPr id="3" name="Text Placeholder 2"/>
          <p:cNvSpPr>
            <a:spLocks noGrp="1"/>
          </p:cNvSpPr>
          <p:nvPr>
            <p:ph type="body" sz="quarter" idx="11"/>
          </p:nvPr>
        </p:nvSpPr>
        <p:spPr>
          <a:xfrm>
            <a:off x="1524000" y="3683000"/>
            <a:ext cx="21336000" cy="8489950"/>
          </a:xfrm>
        </p:spPr>
        <p:txBody>
          <a:bodyPr vert="horz" lIns="0" tIns="0" rIns="0" bIns="0" anchor="t"/>
          <a:lstStyle/>
          <a:p>
            <a:r>
              <a:rPr lang="en-US"/>
              <a:t>Continuous operation, reactive system</a:t>
            </a:r>
          </a:p>
          <a:p>
            <a:pPr lvl="1"/>
            <a:r>
              <a:rPr lang="en-US"/>
              <a:t>Balances datacenter utilization</a:t>
            </a:r>
          </a:p>
          <a:p>
            <a:pPr lvl="1"/>
            <a:r>
              <a:rPr lang="en-US"/>
              <a:t>Minimizes network latency</a:t>
            </a:r>
          </a:p>
          <a:p>
            <a:pPr lvl="1"/>
            <a:r>
              <a:rPr lang="en-US"/>
              <a:t>Leverages user connections for cache efficiency</a:t>
            </a:r>
          </a:p>
          <a:p>
            <a:pPr lvl="1"/>
            <a:endParaRPr lang="en-US"/>
          </a:p>
          <a:p>
            <a:r>
              <a:rPr lang="en-US"/>
              <a:t>Running in production for 4+ years</a:t>
            </a:r>
          </a:p>
          <a:p>
            <a:pPr lvl="1"/>
            <a:endParaRPr lang="en-US"/>
          </a:p>
          <a:p>
            <a:pPr marL="0" indent="0">
              <a:buNone/>
            </a:pPr>
            <a:endParaRPr lang="en-US"/>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10</a:t>
            </a:fld>
            <a:endParaRPr lang="en-US"/>
          </a:p>
        </p:txBody>
      </p:sp>
    </p:spTree>
    <p:extLst>
      <p:ext uri="{BB962C8B-B14F-4D97-AF65-F5344CB8AC3E}">
        <p14:creationId xmlns:p14="http://schemas.microsoft.com/office/powerpoint/2010/main" val="1551703825"/>
      </p:ext>
    </p:extLst>
  </p:cSld>
  <p:clrMapOvr>
    <a:masterClrMapping/>
  </p:clrMapOvr>
  <mc:AlternateContent xmlns:mc="http://schemas.openxmlformats.org/markup-compatibility/2006">
    <mc:Choice xmlns:p14="http://schemas.microsoft.com/office/powerpoint/2010/main" Requires="p14">
      <p:transition spd="med" p14:dur="700" advTm="32236">
        <p:fade/>
      </p:transition>
    </mc:Choice>
    <mc:Fallback>
      <p:transition spd="med" advTm="32236">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Agenda</a:t>
            </a:r>
          </a:p>
        </p:txBody>
      </p:sp>
      <p:sp>
        <p:nvSpPr>
          <p:cNvPr id="3" name="Text Placeholder 2"/>
          <p:cNvSpPr>
            <a:spLocks noGrp="1"/>
          </p:cNvSpPr>
          <p:nvPr>
            <p:ph type="body" sz="quarter" idx="11"/>
          </p:nvPr>
        </p:nvSpPr>
        <p:spPr>
          <a:xfrm>
            <a:off x="1524000" y="3683000"/>
            <a:ext cx="21336000" cy="8489950"/>
          </a:xfrm>
        </p:spPr>
        <p:txBody>
          <a:bodyPr vert="horz" lIns="0" tIns="0" rIns="0" bIns="0" anchor="t"/>
          <a:lstStyle/>
          <a:p>
            <a:r>
              <a:rPr lang="en-US"/>
              <a:t>Taiji Overview</a:t>
            </a:r>
          </a:p>
          <a:p>
            <a:pPr lvl="1"/>
            <a:r>
              <a:rPr lang="en-US"/>
              <a:t>Traffic Allocation</a:t>
            </a:r>
          </a:p>
          <a:p>
            <a:pPr lvl="1"/>
            <a:r>
              <a:rPr lang="en-US"/>
              <a:t>User Routing</a:t>
            </a:r>
          </a:p>
          <a:p>
            <a:pPr lvl="1"/>
            <a:endParaRPr lang="en-US"/>
          </a:p>
          <a:p>
            <a:r>
              <a:rPr lang="en-US"/>
              <a:t>Evaluation</a:t>
            </a:r>
          </a:p>
          <a:p>
            <a:pPr lvl="1"/>
            <a:endParaRPr lang="en-US"/>
          </a:p>
          <a:p>
            <a:pPr marL="0" indent="0">
              <a:buNone/>
            </a:pPr>
            <a:endParaRPr lang="en-US"/>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11</a:t>
            </a:fld>
            <a:endParaRPr lang="en-US"/>
          </a:p>
        </p:txBody>
      </p:sp>
    </p:spTree>
    <p:extLst>
      <p:ext uri="{BB962C8B-B14F-4D97-AF65-F5344CB8AC3E}">
        <p14:creationId xmlns:p14="http://schemas.microsoft.com/office/powerpoint/2010/main" val="553735394"/>
      </p:ext>
    </p:extLst>
  </p:cSld>
  <p:clrMapOvr>
    <a:masterClrMapping/>
  </p:clrMapOvr>
  <mc:AlternateContent xmlns:mc="http://schemas.openxmlformats.org/markup-compatibility/2006">
    <mc:Choice xmlns:p14="http://schemas.microsoft.com/office/powerpoint/2010/main" Requires="p14">
      <p:transition spd="med" p14:dur="700" advTm="15291">
        <p:fade/>
      </p:transition>
    </mc:Choice>
    <mc:Fallback>
      <p:transition spd="med" advTm="1529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41400"/>
            <a:ext cx="12027877" cy="1838325"/>
          </a:xfrm>
        </p:spPr>
        <p:txBody>
          <a:bodyPr vert="horz" lIns="0" tIns="0" rIns="0" bIns="0" anchor="t">
            <a:normAutofit/>
          </a:bodyPr>
          <a:lstStyle/>
          <a:p>
            <a:r>
              <a:rPr lang="en-US"/>
              <a:t>Taiji Objectives</a:t>
            </a:r>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12</a:t>
            </a:fld>
            <a:endParaRPr lang="en-US"/>
          </a:p>
        </p:txBody>
      </p:sp>
      <p:sp>
        <p:nvSpPr>
          <p:cNvPr id="34" name="Text Placeholder 2">
            <a:extLst>
              <a:ext uri="{FF2B5EF4-FFF2-40B4-BE49-F238E27FC236}">
                <a16:creationId xmlns:a16="http://schemas.microsoft.com/office/drawing/2014/main" id="{B2684698-962B-2846-BD67-B0924D5619A3}"/>
              </a:ext>
            </a:extLst>
          </p:cNvPr>
          <p:cNvSpPr txBox="1">
            <a:spLocks/>
          </p:cNvSpPr>
          <p:nvPr/>
        </p:nvSpPr>
        <p:spPr>
          <a:xfrm>
            <a:off x="1055080" y="2855171"/>
            <a:ext cx="11379034" cy="7885545"/>
          </a:xfrm>
          <a:prstGeom prst="rect">
            <a:avLst/>
          </a:prstGeom>
        </p:spPr>
        <p:txBody>
          <a:bodyPr vert="horz" lIns="0" tIns="0" rIns="0" bIns="0" anchor="t"/>
          <a:lstStyle>
            <a:lvl1pPr marL="571500" indent="-571500" algn="l" defTabSz="546100" eaLnBrk="1" hangingPunct="1">
              <a:lnSpc>
                <a:spcPct val="120000"/>
              </a:lnSpc>
              <a:buClr>
                <a:srgbClr val="5890FF"/>
              </a:buClr>
              <a:buSzPct val="100000"/>
              <a:buFont typeface="Arial"/>
              <a:buChar char="•"/>
              <a:defRPr sz="7000" baseline="0">
                <a:solidFill>
                  <a:schemeClr val="bg1"/>
                </a:solidFill>
                <a:latin typeface="FreightSansLFPro"/>
                <a:ea typeface="+mj-ea"/>
                <a:cs typeface="+mj-cs"/>
                <a:sym typeface="Helvetica"/>
              </a:defRPr>
            </a:lvl1pPr>
            <a:lvl2pPr marL="914400" indent="-457200" algn="l" defTabSz="546100" eaLnBrk="1" hangingPunct="1">
              <a:lnSpc>
                <a:spcPct val="120000"/>
              </a:lnSpc>
              <a:buClr>
                <a:srgbClr val="5890FF"/>
              </a:buClr>
              <a:buFont typeface="Arial" panose="020B0604020202020204" pitchFamily="34" charset="0"/>
              <a:buChar char="•"/>
              <a:defRPr sz="6600">
                <a:solidFill>
                  <a:schemeClr val="bg1"/>
                </a:solidFill>
                <a:latin typeface="FreightSansLFPro"/>
                <a:ea typeface="+mj-ea"/>
                <a:cs typeface="+mj-cs"/>
                <a:sym typeface="Helvetica"/>
              </a:defRPr>
            </a:lvl2pPr>
            <a:lvl3pPr marL="1371600" indent="-457200" algn="l" defTabSz="546100" eaLnBrk="1" hangingPunct="1">
              <a:lnSpc>
                <a:spcPct val="120000"/>
              </a:lnSpc>
              <a:buClr>
                <a:srgbClr val="5890FF"/>
              </a:buClr>
              <a:buFont typeface="Arial" panose="020B0604020202020204" pitchFamily="34" charset="0"/>
              <a:buChar char="•"/>
              <a:defRPr sz="6000">
                <a:solidFill>
                  <a:schemeClr val="bg1"/>
                </a:solidFill>
                <a:latin typeface="FreightSansLFPro"/>
                <a:ea typeface="+mj-ea"/>
                <a:cs typeface="+mj-cs"/>
                <a:sym typeface="Helvetica"/>
              </a:defRPr>
            </a:lvl3pPr>
            <a:lvl4pPr marL="1828800" indent="-457200" algn="l" defTabSz="546100" eaLnBrk="1" hangingPunct="1">
              <a:lnSpc>
                <a:spcPct val="120000"/>
              </a:lnSpc>
              <a:buClr>
                <a:srgbClr val="5890FF"/>
              </a:buClr>
              <a:buFont typeface="Arial" panose="020B0604020202020204" pitchFamily="34" charset="0"/>
              <a:buChar char="•"/>
              <a:defRPr sz="5400">
                <a:solidFill>
                  <a:schemeClr val="bg1"/>
                </a:solidFill>
                <a:latin typeface="FreightSansLFPro"/>
                <a:ea typeface="+mj-ea"/>
                <a:cs typeface="+mj-cs"/>
                <a:sym typeface="Helvetica"/>
              </a:defRPr>
            </a:lvl4pPr>
            <a:lvl5pPr marL="2286000" indent="-457200" algn="l" defTabSz="546100" eaLnBrk="1" hangingPunct="1">
              <a:lnSpc>
                <a:spcPct val="120000"/>
              </a:lnSpc>
              <a:buClr>
                <a:srgbClr val="5890FF"/>
              </a:buClr>
              <a:buFont typeface="Arial" panose="020B0604020202020204" pitchFamily="34" charset="0"/>
              <a:buChar char="•"/>
              <a:defRPr sz="4800">
                <a:solidFill>
                  <a:schemeClr val="bg1"/>
                </a:solidFill>
                <a:latin typeface="FreightSansLFPro"/>
                <a:ea typeface="+mj-ea"/>
                <a:cs typeface="+mj-cs"/>
                <a:sym typeface="Helvetica"/>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a:lstStyle>
          <a:p>
            <a:pPr lvl="1"/>
            <a:r>
              <a:rPr lang="en-US"/>
              <a:t>How much traffic to allocate from each edge to datacenter?</a:t>
            </a:r>
          </a:p>
          <a:p>
            <a:pPr lvl="2"/>
            <a:r>
              <a:rPr lang="en-US"/>
              <a:t>Balanced utilization</a:t>
            </a:r>
          </a:p>
          <a:p>
            <a:pPr lvl="2"/>
            <a:r>
              <a:rPr lang="en-US"/>
              <a:t>Minimize network latency</a:t>
            </a:r>
          </a:p>
          <a:p>
            <a:pPr lvl="1"/>
            <a:endParaRPr lang="en-US" sz="4400"/>
          </a:p>
          <a:p>
            <a:pPr lvl="1"/>
            <a:r>
              <a:rPr lang="en-US"/>
              <a:t>How to route users?</a:t>
            </a:r>
          </a:p>
          <a:p>
            <a:pPr lvl="2"/>
            <a:r>
              <a:rPr lang="en-US"/>
              <a:t>Cache efficiency</a:t>
            </a:r>
          </a:p>
          <a:p>
            <a:pPr lvl="1"/>
            <a:endParaRPr lang="en-US"/>
          </a:p>
        </p:txBody>
      </p:sp>
      <p:sp>
        <p:nvSpPr>
          <p:cNvPr id="50" name="Rounded Rectangle 49">
            <a:extLst>
              <a:ext uri="{FF2B5EF4-FFF2-40B4-BE49-F238E27FC236}">
                <a16:creationId xmlns:a16="http://schemas.microsoft.com/office/drawing/2014/main" id="{2BA9CF1A-005D-B045-92CC-C0BE017B8CD0}"/>
              </a:ext>
            </a:extLst>
          </p:cNvPr>
          <p:cNvSpPr/>
          <p:nvPr/>
        </p:nvSpPr>
        <p:spPr>
          <a:xfrm>
            <a:off x="14995313" y="3158471"/>
            <a:ext cx="5172263" cy="7331727"/>
          </a:xfrm>
          <a:prstGeom prst="roundRect">
            <a:avLst/>
          </a:prstGeom>
          <a:noFill/>
          <a:ln w="127000" cap="flat">
            <a:solidFill>
              <a:srgbClr val="4472C4">
                <a:shade val="50000"/>
              </a:srgb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51" name="Straight Arrow Connector 50">
            <a:extLst>
              <a:ext uri="{FF2B5EF4-FFF2-40B4-BE49-F238E27FC236}">
                <a16:creationId xmlns:a16="http://schemas.microsoft.com/office/drawing/2014/main" id="{D594BFA8-9A6F-4E4F-BD7C-6208D89C5843}"/>
              </a:ext>
            </a:extLst>
          </p:cNvPr>
          <p:cNvCxnSpPr>
            <a:cxnSpLocks/>
            <a:stCxn id="64" idx="2"/>
          </p:cNvCxnSpPr>
          <p:nvPr/>
        </p:nvCxnSpPr>
        <p:spPr>
          <a:xfrm>
            <a:off x="17606376" y="10163386"/>
            <a:ext cx="0" cy="1096394"/>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58" name="TextBox 57">
            <a:extLst>
              <a:ext uri="{FF2B5EF4-FFF2-40B4-BE49-F238E27FC236}">
                <a16:creationId xmlns:a16="http://schemas.microsoft.com/office/drawing/2014/main" id="{F9EDEF26-7C36-0449-B0AA-9CACCE913D0C}"/>
              </a:ext>
            </a:extLst>
          </p:cNvPr>
          <p:cNvSpPr txBox="1"/>
          <p:nvPr/>
        </p:nvSpPr>
        <p:spPr>
          <a:xfrm>
            <a:off x="16425538" y="1425461"/>
            <a:ext cx="2200924"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Taiji</a:t>
            </a:r>
          </a:p>
        </p:txBody>
      </p:sp>
      <p:grpSp>
        <p:nvGrpSpPr>
          <p:cNvPr id="59" name="Group 58">
            <a:extLst>
              <a:ext uri="{FF2B5EF4-FFF2-40B4-BE49-F238E27FC236}">
                <a16:creationId xmlns:a16="http://schemas.microsoft.com/office/drawing/2014/main" id="{44AB2947-217E-704C-B833-D6E3886E52B3}"/>
              </a:ext>
            </a:extLst>
          </p:cNvPr>
          <p:cNvGrpSpPr/>
          <p:nvPr/>
        </p:nvGrpSpPr>
        <p:grpSpPr>
          <a:xfrm>
            <a:off x="15480874" y="3403136"/>
            <a:ext cx="4300328" cy="2366190"/>
            <a:chOff x="15239886" y="5430022"/>
            <a:chExt cx="4300328" cy="2366190"/>
          </a:xfrm>
        </p:grpSpPr>
        <p:sp>
          <p:nvSpPr>
            <p:cNvPr id="60" name="Rounded Rectangle 59">
              <a:extLst>
                <a:ext uri="{FF2B5EF4-FFF2-40B4-BE49-F238E27FC236}">
                  <a16:creationId xmlns:a16="http://schemas.microsoft.com/office/drawing/2014/main" id="{E9F62C0B-55E0-2A41-BCD1-B16FBEE7F67C}"/>
                </a:ext>
              </a:extLst>
            </p:cNvPr>
            <p:cNvSpPr/>
            <p:nvPr/>
          </p:nvSpPr>
          <p:spPr>
            <a:xfrm>
              <a:off x="15239886" y="5430022"/>
              <a:ext cx="4300328" cy="2366190"/>
            </a:xfrm>
            <a:prstGeom prst="roundRect">
              <a:avLst/>
            </a:prstGeom>
            <a:blipFill rotWithShape="1">
              <a:blip r:embed="rId4"/>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1" name="TextBox 60">
              <a:extLst>
                <a:ext uri="{FF2B5EF4-FFF2-40B4-BE49-F238E27FC236}">
                  <a16:creationId xmlns:a16="http://schemas.microsoft.com/office/drawing/2014/main" id="{A90636F6-4FE7-E440-A65D-54EEAD42FF9F}"/>
                </a:ext>
              </a:extLst>
            </p:cNvPr>
            <p:cNvSpPr txBox="1"/>
            <p:nvPr/>
          </p:nvSpPr>
          <p:spPr>
            <a:xfrm>
              <a:off x="16050124" y="5765928"/>
              <a:ext cx="2630528"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Traffic</a:t>
              </a:r>
            </a:p>
            <a:p>
              <a:pPr marL="0" marR="0" indent="0" algn="ctr" defTabSz="457200" rtl="0" fontAlgn="auto" latinLnBrk="1" hangingPunct="0">
                <a:lnSpc>
                  <a:spcPct val="110000"/>
                </a:lnSpc>
                <a:spcBef>
                  <a:spcPts val="0"/>
                </a:spcBef>
                <a:spcAft>
                  <a:spcPts val="0"/>
                </a:spcAft>
                <a:buClrTx/>
                <a:buSzTx/>
                <a:buFontTx/>
                <a:buNone/>
                <a:tabLst/>
              </a:pPr>
              <a:r>
                <a:rPr lang="en-US" sz="5000">
                  <a:solidFill>
                    <a:schemeClr val="tx1"/>
                  </a:solidFill>
                </a:rPr>
                <a:t>Allocator</a:t>
              </a:r>
              <a:endPar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endParaRPr>
            </a:p>
          </p:txBody>
        </p:sp>
      </p:grpSp>
      <p:grpSp>
        <p:nvGrpSpPr>
          <p:cNvPr id="63" name="Group 62">
            <a:extLst>
              <a:ext uri="{FF2B5EF4-FFF2-40B4-BE49-F238E27FC236}">
                <a16:creationId xmlns:a16="http://schemas.microsoft.com/office/drawing/2014/main" id="{4500E901-A29E-044D-A799-51298CF3570D}"/>
              </a:ext>
            </a:extLst>
          </p:cNvPr>
          <p:cNvGrpSpPr/>
          <p:nvPr/>
        </p:nvGrpSpPr>
        <p:grpSpPr>
          <a:xfrm>
            <a:off x="15456212" y="7797196"/>
            <a:ext cx="4300328" cy="2366190"/>
            <a:chOff x="15239886" y="5430022"/>
            <a:chExt cx="4300328" cy="2366190"/>
          </a:xfrm>
        </p:grpSpPr>
        <p:sp>
          <p:nvSpPr>
            <p:cNvPr id="64" name="Rounded Rectangle 63">
              <a:extLst>
                <a:ext uri="{FF2B5EF4-FFF2-40B4-BE49-F238E27FC236}">
                  <a16:creationId xmlns:a16="http://schemas.microsoft.com/office/drawing/2014/main" id="{6A72587B-4D06-0D47-8816-FBF5E8EC5FA8}"/>
                </a:ext>
              </a:extLst>
            </p:cNvPr>
            <p:cNvSpPr/>
            <p:nvPr/>
          </p:nvSpPr>
          <p:spPr>
            <a:xfrm>
              <a:off x="15239886" y="5430022"/>
              <a:ext cx="4300328" cy="2366190"/>
            </a:xfrm>
            <a:prstGeom prst="roundRect">
              <a:avLst/>
            </a:prstGeom>
            <a:blipFill rotWithShape="1">
              <a:blip r:embed="rId4"/>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5" name="TextBox 64">
              <a:extLst>
                <a:ext uri="{FF2B5EF4-FFF2-40B4-BE49-F238E27FC236}">
                  <a16:creationId xmlns:a16="http://schemas.microsoft.com/office/drawing/2014/main" id="{8A3A5BE6-2F0E-DD4C-8B15-7960785E2DA4}"/>
                </a:ext>
              </a:extLst>
            </p:cNvPr>
            <p:cNvSpPr txBox="1"/>
            <p:nvPr/>
          </p:nvSpPr>
          <p:spPr>
            <a:xfrm>
              <a:off x="15499493" y="5765928"/>
              <a:ext cx="3731791"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Conn. Aware</a:t>
              </a:r>
            </a:p>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Routing</a:t>
              </a:r>
            </a:p>
          </p:txBody>
        </p:sp>
      </p:grpSp>
      <p:grpSp>
        <p:nvGrpSpPr>
          <p:cNvPr id="67" name="Group 66">
            <a:extLst>
              <a:ext uri="{FF2B5EF4-FFF2-40B4-BE49-F238E27FC236}">
                <a16:creationId xmlns:a16="http://schemas.microsoft.com/office/drawing/2014/main" id="{E5B96349-5381-C44D-B389-ADDB71A9D1E5}"/>
              </a:ext>
            </a:extLst>
          </p:cNvPr>
          <p:cNvGrpSpPr/>
          <p:nvPr/>
        </p:nvGrpSpPr>
        <p:grpSpPr>
          <a:xfrm>
            <a:off x="15660145" y="5769326"/>
            <a:ext cx="3941785" cy="2007505"/>
            <a:chOff x="15660145" y="5769326"/>
            <a:chExt cx="3941785" cy="2007505"/>
          </a:xfrm>
        </p:grpSpPr>
        <p:cxnSp>
          <p:nvCxnSpPr>
            <p:cNvPr id="68" name="Straight Arrow Connector 67">
              <a:extLst>
                <a:ext uri="{FF2B5EF4-FFF2-40B4-BE49-F238E27FC236}">
                  <a16:creationId xmlns:a16="http://schemas.microsoft.com/office/drawing/2014/main" id="{1B075EA8-3877-F94B-8EBC-8DEB852B334E}"/>
                </a:ext>
              </a:extLst>
            </p:cNvPr>
            <p:cNvCxnSpPr>
              <a:cxnSpLocks/>
              <a:stCxn id="60" idx="2"/>
            </p:cNvCxnSpPr>
            <p:nvPr/>
          </p:nvCxnSpPr>
          <p:spPr>
            <a:xfrm>
              <a:off x="17631038" y="5769326"/>
              <a:ext cx="0" cy="2007505"/>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69" name="TextBox 68">
              <a:extLst>
                <a:ext uri="{FF2B5EF4-FFF2-40B4-BE49-F238E27FC236}">
                  <a16:creationId xmlns:a16="http://schemas.microsoft.com/office/drawing/2014/main" id="{BF1B54AB-6C15-BC4E-9D2D-B588396FB436}"/>
                </a:ext>
              </a:extLst>
            </p:cNvPr>
            <p:cNvSpPr txBox="1"/>
            <p:nvPr/>
          </p:nvSpPr>
          <p:spPr>
            <a:xfrm>
              <a:off x="15660145" y="6350506"/>
              <a:ext cx="3941785" cy="677108"/>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tx2">
                      <a:lumMod val="10000"/>
                    </a:schemeClr>
                  </a:solidFill>
                  <a:effectLst/>
                  <a:uFillTx/>
                  <a:latin typeface="Vista Sans OT Medium"/>
                  <a:ea typeface="Vista Sans OT Medium"/>
                  <a:cs typeface="Vista Sans OT Medium"/>
                  <a:sym typeface="Vista Sans OT Medium"/>
                </a:rPr>
                <a:t>Traffic Allocation</a:t>
              </a:r>
            </a:p>
          </p:txBody>
        </p:sp>
      </p:grpSp>
      <p:sp>
        <p:nvSpPr>
          <p:cNvPr id="73" name="TextBox 72">
            <a:extLst>
              <a:ext uri="{FF2B5EF4-FFF2-40B4-BE49-F238E27FC236}">
                <a16:creationId xmlns:a16="http://schemas.microsoft.com/office/drawing/2014/main" id="{E5E7C12B-70CC-F649-B48E-2EFA5576E628}"/>
              </a:ext>
            </a:extLst>
          </p:cNvPr>
          <p:cNvSpPr txBox="1"/>
          <p:nvPr/>
        </p:nvSpPr>
        <p:spPr>
          <a:xfrm>
            <a:off x="14281662" y="11469296"/>
            <a:ext cx="6599564"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tx2">
                    <a:lumMod val="10000"/>
                  </a:schemeClr>
                </a:solidFill>
                <a:effectLst/>
                <a:uFillTx/>
                <a:latin typeface="Vista Sans OT Medium"/>
                <a:ea typeface="Vista Sans OT Medium"/>
                <a:cs typeface="Vista Sans OT Medium"/>
                <a:sym typeface="Vista Sans OT Medium"/>
              </a:rPr>
              <a:t>User-to-Datacenter Mapping</a:t>
            </a:r>
          </a:p>
        </p:txBody>
      </p:sp>
      <p:sp>
        <p:nvSpPr>
          <p:cNvPr id="3" name="Right Brace 2">
            <a:extLst>
              <a:ext uri="{FF2B5EF4-FFF2-40B4-BE49-F238E27FC236}">
                <a16:creationId xmlns:a16="http://schemas.microsoft.com/office/drawing/2014/main" id="{D58AD136-39F7-F045-ADD9-F053EBE72B30}"/>
              </a:ext>
            </a:extLst>
          </p:cNvPr>
          <p:cNvSpPr/>
          <p:nvPr/>
        </p:nvSpPr>
        <p:spPr>
          <a:xfrm>
            <a:off x="12957406" y="2948955"/>
            <a:ext cx="797169" cy="4522571"/>
          </a:xfrm>
          <a:prstGeom prst="rightBrace">
            <a:avLst>
              <a:gd name="adj1" fmla="val 99509"/>
              <a:gd name="adj2" fmla="val 34488"/>
            </a:avLst>
          </a:prstGeom>
          <a:noFill/>
          <a:ln w="635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9" name="Right Brace 18">
            <a:extLst>
              <a:ext uri="{FF2B5EF4-FFF2-40B4-BE49-F238E27FC236}">
                <a16:creationId xmlns:a16="http://schemas.microsoft.com/office/drawing/2014/main" id="{38F7A53F-8DAD-6440-9DB1-48F2C08086F1}"/>
              </a:ext>
            </a:extLst>
          </p:cNvPr>
          <p:cNvSpPr/>
          <p:nvPr/>
        </p:nvSpPr>
        <p:spPr>
          <a:xfrm>
            <a:off x="12895013" y="8133103"/>
            <a:ext cx="797169" cy="2607614"/>
          </a:xfrm>
          <a:prstGeom prst="rightBrace">
            <a:avLst>
              <a:gd name="adj1" fmla="val 66243"/>
              <a:gd name="adj2" fmla="val 37166"/>
            </a:avLst>
          </a:prstGeom>
          <a:noFill/>
          <a:ln w="635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custDataLst>
      <p:tags r:id="rId1"/>
    </p:custDataLst>
    <p:extLst>
      <p:ext uri="{BB962C8B-B14F-4D97-AF65-F5344CB8AC3E}">
        <p14:creationId xmlns:p14="http://schemas.microsoft.com/office/powerpoint/2010/main" val="3195966018"/>
      </p:ext>
    </p:extLst>
  </p:cSld>
  <p:clrMapOvr>
    <a:masterClrMapping/>
  </p:clrMapOvr>
  <mc:AlternateContent xmlns:mc="http://schemas.openxmlformats.org/markup-compatibility/2006">
    <mc:Choice xmlns:p14="http://schemas.microsoft.com/office/powerpoint/2010/main" Requires="p14">
      <p:transition spd="med" p14:dur="700" advTm="38261">
        <p:fade/>
      </p:transition>
    </mc:Choice>
    <mc:Fallback>
      <p:transition spd="med" advTm="382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8" grpId="0"/>
      <p:bldP spid="73" grpId="0"/>
      <p:bldP spid="3"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anchor="t">
            <a:normAutofit/>
          </a:bodyPr>
          <a:lstStyle/>
          <a:p>
            <a:r>
              <a:rPr lang="en-US"/>
              <a:t>Taiji Allocator decides traffic allocation</a:t>
            </a:r>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13</a:t>
            </a:fld>
            <a:endParaRPr lang="en-US"/>
          </a:p>
        </p:txBody>
      </p:sp>
      <p:sp>
        <p:nvSpPr>
          <p:cNvPr id="7" name="TextBox 6">
            <a:extLst>
              <a:ext uri="{FF2B5EF4-FFF2-40B4-BE49-F238E27FC236}">
                <a16:creationId xmlns:a16="http://schemas.microsoft.com/office/drawing/2014/main" id="{466CA954-E4C7-DB40-9C44-E19FEE16AC7E}"/>
              </a:ext>
            </a:extLst>
          </p:cNvPr>
          <p:cNvSpPr txBox="1"/>
          <p:nvPr/>
        </p:nvSpPr>
        <p:spPr>
          <a:xfrm>
            <a:off x="572318" y="6401804"/>
            <a:ext cx="2341988"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Edge Nodes</a:t>
            </a:r>
          </a:p>
        </p:txBody>
      </p:sp>
      <p:sp>
        <p:nvSpPr>
          <p:cNvPr id="9" name="TextBox 8">
            <a:extLst>
              <a:ext uri="{FF2B5EF4-FFF2-40B4-BE49-F238E27FC236}">
                <a16:creationId xmlns:a16="http://schemas.microsoft.com/office/drawing/2014/main" id="{9B2A360F-4BE9-E74F-A06B-0A736F19ECFA}"/>
              </a:ext>
            </a:extLst>
          </p:cNvPr>
          <p:cNvSpPr txBox="1"/>
          <p:nvPr/>
        </p:nvSpPr>
        <p:spPr>
          <a:xfrm>
            <a:off x="436064" y="9262731"/>
            <a:ext cx="2614497"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Data Centers</a:t>
            </a:r>
          </a:p>
        </p:txBody>
      </p:sp>
      <p:sp>
        <p:nvSpPr>
          <p:cNvPr id="12" name="Rounded Rectangle 11">
            <a:extLst>
              <a:ext uri="{FF2B5EF4-FFF2-40B4-BE49-F238E27FC236}">
                <a16:creationId xmlns:a16="http://schemas.microsoft.com/office/drawing/2014/main" id="{5848F621-0331-F148-A484-B5D274A197D1}"/>
              </a:ext>
            </a:extLst>
          </p:cNvPr>
          <p:cNvSpPr/>
          <p:nvPr/>
        </p:nvSpPr>
        <p:spPr>
          <a:xfrm>
            <a:off x="4216400" y="8915401"/>
            <a:ext cx="2006600"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3" name="Rounded Rectangle 12">
            <a:extLst>
              <a:ext uri="{FF2B5EF4-FFF2-40B4-BE49-F238E27FC236}">
                <a16:creationId xmlns:a16="http://schemas.microsoft.com/office/drawing/2014/main" id="{253AEBFB-20E9-2D48-9A6D-8595A2CD64B1}"/>
              </a:ext>
            </a:extLst>
          </p:cNvPr>
          <p:cNvSpPr/>
          <p:nvPr/>
        </p:nvSpPr>
        <p:spPr>
          <a:xfrm>
            <a:off x="7009119" y="8915402"/>
            <a:ext cx="2006600"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4" name="Rounded Rectangle 13">
            <a:extLst>
              <a:ext uri="{FF2B5EF4-FFF2-40B4-BE49-F238E27FC236}">
                <a16:creationId xmlns:a16="http://schemas.microsoft.com/office/drawing/2014/main" id="{DA7B8753-C7F3-8541-8346-2E6F0F5D2CEC}"/>
              </a:ext>
            </a:extLst>
          </p:cNvPr>
          <p:cNvSpPr/>
          <p:nvPr/>
        </p:nvSpPr>
        <p:spPr>
          <a:xfrm>
            <a:off x="9801839" y="8915401"/>
            <a:ext cx="2006600"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38" name="Straight Arrow Connector 37">
            <a:extLst>
              <a:ext uri="{FF2B5EF4-FFF2-40B4-BE49-F238E27FC236}">
                <a16:creationId xmlns:a16="http://schemas.microsoft.com/office/drawing/2014/main" id="{40D318BF-20B2-4E42-8EE6-C978E5F52D53}"/>
              </a:ext>
            </a:extLst>
          </p:cNvPr>
          <p:cNvCxnSpPr/>
          <p:nvPr/>
        </p:nvCxnSpPr>
        <p:spPr>
          <a:xfrm flipH="1">
            <a:off x="5461000" y="8042940"/>
            <a:ext cx="508000" cy="534797"/>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0" name="Straight Arrow Connector 39">
            <a:extLst>
              <a:ext uri="{FF2B5EF4-FFF2-40B4-BE49-F238E27FC236}">
                <a16:creationId xmlns:a16="http://schemas.microsoft.com/office/drawing/2014/main" id="{606E6DB1-6591-6F4C-AE93-FCF686126CC4}"/>
              </a:ext>
            </a:extLst>
          </p:cNvPr>
          <p:cNvCxnSpPr/>
          <p:nvPr/>
        </p:nvCxnSpPr>
        <p:spPr>
          <a:xfrm>
            <a:off x="7340600" y="8042940"/>
            <a:ext cx="406400" cy="534797"/>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E0F584C9-5056-D44B-BE5D-AE1436FC88DF}"/>
              </a:ext>
            </a:extLst>
          </p:cNvPr>
          <p:cNvCxnSpPr/>
          <p:nvPr/>
        </p:nvCxnSpPr>
        <p:spPr>
          <a:xfrm flipH="1">
            <a:off x="8315939" y="8042940"/>
            <a:ext cx="447061" cy="534797"/>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85556CAC-1779-2545-B0F2-900AB54512A7}"/>
              </a:ext>
            </a:extLst>
          </p:cNvPr>
          <p:cNvCxnSpPr/>
          <p:nvPr/>
        </p:nvCxnSpPr>
        <p:spPr>
          <a:xfrm>
            <a:off x="10261600" y="7796211"/>
            <a:ext cx="340339" cy="781526"/>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45" name="TextBox 44">
            <a:extLst>
              <a:ext uri="{FF2B5EF4-FFF2-40B4-BE49-F238E27FC236}">
                <a16:creationId xmlns:a16="http://schemas.microsoft.com/office/drawing/2014/main" id="{247A403F-36AB-EB40-9D7A-A292560309A1}"/>
              </a:ext>
            </a:extLst>
          </p:cNvPr>
          <p:cNvSpPr txBox="1"/>
          <p:nvPr/>
        </p:nvSpPr>
        <p:spPr>
          <a:xfrm>
            <a:off x="4484898" y="7890739"/>
            <a:ext cx="814325"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3500"/>
              <a:t>5</a:t>
            </a: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0%</a:t>
            </a:r>
          </a:p>
        </p:txBody>
      </p:sp>
      <p:sp>
        <p:nvSpPr>
          <p:cNvPr id="46" name="TextBox 45">
            <a:extLst>
              <a:ext uri="{FF2B5EF4-FFF2-40B4-BE49-F238E27FC236}">
                <a16:creationId xmlns:a16="http://schemas.microsoft.com/office/drawing/2014/main" id="{F95EF09C-049D-5B44-9729-968904F62084}"/>
              </a:ext>
            </a:extLst>
          </p:cNvPr>
          <p:cNvSpPr txBox="1"/>
          <p:nvPr/>
        </p:nvSpPr>
        <p:spPr>
          <a:xfrm>
            <a:off x="6537939" y="7890739"/>
            <a:ext cx="814325"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3500"/>
              <a:t>5</a:t>
            </a: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0%</a:t>
            </a:r>
          </a:p>
        </p:txBody>
      </p:sp>
      <p:sp>
        <p:nvSpPr>
          <p:cNvPr id="47" name="TextBox 46">
            <a:extLst>
              <a:ext uri="{FF2B5EF4-FFF2-40B4-BE49-F238E27FC236}">
                <a16:creationId xmlns:a16="http://schemas.microsoft.com/office/drawing/2014/main" id="{16E6466D-F302-C846-A04C-B80655EA9EAA}"/>
              </a:ext>
            </a:extLst>
          </p:cNvPr>
          <p:cNvSpPr txBox="1"/>
          <p:nvPr/>
        </p:nvSpPr>
        <p:spPr>
          <a:xfrm>
            <a:off x="8723864" y="8042940"/>
            <a:ext cx="814325"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3500"/>
              <a:t>4</a:t>
            </a: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0%</a:t>
            </a:r>
          </a:p>
        </p:txBody>
      </p:sp>
      <p:sp>
        <p:nvSpPr>
          <p:cNvPr id="48" name="TextBox 47">
            <a:extLst>
              <a:ext uri="{FF2B5EF4-FFF2-40B4-BE49-F238E27FC236}">
                <a16:creationId xmlns:a16="http://schemas.microsoft.com/office/drawing/2014/main" id="{6F517C73-D4E2-F748-A6E6-6387603A1B6C}"/>
              </a:ext>
            </a:extLst>
          </p:cNvPr>
          <p:cNvSpPr txBox="1"/>
          <p:nvPr/>
        </p:nvSpPr>
        <p:spPr>
          <a:xfrm>
            <a:off x="10673832" y="7763337"/>
            <a:ext cx="814325"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3500"/>
              <a:t>6</a:t>
            </a: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0%</a:t>
            </a:r>
          </a:p>
        </p:txBody>
      </p:sp>
      <p:grpSp>
        <p:nvGrpSpPr>
          <p:cNvPr id="17" name="Group 16">
            <a:extLst>
              <a:ext uri="{FF2B5EF4-FFF2-40B4-BE49-F238E27FC236}">
                <a16:creationId xmlns:a16="http://schemas.microsoft.com/office/drawing/2014/main" id="{FF6354B3-24F7-184B-875C-D67A39F8EEE2}"/>
              </a:ext>
            </a:extLst>
          </p:cNvPr>
          <p:cNvGrpSpPr/>
          <p:nvPr/>
        </p:nvGrpSpPr>
        <p:grpSpPr>
          <a:xfrm>
            <a:off x="4505263" y="3326838"/>
            <a:ext cx="1883256" cy="673521"/>
            <a:chOff x="4505263" y="3326838"/>
            <a:chExt cx="1883256" cy="673521"/>
          </a:xfrm>
        </p:grpSpPr>
        <p:pic>
          <p:nvPicPr>
            <p:cNvPr id="36" name="Graphic 35" descr="Man">
              <a:extLst>
                <a:ext uri="{FF2B5EF4-FFF2-40B4-BE49-F238E27FC236}">
                  <a16:creationId xmlns:a16="http://schemas.microsoft.com/office/drawing/2014/main" id="{640B65D5-3012-5540-9181-876908DEB5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5263" y="3326840"/>
              <a:ext cx="673519" cy="673519"/>
            </a:xfrm>
            <a:prstGeom prst="rect">
              <a:avLst/>
            </a:prstGeom>
          </p:spPr>
        </p:pic>
        <p:pic>
          <p:nvPicPr>
            <p:cNvPr id="37" name="Graphic 36" descr="Man">
              <a:extLst>
                <a:ext uri="{FF2B5EF4-FFF2-40B4-BE49-F238E27FC236}">
                  <a16:creationId xmlns:a16="http://schemas.microsoft.com/office/drawing/2014/main" id="{E55891D0-D4D7-DE4A-9499-BB56B5D037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4240" y="3326839"/>
              <a:ext cx="673519" cy="673519"/>
            </a:xfrm>
            <a:prstGeom prst="rect">
              <a:avLst/>
            </a:prstGeom>
          </p:spPr>
        </p:pic>
        <p:pic>
          <p:nvPicPr>
            <p:cNvPr id="39" name="Graphic 38" descr="Man">
              <a:extLst>
                <a:ext uri="{FF2B5EF4-FFF2-40B4-BE49-F238E27FC236}">
                  <a16:creationId xmlns:a16="http://schemas.microsoft.com/office/drawing/2014/main" id="{DCCED9C6-97EF-DB4A-B359-90DC901F7E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5000" y="3326838"/>
              <a:ext cx="673519" cy="673519"/>
            </a:xfrm>
            <a:prstGeom prst="rect">
              <a:avLst/>
            </a:prstGeom>
          </p:spPr>
        </p:pic>
      </p:grpSp>
      <p:sp>
        <p:nvSpPr>
          <p:cNvPr id="5" name="TextBox 4">
            <a:extLst>
              <a:ext uri="{FF2B5EF4-FFF2-40B4-BE49-F238E27FC236}">
                <a16:creationId xmlns:a16="http://schemas.microsoft.com/office/drawing/2014/main" id="{CC5EA310-865B-8C45-8097-C7D2657AA0E8}"/>
              </a:ext>
            </a:extLst>
          </p:cNvPr>
          <p:cNvSpPr txBox="1"/>
          <p:nvPr/>
        </p:nvSpPr>
        <p:spPr>
          <a:xfrm>
            <a:off x="1179055" y="3510875"/>
            <a:ext cx="1128514"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Users</a:t>
            </a:r>
          </a:p>
        </p:txBody>
      </p:sp>
      <p:grpSp>
        <p:nvGrpSpPr>
          <p:cNvPr id="18" name="Group 17">
            <a:extLst>
              <a:ext uri="{FF2B5EF4-FFF2-40B4-BE49-F238E27FC236}">
                <a16:creationId xmlns:a16="http://schemas.microsoft.com/office/drawing/2014/main" id="{2D766934-ECBF-A84E-8619-A81CD8F16334}"/>
              </a:ext>
            </a:extLst>
          </p:cNvPr>
          <p:cNvGrpSpPr/>
          <p:nvPr/>
        </p:nvGrpSpPr>
        <p:grpSpPr>
          <a:xfrm>
            <a:off x="6320300" y="3326837"/>
            <a:ext cx="1883256" cy="673521"/>
            <a:chOff x="6320300" y="3326837"/>
            <a:chExt cx="1883256" cy="673521"/>
          </a:xfrm>
        </p:grpSpPr>
        <p:pic>
          <p:nvPicPr>
            <p:cNvPr id="41" name="Graphic 40" descr="Man">
              <a:extLst>
                <a:ext uri="{FF2B5EF4-FFF2-40B4-BE49-F238E27FC236}">
                  <a16:creationId xmlns:a16="http://schemas.microsoft.com/office/drawing/2014/main" id="{88E878E9-4AC9-854A-B6AC-9D92A076D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0300" y="3326839"/>
              <a:ext cx="673519" cy="673519"/>
            </a:xfrm>
            <a:prstGeom prst="rect">
              <a:avLst/>
            </a:prstGeom>
          </p:spPr>
        </p:pic>
        <p:pic>
          <p:nvPicPr>
            <p:cNvPr id="43" name="Graphic 42" descr="Man">
              <a:extLst>
                <a:ext uri="{FF2B5EF4-FFF2-40B4-BE49-F238E27FC236}">
                  <a16:creationId xmlns:a16="http://schemas.microsoft.com/office/drawing/2014/main" id="{26DEF177-213C-D841-A819-82978C35A6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9277" y="3326838"/>
              <a:ext cx="673519" cy="673519"/>
            </a:xfrm>
            <a:prstGeom prst="rect">
              <a:avLst/>
            </a:prstGeom>
          </p:spPr>
        </p:pic>
        <p:pic>
          <p:nvPicPr>
            <p:cNvPr id="49" name="Graphic 48" descr="Man">
              <a:extLst>
                <a:ext uri="{FF2B5EF4-FFF2-40B4-BE49-F238E27FC236}">
                  <a16:creationId xmlns:a16="http://schemas.microsoft.com/office/drawing/2014/main" id="{21EBBA70-09D2-2241-B21F-5887EB00F5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0037" y="3326837"/>
              <a:ext cx="673519" cy="673519"/>
            </a:xfrm>
            <a:prstGeom prst="rect">
              <a:avLst/>
            </a:prstGeom>
          </p:spPr>
        </p:pic>
      </p:grpSp>
      <p:grpSp>
        <p:nvGrpSpPr>
          <p:cNvPr id="19" name="Group 18">
            <a:extLst>
              <a:ext uri="{FF2B5EF4-FFF2-40B4-BE49-F238E27FC236}">
                <a16:creationId xmlns:a16="http://schemas.microsoft.com/office/drawing/2014/main" id="{29252EBC-CFC4-B342-98AB-C3360D852381}"/>
              </a:ext>
            </a:extLst>
          </p:cNvPr>
          <p:cNvGrpSpPr/>
          <p:nvPr/>
        </p:nvGrpSpPr>
        <p:grpSpPr>
          <a:xfrm>
            <a:off x="8773417" y="3326837"/>
            <a:ext cx="1264279" cy="673520"/>
            <a:chOff x="8773417" y="3326837"/>
            <a:chExt cx="1264279" cy="673520"/>
          </a:xfrm>
        </p:grpSpPr>
        <p:pic>
          <p:nvPicPr>
            <p:cNvPr id="52" name="Graphic 51" descr="Man">
              <a:extLst>
                <a:ext uri="{FF2B5EF4-FFF2-40B4-BE49-F238E27FC236}">
                  <a16:creationId xmlns:a16="http://schemas.microsoft.com/office/drawing/2014/main" id="{500A6F09-D75F-C74C-B094-61DB291C80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3417" y="3326838"/>
              <a:ext cx="673519" cy="673519"/>
            </a:xfrm>
            <a:prstGeom prst="rect">
              <a:avLst/>
            </a:prstGeom>
          </p:spPr>
        </p:pic>
        <p:pic>
          <p:nvPicPr>
            <p:cNvPr id="53" name="Graphic 52" descr="Man">
              <a:extLst>
                <a:ext uri="{FF2B5EF4-FFF2-40B4-BE49-F238E27FC236}">
                  <a16:creationId xmlns:a16="http://schemas.microsoft.com/office/drawing/2014/main" id="{D33EDF95-A841-2648-8A21-A90B7967CB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64177" y="3326837"/>
              <a:ext cx="673519" cy="673519"/>
            </a:xfrm>
            <a:prstGeom prst="rect">
              <a:avLst/>
            </a:prstGeom>
          </p:spPr>
        </p:pic>
      </p:grpSp>
      <p:grpSp>
        <p:nvGrpSpPr>
          <p:cNvPr id="20" name="Group 19">
            <a:extLst>
              <a:ext uri="{FF2B5EF4-FFF2-40B4-BE49-F238E27FC236}">
                <a16:creationId xmlns:a16="http://schemas.microsoft.com/office/drawing/2014/main" id="{71FB0058-24F3-004A-B3AB-E0623281B2DF}"/>
              </a:ext>
            </a:extLst>
          </p:cNvPr>
          <p:cNvGrpSpPr/>
          <p:nvPr/>
        </p:nvGrpSpPr>
        <p:grpSpPr>
          <a:xfrm>
            <a:off x="9969477" y="3326836"/>
            <a:ext cx="1883256" cy="673521"/>
            <a:chOff x="9969477" y="3326836"/>
            <a:chExt cx="1883256" cy="673521"/>
          </a:xfrm>
        </p:grpSpPr>
        <p:pic>
          <p:nvPicPr>
            <p:cNvPr id="54" name="Graphic 53" descr="Man">
              <a:extLst>
                <a:ext uri="{FF2B5EF4-FFF2-40B4-BE49-F238E27FC236}">
                  <a16:creationId xmlns:a16="http://schemas.microsoft.com/office/drawing/2014/main" id="{1A396CFB-66CA-FD40-8D07-DF765085B0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9477" y="3326838"/>
              <a:ext cx="673519" cy="673519"/>
            </a:xfrm>
            <a:prstGeom prst="rect">
              <a:avLst/>
            </a:prstGeom>
          </p:spPr>
        </p:pic>
        <p:pic>
          <p:nvPicPr>
            <p:cNvPr id="55" name="Graphic 54" descr="Man">
              <a:extLst>
                <a:ext uri="{FF2B5EF4-FFF2-40B4-BE49-F238E27FC236}">
                  <a16:creationId xmlns:a16="http://schemas.microsoft.com/office/drawing/2014/main" id="{9DE401AD-2202-E84A-A00E-4AEF1291EE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8454" y="3326837"/>
              <a:ext cx="673519" cy="673519"/>
            </a:xfrm>
            <a:prstGeom prst="rect">
              <a:avLst/>
            </a:prstGeom>
          </p:spPr>
        </p:pic>
        <p:pic>
          <p:nvPicPr>
            <p:cNvPr id="56" name="Graphic 55" descr="Man">
              <a:extLst>
                <a:ext uri="{FF2B5EF4-FFF2-40B4-BE49-F238E27FC236}">
                  <a16:creationId xmlns:a16="http://schemas.microsoft.com/office/drawing/2014/main" id="{661038E4-5D14-B04E-A5F0-0D999AC3D3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9214" y="3326836"/>
              <a:ext cx="673519" cy="673519"/>
            </a:xfrm>
            <a:prstGeom prst="rect">
              <a:avLst/>
            </a:prstGeom>
          </p:spPr>
        </p:pic>
      </p:grpSp>
      <p:cxnSp>
        <p:nvCxnSpPr>
          <p:cNvPr id="8" name="Straight Arrow Connector 7">
            <a:extLst>
              <a:ext uri="{FF2B5EF4-FFF2-40B4-BE49-F238E27FC236}">
                <a16:creationId xmlns:a16="http://schemas.microsoft.com/office/drawing/2014/main" id="{8D780E0F-D825-474D-89FE-753CB30CC228}"/>
              </a:ext>
            </a:extLst>
          </p:cNvPr>
          <p:cNvCxnSpPr/>
          <p:nvPr/>
        </p:nvCxnSpPr>
        <p:spPr>
          <a:xfrm>
            <a:off x="6537939" y="4407877"/>
            <a:ext cx="0" cy="961292"/>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57" name="Straight Arrow Connector 56">
            <a:extLst>
              <a:ext uri="{FF2B5EF4-FFF2-40B4-BE49-F238E27FC236}">
                <a16:creationId xmlns:a16="http://schemas.microsoft.com/office/drawing/2014/main" id="{D5A33C38-32F2-9041-B9DB-815435207E20}"/>
              </a:ext>
            </a:extLst>
          </p:cNvPr>
          <p:cNvCxnSpPr/>
          <p:nvPr/>
        </p:nvCxnSpPr>
        <p:spPr>
          <a:xfrm>
            <a:off x="9546372" y="4384431"/>
            <a:ext cx="0" cy="961292"/>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3" name="Regular Pentagon 2">
            <a:extLst>
              <a:ext uri="{FF2B5EF4-FFF2-40B4-BE49-F238E27FC236}">
                <a16:creationId xmlns:a16="http://schemas.microsoft.com/office/drawing/2014/main" id="{0A62DE0D-EDFB-E643-B66C-F0CFB528FE45}"/>
              </a:ext>
            </a:extLst>
          </p:cNvPr>
          <p:cNvSpPr/>
          <p:nvPr/>
        </p:nvSpPr>
        <p:spPr>
          <a:xfrm>
            <a:off x="5352196" y="5540881"/>
            <a:ext cx="2286000" cy="1981200"/>
          </a:xfrm>
          <a:prstGeom prst="pentagon">
            <a:avLst/>
          </a:prstGeom>
          <a:no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5" name="Regular Pentagon 34">
            <a:extLst>
              <a:ext uri="{FF2B5EF4-FFF2-40B4-BE49-F238E27FC236}">
                <a16:creationId xmlns:a16="http://schemas.microsoft.com/office/drawing/2014/main" id="{C9744968-BF22-3941-8DA4-210A45C1A6D6}"/>
              </a:ext>
            </a:extLst>
          </p:cNvPr>
          <p:cNvSpPr/>
          <p:nvPr/>
        </p:nvSpPr>
        <p:spPr>
          <a:xfrm>
            <a:off x="8403776" y="5540881"/>
            <a:ext cx="2286000" cy="1981200"/>
          </a:xfrm>
          <a:prstGeom prst="pentagon">
            <a:avLst/>
          </a:prstGeom>
          <a:no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86" name="Rounded Rectangle 85">
            <a:extLst>
              <a:ext uri="{FF2B5EF4-FFF2-40B4-BE49-F238E27FC236}">
                <a16:creationId xmlns:a16="http://schemas.microsoft.com/office/drawing/2014/main" id="{64FDF8B8-DB50-754F-A011-B890443D3250}"/>
              </a:ext>
            </a:extLst>
          </p:cNvPr>
          <p:cNvSpPr/>
          <p:nvPr/>
        </p:nvSpPr>
        <p:spPr>
          <a:xfrm>
            <a:off x="14995313" y="3158471"/>
            <a:ext cx="5172263" cy="7331727"/>
          </a:xfrm>
          <a:prstGeom prst="roundRect">
            <a:avLst/>
          </a:prstGeom>
          <a:noFill/>
          <a:ln w="127000" cap="flat">
            <a:solidFill>
              <a:srgbClr val="4472C4">
                <a:shade val="50000"/>
              </a:srgb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87" name="Straight Arrow Connector 86">
            <a:extLst>
              <a:ext uri="{FF2B5EF4-FFF2-40B4-BE49-F238E27FC236}">
                <a16:creationId xmlns:a16="http://schemas.microsoft.com/office/drawing/2014/main" id="{94E063EF-A089-9948-9898-115BAF45F0CF}"/>
              </a:ext>
            </a:extLst>
          </p:cNvPr>
          <p:cNvCxnSpPr>
            <a:cxnSpLocks/>
            <a:stCxn id="93" idx="2"/>
          </p:cNvCxnSpPr>
          <p:nvPr/>
        </p:nvCxnSpPr>
        <p:spPr>
          <a:xfrm>
            <a:off x="17606376" y="10163386"/>
            <a:ext cx="0" cy="1096394"/>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90" name="Rounded Rectangle 89">
            <a:extLst>
              <a:ext uri="{FF2B5EF4-FFF2-40B4-BE49-F238E27FC236}">
                <a16:creationId xmlns:a16="http://schemas.microsoft.com/office/drawing/2014/main" id="{988A1EE8-1E02-9F4A-A088-D0D5DDD19A1B}"/>
              </a:ext>
            </a:extLst>
          </p:cNvPr>
          <p:cNvSpPr/>
          <p:nvPr/>
        </p:nvSpPr>
        <p:spPr>
          <a:xfrm>
            <a:off x="15480874" y="3403136"/>
            <a:ext cx="4300328" cy="2366190"/>
          </a:xfrm>
          <a:prstGeom prst="roundRect">
            <a:avLst/>
          </a:prstGeom>
          <a:solidFill>
            <a:srgbClr val="FF0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1" name="TextBox 90">
            <a:extLst>
              <a:ext uri="{FF2B5EF4-FFF2-40B4-BE49-F238E27FC236}">
                <a16:creationId xmlns:a16="http://schemas.microsoft.com/office/drawing/2014/main" id="{60A17845-FA6C-BA4F-BF80-4C12A57C66A4}"/>
              </a:ext>
            </a:extLst>
          </p:cNvPr>
          <p:cNvSpPr txBox="1"/>
          <p:nvPr/>
        </p:nvSpPr>
        <p:spPr>
          <a:xfrm>
            <a:off x="16291112" y="3739042"/>
            <a:ext cx="2630528"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Traffic</a:t>
            </a:r>
          </a:p>
          <a:p>
            <a:pPr marL="0" marR="0" indent="0" algn="ctr" defTabSz="457200" rtl="0" fontAlgn="auto" latinLnBrk="1" hangingPunct="0">
              <a:lnSpc>
                <a:spcPct val="110000"/>
              </a:lnSpc>
              <a:spcBef>
                <a:spcPts val="0"/>
              </a:spcBef>
              <a:spcAft>
                <a:spcPts val="0"/>
              </a:spcAft>
              <a:buClrTx/>
              <a:buSzTx/>
              <a:buFontTx/>
              <a:buNone/>
              <a:tabLst/>
            </a:pPr>
            <a:r>
              <a:rPr lang="en-US" sz="5000">
                <a:solidFill>
                  <a:schemeClr val="tx1"/>
                </a:solidFill>
              </a:rPr>
              <a:t>Allocator</a:t>
            </a:r>
            <a:endPar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endParaRPr>
          </a:p>
        </p:txBody>
      </p:sp>
      <p:grpSp>
        <p:nvGrpSpPr>
          <p:cNvPr id="92" name="Group 91">
            <a:extLst>
              <a:ext uri="{FF2B5EF4-FFF2-40B4-BE49-F238E27FC236}">
                <a16:creationId xmlns:a16="http://schemas.microsoft.com/office/drawing/2014/main" id="{198B1E1E-1CB0-E349-B0C2-7850CDBD1DE9}"/>
              </a:ext>
            </a:extLst>
          </p:cNvPr>
          <p:cNvGrpSpPr/>
          <p:nvPr/>
        </p:nvGrpSpPr>
        <p:grpSpPr>
          <a:xfrm>
            <a:off x="15456212" y="7797196"/>
            <a:ext cx="4300328" cy="2366190"/>
            <a:chOff x="15239886" y="5430022"/>
            <a:chExt cx="4300328" cy="2366190"/>
          </a:xfrm>
        </p:grpSpPr>
        <p:sp>
          <p:nvSpPr>
            <p:cNvPr id="93" name="Rounded Rectangle 92">
              <a:extLst>
                <a:ext uri="{FF2B5EF4-FFF2-40B4-BE49-F238E27FC236}">
                  <a16:creationId xmlns:a16="http://schemas.microsoft.com/office/drawing/2014/main" id="{696C620B-807E-334B-86DC-EC9946754BAE}"/>
                </a:ext>
              </a:extLst>
            </p:cNvPr>
            <p:cNvSpPr/>
            <p:nvPr/>
          </p:nvSpPr>
          <p:spPr>
            <a:xfrm>
              <a:off x="15239886" y="5430022"/>
              <a:ext cx="4300328" cy="2366190"/>
            </a:xfrm>
            <a:prstGeom prst="roundRect">
              <a:avLst/>
            </a:prstGeom>
            <a:blipFill rotWithShape="1">
              <a:blip r:embed="rId6"/>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4" name="TextBox 93">
              <a:extLst>
                <a:ext uri="{FF2B5EF4-FFF2-40B4-BE49-F238E27FC236}">
                  <a16:creationId xmlns:a16="http://schemas.microsoft.com/office/drawing/2014/main" id="{95FA33F6-493C-4C49-8C6F-B29AF9F5ED1C}"/>
                </a:ext>
              </a:extLst>
            </p:cNvPr>
            <p:cNvSpPr txBox="1"/>
            <p:nvPr/>
          </p:nvSpPr>
          <p:spPr>
            <a:xfrm>
              <a:off x="15499493" y="5765928"/>
              <a:ext cx="3731791"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Conn. Aware</a:t>
              </a:r>
            </a:p>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Routing</a:t>
              </a:r>
            </a:p>
          </p:txBody>
        </p:sp>
      </p:grpSp>
      <p:grpSp>
        <p:nvGrpSpPr>
          <p:cNvPr id="95" name="Group 94">
            <a:extLst>
              <a:ext uri="{FF2B5EF4-FFF2-40B4-BE49-F238E27FC236}">
                <a16:creationId xmlns:a16="http://schemas.microsoft.com/office/drawing/2014/main" id="{1E05968D-09C3-E749-9116-D8139C40E697}"/>
              </a:ext>
            </a:extLst>
          </p:cNvPr>
          <p:cNvGrpSpPr/>
          <p:nvPr/>
        </p:nvGrpSpPr>
        <p:grpSpPr>
          <a:xfrm>
            <a:off x="15660145" y="5769326"/>
            <a:ext cx="3941785" cy="2007505"/>
            <a:chOff x="15660145" y="5769326"/>
            <a:chExt cx="3941785" cy="2007505"/>
          </a:xfrm>
        </p:grpSpPr>
        <p:cxnSp>
          <p:nvCxnSpPr>
            <p:cNvPr id="96" name="Straight Arrow Connector 95">
              <a:extLst>
                <a:ext uri="{FF2B5EF4-FFF2-40B4-BE49-F238E27FC236}">
                  <a16:creationId xmlns:a16="http://schemas.microsoft.com/office/drawing/2014/main" id="{1160A861-9B20-ED41-AA31-6C1486A97F20}"/>
                </a:ext>
              </a:extLst>
            </p:cNvPr>
            <p:cNvCxnSpPr>
              <a:cxnSpLocks/>
              <a:stCxn id="90" idx="2"/>
            </p:cNvCxnSpPr>
            <p:nvPr/>
          </p:nvCxnSpPr>
          <p:spPr>
            <a:xfrm>
              <a:off x="17631038" y="5769326"/>
              <a:ext cx="0" cy="2007505"/>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97" name="TextBox 96">
              <a:extLst>
                <a:ext uri="{FF2B5EF4-FFF2-40B4-BE49-F238E27FC236}">
                  <a16:creationId xmlns:a16="http://schemas.microsoft.com/office/drawing/2014/main" id="{CD7EA862-0227-AE43-A748-63232C4DE956}"/>
                </a:ext>
              </a:extLst>
            </p:cNvPr>
            <p:cNvSpPr txBox="1"/>
            <p:nvPr/>
          </p:nvSpPr>
          <p:spPr>
            <a:xfrm>
              <a:off x="15660145" y="6350506"/>
              <a:ext cx="3941785" cy="677108"/>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tx2">
                      <a:lumMod val="10000"/>
                    </a:schemeClr>
                  </a:solidFill>
                  <a:effectLst/>
                  <a:uFillTx/>
                  <a:latin typeface="Vista Sans OT Medium"/>
                  <a:ea typeface="Vista Sans OT Medium"/>
                  <a:cs typeface="Vista Sans OT Medium"/>
                  <a:sym typeface="Vista Sans OT Medium"/>
                </a:rPr>
                <a:t>Traffic Allocation</a:t>
              </a:r>
            </a:p>
          </p:txBody>
        </p:sp>
      </p:grpSp>
      <p:sp>
        <p:nvSpPr>
          <p:cNvPr id="98" name="TextBox 97">
            <a:extLst>
              <a:ext uri="{FF2B5EF4-FFF2-40B4-BE49-F238E27FC236}">
                <a16:creationId xmlns:a16="http://schemas.microsoft.com/office/drawing/2014/main" id="{EBBC6895-6E36-B642-9FFB-F60D68F8ED5A}"/>
              </a:ext>
            </a:extLst>
          </p:cNvPr>
          <p:cNvSpPr txBox="1"/>
          <p:nvPr/>
        </p:nvSpPr>
        <p:spPr>
          <a:xfrm>
            <a:off x="14281662" y="11469296"/>
            <a:ext cx="6599564"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tx2">
                    <a:lumMod val="10000"/>
                  </a:schemeClr>
                </a:solidFill>
                <a:effectLst/>
                <a:uFillTx/>
                <a:latin typeface="Vista Sans OT Medium"/>
                <a:ea typeface="Vista Sans OT Medium"/>
                <a:cs typeface="Vista Sans OT Medium"/>
                <a:sym typeface="Vista Sans OT Medium"/>
              </a:rPr>
              <a:t>User-to-Datacenter Mapping</a:t>
            </a:r>
          </a:p>
        </p:txBody>
      </p:sp>
      <p:sp>
        <p:nvSpPr>
          <p:cNvPr id="99" name="Rectangle 98">
            <a:extLst>
              <a:ext uri="{FF2B5EF4-FFF2-40B4-BE49-F238E27FC236}">
                <a16:creationId xmlns:a16="http://schemas.microsoft.com/office/drawing/2014/main" id="{2F337577-1810-F349-A02C-78D705136B53}"/>
              </a:ext>
            </a:extLst>
          </p:cNvPr>
          <p:cNvSpPr/>
          <p:nvPr/>
        </p:nvSpPr>
        <p:spPr>
          <a:xfrm>
            <a:off x="20977839" y="4034229"/>
            <a:ext cx="2206302" cy="1077218"/>
          </a:xfrm>
          <a:prstGeom prst="rect">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Policy</a:t>
            </a:r>
          </a:p>
        </p:txBody>
      </p:sp>
      <p:cxnSp>
        <p:nvCxnSpPr>
          <p:cNvPr id="100" name="Straight Arrow Connector 99">
            <a:extLst>
              <a:ext uri="{FF2B5EF4-FFF2-40B4-BE49-F238E27FC236}">
                <a16:creationId xmlns:a16="http://schemas.microsoft.com/office/drawing/2014/main" id="{9EDC9687-F21B-4F4C-939D-69B6569E1A0F}"/>
              </a:ext>
            </a:extLst>
          </p:cNvPr>
          <p:cNvCxnSpPr>
            <a:stCxn id="99" idx="1"/>
          </p:cNvCxnSpPr>
          <p:nvPr/>
        </p:nvCxnSpPr>
        <p:spPr>
          <a:xfrm flipH="1">
            <a:off x="19756540" y="4572838"/>
            <a:ext cx="1221299" cy="12589"/>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21" name="Rectangle 20">
            <a:extLst>
              <a:ext uri="{FF2B5EF4-FFF2-40B4-BE49-F238E27FC236}">
                <a16:creationId xmlns:a16="http://schemas.microsoft.com/office/drawing/2014/main" id="{207482F5-43E2-0548-BB58-413D2C3DF764}"/>
              </a:ext>
            </a:extLst>
          </p:cNvPr>
          <p:cNvSpPr/>
          <p:nvPr/>
        </p:nvSpPr>
        <p:spPr>
          <a:xfrm>
            <a:off x="3829050" y="7693793"/>
            <a:ext cx="8629726" cy="941617"/>
          </a:xfrm>
          <a:prstGeom prst="rect">
            <a:avLst/>
          </a:prstGeom>
          <a:noFill/>
          <a:ln w="12700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Tree>
    <p:custDataLst>
      <p:tags r:id="rId1"/>
    </p:custDataLst>
    <p:extLst>
      <p:ext uri="{BB962C8B-B14F-4D97-AF65-F5344CB8AC3E}">
        <p14:creationId xmlns:p14="http://schemas.microsoft.com/office/powerpoint/2010/main" val="4039782262"/>
      </p:ext>
    </p:extLst>
  </p:cSld>
  <p:clrMapOvr>
    <a:masterClrMapping/>
  </p:clrMapOvr>
  <mc:AlternateContent xmlns:mc="http://schemas.openxmlformats.org/markup-compatibility/2006">
    <mc:Choice xmlns:p14="http://schemas.microsoft.com/office/powerpoint/2010/main" Requires="p14">
      <p:transition spd="med" p14:dur="700" advTm="38261">
        <p:fade/>
      </p:transition>
    </mc:Choice>
    <mc:Fallback>
      <p:transition spd="med" advTm="382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anchor="t">
            <a:normAutofit/>
          </a:bodyPr>
          <a:lstStyle/>
          <a:p>
            <a:r>
              <a:rPr lang="en-US" sz="7000"/>
              <a:t>Connection-aware routing maps users to datacenters</a:t>
            </a:r>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14</a:t>
            </a:fld>
            <a:endParaRPr lang="en-US"/>
          </a:p>
        </p:txBody>
      </p:sp>
      <p:sp>
        <p:nvSpPr>
          <p:cNvPr id="7" name="TextBox 6">
            <a:extLst>
              <a:ext uri="{FF2B5EF4-FFF2-40B4-BE49-F238E27FC236}">
                <a16:creationId xmlns:a16="http://schemas.microsoft.com/office/drawing/2014/main" id="{466CA954-E4C7-DB40-9C44-E19FEE16AC7E}"/>
              </a:ext>
            </a:extLst>
          </p:cNvPr>
          <p:cNvSpPr txBox="1"/>
          <p:nvPr/>
        </p:nvSpPr>
        <p:spPr>
          <a:xfrm>
            <a:off x="572318" y="6401804"/>
            <a:ext cx="2341988"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Edge Nodes</a:t>
            </a:r>
          </a:p>
        </p:txBody>
      </p:sp>
      <p:sp>
        <p:nvSpPr>
          <p:cNvPr id="9" name="TextBox 8">
            <a:extLst>
              <a:ext uri="{FF2B5EF4-FFF2-40B4-BE49-F238E27FC236}">
                <a16:creationId xmlns:a16="http://schemas.microsoft.com/office/drawing/2014/main" id="{9B2A360F-4BE9-E74F-A06B-0A736F19ECFA}"/>
              </a:ext>
            </a:extLst>
          </p:cNvPr>
          <p:cNvSpPr txBox="1"/>
          <p:nvPr/>
        </p:nvSpPr>
        <p:spPr>
          <a:xfrm>
            <a:off x="436064" y="9262731"/>
            <a:ext cx="2614497"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Data Centers</a:t>
            </a:r>
          </a:p>
        </p:txBody>
      </p:sp>
      <p:sp>
        <p:nvSpPr>
          <p:cNvPr id="12" name="Rounded Rectangle 11">
            <a:extLst>
              <a:ext uri="{FF2B5EF4-FFF2-40B4-BE49-F238E27FC236}">
                <a16:creationId xmlns:a16="http://schemas.microsoft.com/office/drawing/2014/main" id="{5848F621-0331-F148-A484-B5D274A197D1}"/>
              </a:ext>
            </a:extLst>
          </p:cNvPr>
          <p:cNvSpPr/>
          <p:nvPr/>
        </p:nvSpPr>
        <p:spPr>
          <a:xfrm>
            <a:off x="4216400" y="8915401"/>
            <a:ext cx="2006600"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3" name="Rounded Rectangle 12">
            <a:extLst>
              <a:ext uri="{FF2B5EF4-FFF2-40B4-BE49-F238E27FC236}">
                <a16:creationId xmlns:a16="http://schemas.microsoft.com/office/drawing/2014/main" id="{253AEBFB-20E9-2D48-9A6D-8595A2CD64B1}"/>
              </a:ext>
            </a:extLst>
          </p:cNvPr>
          <p:cNvSpPr/>
          <p:nvPr/>
        </p:nvSpPr>
        <p:spPr>
          <a:xfrm>
            <a:off x="7009119" y="8915402"/>
            <a:ext cx="2006600"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4" name="Rounded Rectangle 13">
            <a:extLst>
              <a:ext uri="{FF2B5EF4-FFF2-40B4-BE49-F238E27FC236}">
                <a16:creationId xmlns:a16="http://schemas.microsoft.com/office/drawing/2014/main" id="{DA7B8753-C7F3-8541-8346-2E6F0F5D2CEC}"/>
              </a:ext>
            </a:extLst>
          </p:cNvPr>
          <p:cNvSpPr/>
          <p:nvPr/>
        </p:nvSpPr>
        <p:spPr>
          <a:xfrm>
            <a:off x="9801839" y="8915401"/>
            <a:ext cx="2006600"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38" name="Straight Arrow Connector 37">
            <a:extLst>
              <a:ext uri="{FF2B5EF4-FFF2-40B4-BE49-F238E27FC236}">
                <a16:creationId xmlns:a16="http://schemas.microsoft.com/office/drawing/2014/main" id="{40D318BF-20B2-4E42-8EE6-C978E5F52D53}"/>
              </a:ext>
            </a:extLst>
          </p:cNvPr>
          <p:cNvCxnSpPr/>
          <p:nvPr/>
        </p:nvCxnSpPr>
        <p:spPr>
          <a:xfrm flipH="1">
            <a:off x="5461000" y="8042940"/>
            <a:ext cx="508000" cy="534797"/>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0" name="Straight Arrow Connector 39">
            <a:extLst>
              <a:ext uri="{FF2B5EF4-FFF2-40B4-BE49-F238E27FC236}">
                <a16:creationId xmlns:a16="http://schemas.microsoft.com/office/drawing/2014/main" id="{606E6DB1-6591-6F4C-AE93-FCF686126CC4}"/>
              </a:ext>
            </a:extLst>
          </p:cNvPr>
          <p:cNvCxnSpPr/>
          <p:nvPr/>
        </p:nvCxnSpPr>
        <p:spPr>
          <a:xfrm>
            <a:off x="7340600" y="8042940"/>
            <a:ext cx="406400" cy="534797"/>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E0F584C9-5056-D44B-BE5D-AE1436FC88DF}"/>
              </a:ext>
            </a:extLst>
          </p:cNvPr>
          <p:cNvCxnSpPr/>
          <p:nvPr/>
        </p:nvCxnSpPr>
        <p:spPr>
          <a:xfrm flipH="1">
            <a:off x="8315939" y="8042940"/>
            <a:ext cx="447061" cy="534797"/>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85556CAC-1779-2545-B0F2-900AB54512A7}"/>
              </a:ext>
            </a:extLst>
          </p:cNvPr>
          <p:cNvCxnSpPr/>
          <p:nvPr/>
        </p:nvCxnSpPr>
        <p:spPr>
          <a:xfrm>
            <a:off x="10261600" y="7796211"/>
            <a:ext cx="340339" cy="781526"/>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45" name="TextBox 44">
            <a:extLst>
              <a:ext uri="{FF2B5EF4-FFF2-40B4-BE49-F238E27FC236}">
                <a16:creationId xmlns:a16="http://schemas.microsoft.com/office/drawing/2014/main" id="{247A403F-36AB-EB40-9D7A-A292560309A1}"/>
              </a:ext>
            </a:extLst>
          </p:cNvPr>
          <p:cNvSpPr txBox="1"/>
          <p:nvPr/>
        </p:nvSpPr>
        <p:spPr>
          <a:xfrm>
            <a:off x="4484898" y="7890739"/>
            <a:ext cx="814325"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3500"/>
              <a:t>5</a:t>
            </a: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0%</a:t>
            </a:r>
          </a:p>
        </p:txBody>
      </p:sp>
      <p:sp>
        <p:nvSpPr>
          <p:cNvPr id="46" name="TextBox 45">
            <a:extLst>
              <a:ext uri="{FF2B5EF4-FFF2-40B4-BE49-F238E27FC236}">
                <a16:creationId xmlns:a16="http://schemas.microsoft.com/office/drawing/2014/main" id="{F95EF09C-049D-5B44-9729-968904F62084}"/>
              </a:ext>
            </a:extLst>
          </p:cNvPr>
          <p:cNvSpPr txBox="1"/>
          <p:nvPr/>
        </p:nvSpPr>
        <p:spPr>
          <a:xfrm>
            <a:off x="6537939" y="7890739"/>
            <a:ext cx="814325"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3500"/>
              <a:t>5</a:t>
            </a: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0%</a:t>
            </a:r>
          </a:p>
        </p:txBody>
      </p:sp>
      <p:sp>
        <p:nvSpPr>
          <p:cNvPr id="47" name="TextBox 46">
            <a:extLst>
              <a:ext uri="{FF2B5EF4-FFF2-40B4-BE49-F238E27FC236}">
                <a16:creationId xmlns:a16="http://schemas.microsoft.com/office/drawing/2014/main" id="{16E6466D-F302-C846-A04C-B80655EA9EAA}"/>
              </a:ext>
            </a:extLst>
          </p:cNvPr>
          <p:cNvSpPr txBox="1"/>
          <p:nvPr/>
        </p:nvSpPr>
        <p:spPr>
          <a:xfrm>
            <a:off x="8723864" y="8042940"/>
            <a:ext cx="814325"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3500"/>
              <a:t>4</a:t>
            </a: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0%</a:t>
            </a:r>
          </a:p>
        </p:txBody>
      </p:sp>
      <p:sp>
        <p:nvSpPr>
          <p:cNvPr id="48" name="TextBox 47">
            <a:extLst>
              <a:ext uri="{FF2B5EF4-FFF2-40B4-BE49-F238E27FC236}">
                <a16:creationId xmlns:a16="http://schemas.microsoft.com/office/drawing/2014/main" id="{6F517C73-D4E2-F748-A6E6-6387603A1B6C}"/>
              </a:ext>
            </a:extLst>
          </p:cNvPr>
          <p:cNvSpPr txBox="1"/>
          <p:nvPr/>
        </p:nvSpPr>
        <p:spPr>
          <a:xfrm>
            <a:off x="10673832" y="7763337"/>
            <a:ext cx="814325"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3500"/>
              <a:t>6</a:t>
            </a: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0%</a:t>
            </a:r>
          </a:p>
        </p:txBody>
      </p:sp>
      <p:grpSp>
        <p:nvGrpSpPr>
          <p:cNvPr id="16" name="Group 15">
            <a:extLst>
              <a:ext uri="{FF2B5EF4-FFF2-40B4-BE49-F238E27FC236}">
                <a16:creationId xmlns:a16="http://schemas.microsoft.com/office/drawing/2014/main" id="{02FDA70A-716F-5A4A-8745-63ECC1C7CE84}"/>
              </a:ext>
            </a:extLst>
          </p:cNvPr>
          <p:cNvGrpSpPr/>
          <p:nvPr/>
        </p:nvGrpSpPr>
        <p:grpSpPr>
          <a:xfrm>
            <a:off x="4505263" y="3326838"/>
            <a:ext cx="1883256" cy="673521"/>
            <a:chOff x="4505263" y="3326838"/>
            <a:chExt cx="1883256" cy="673521"/>
          </a:xfrm>
        </p:grpSpPr>
        <p:pic>
          <p:nvPicPr>
            <p:cNvPr id="36" name="Graphic 35" descr="Man">
              <a:extLst>
                <a:ext uri="{FF2B5EF4-FFF2-40B4-BE49-F238E27FC236}">
                  <a16:creationId xmlns:a16="http://schemas.microsoft.com/office/drawing/2014/main" id="{640B65D5-3012-5540-9181-876908DEB5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5263" y="3326840"/>
              <a:ext cx="673519" cy="673519"/>
            </a:xfrm>
            <a:prstGeom prst="rect">
              <a:avLst/>
            </a:prstGeom>
          </p:spPr>
        </p:pic>
        <p:pic>
          <p:nvPicPr>
            <p:cNvPr id="37" name="Graphic 36" descr="Man">
              <a:extLst>
                <a:ext uri="{FF2B5EF4-FFF2-40B4-BE49-F238E27FC236}">
                  <a16:creationId xmlns:a16="http://schemas.microsoft.com/office/drawing/2014/main" id="{E55891D0-D4D7-DE4A-9499-BB56B5D037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4240" y="3326839"/>
              <a:ext cx="673519" cy="673519"/>
            </a:xfrm>
            <a:prstGeom prst="rect">
              <a:avLst/>
            </a:prstGeom>
          </p:spPr>
        </p:pic>
        <p:pic>
          <p:nvPicPr>
            <p:cNvPr id="39" name="Graphic 38" descr="Man">
              <a:extLst>
                <a:ext uri="{FF2B5EF4-FFF2-40B4-BE49-F238E27FC236}">
                  <a16:creationId xmlns:a16="http://schemas.microsoft.com/office/drawing/2014/main" id="{DCCED9C6-97EF-DB4A-B359-90DC901F7E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5000" y="3326838"/>
              <a:ext cx="673519" cy="673519"/>
            </a:xfrm>
            <a:prstGeom prst="rect">
              <a:avLst/>
            </a:prstGeom>
          </p:spPr>
        </p:pic>
      </p:grpSp>
      <p:sp>
        <p:nvSpPr>
          <p:cNvPr id="5" name="TextBox 4">
            <a:extLst>
              <a:ext uri="{FF2B5EF4-FFF2-40B4-BE49-F238E27FC236}">
                <a16:creationId xmlns:a16="http://schemas.microsoft.com/office/drawing/2014/main" id="{CC5EA310-865B-8C45-8097-C7D2657AA0E8}"/>
              </a:ext>
            </a:extLst>
          </p:cNvPr>
          <p:cNvSpPr txBox="1"/>
          <p:nvPr/>
        </p:nvSpPr>
        <p:spPr>
          <a:xfrm>
            <a:off x="1179055" y="3510875"/>
            <a:ext cx="1128514"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Users</a:t>
            </a:r>
          </a:p>
        </p:txBody>
      </p:sp>
      <p:grpSp>
        <p:nvGrpSpPr>
          <p:cNvPr id="15" name="Group 14">
            <a:extLst>
              <a:ext uri="{FF2B5EF4-FFF2-40B4-BE49-F238E27FC236}">
                <a16:creationId xmlns:a16="http://schemas.microsoft.com/office/drawing/2014/main" id="{DCBE800E-BE4B-3A4C-9078-000069E32820}"/>
              </a:ext>
            </a:extLst>
          </p:cNvPr>
          <p:cNvGrpSpPr/>
          <p:nvPr/>
        </p:nvGrpSpPr>
        <p:grpSpPr>
          <a:xfrm>
            <a:off x="6320300" y="3326837"/>
            <a:ext cx="1883256" cy="673521"/>
            <a:chOff x="6320300" y="3326837"/>
            <a:chExt cx="1883256" cy="673521"/>
          </a:xfrm>
        </p:grpSpPr>
        <p:pic>
          <p:nvPicPr>
            <p:cNvPr id="41" name="Graphic 40" descr="Man">
              <a:extLst>
                <a:ext uri="{FF2B5EF4-FFF2-40B4-BE49-F238E27FC236}">
                  <a16:creationId xmlns:a16="http://schemas.microsoft.com/office/drawing/2014/main" id="{88E878E9-4AC9-854A-B6AC-9D92A076D4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0300" y="3326839"/>
              <a:ext cx="673519" cy="673519"/>
            </a:xfrm>
            <a:prstGeom prst="rect">
              <a:avLst/>
            </a:prstGeom>
          </p:spPr>
        </p:pic>
        <p:pic>
          <p:nvPicPr>
            <p:cNvPr id="43" name="Graphic 42" descr="Man">
              <a:extLst>
                <a:ext uri="{FF2B5EF4-FFF2-40B4-BE49-F238E27FC236}">
                  <a16:creationId xmlns:a16="http://schemas.microsoft.com/office/drawing/2014/main" id="{26DEF177-213C-D841-A819-82978C35A6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9277" y="3326838"/>
              <a:ext cx="673519" cy="673519"/>
            </a:xfrm>
            <a:prstGeom prst="rect">
              <a:avLst/>
            </a:prstGeom>
          </p:spPr>
        </p:pic>
        <p:pic>
          <p:nvPicPr>
            <p:cNvPr id="49" name="Graphic 48" descr="Man">
              <a:extLst>
                <a:ext uri="{FF2B5EF4-FFF2-40B4-BE49-F238E27FC236}">
                  <a16:creationId xmlns:a16="http://schemas.microsoft.com/office/drawing/2014/main" id="{21EBBA70-09D2-2241-B21F-5887EB00F5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30037" y="3326837"/>
              <a:ext cx="673519" cy="673519"/>
            </a:xfrm>
            <a:prstGeom prst="rect">
              <a:avLst/>
            </a:prstGeom>
          </p:spPr>
        </p:pic>
      </p:grpSp>
      <p:grpSp>
        <p:nvGrpSpPr>
          <p:cNvPr id="6" name="Group 5">
            <a:extLst>
              <a:ext uri="{FF2B5EF4-FFF2-40B4-BE49-F238E27FC236}">
                <a16:creationId xmlns:a16="http://schemas.microsoft.com/office/drawing/2014/main" id="{33526929-6B6A-B04A-B802-166D79B32966}"/>
              </a:ext>
            </a:extLst>
          </p:cNvPr>
          <p:cNvGrpSpPr/>
          <p:nvPr/>
        </p:nvGrpSpPr>
        <p:grpSpPr>
          <a:xfrm>
            <a:off x="8773417" y="3326837"/>
            <a:ext cx="1264279" cy="673520"/>
            <a:chOff x="8773417" y="3326837"/>
            <a:chExt cx="1264279" cy="673520"/>
          </a:xfrm>
        </p:grpSpPr>
        <p:pic>
          <p:nvPicPr>
            <p:cNvPr id="52" name="Graphic 51" descr="Man">
              <a:extLst>
                <a:ext uri="{FF2B5EF4-FFF2-40B4-BE49-F238E27FC236}">
                  <a16:creationId xmlns:a16="http://schemas.microsoft.com/office/drawing/2014/main" id="{500A6F09-D75F-C74C-B094-61DB291C80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73417" y="3326838"/>
              <a:ext cx="673519" cy="673519"/>
            </a:xfrm>
            <a:prstGeom prst="rect">
              <a:avLst/>
            </a:prstGeom>
          </p:spPr>
        </p:pic>
        <p:pic>
          <p:nvPicPr>
            <p:cNvPr id="53" name="Graphic 52" descr="Man">
              <a:extLst>
                <a:ext uri="{FF2B5EF4-FFF2-40B4-BE49-F238E27FC236}">
                  <a16:creationId xmlns:a16="http://schemas.microsoft.com/office/drawing/2014/main" id="{D33EDF95-A841-2648-8A21-A90B7967CB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177" y="3326837"/>
              <a:ext cx="673519" cy="673519"/>
            </a:xfrm>
            <a:prstGeom prst="rect">
              <a:avLst/>
            </a:prstGeom>
          </p:spPr>
        </p:pic>
      </p:grpSp>
      <p:grpSp>
        <p:nvGrpSpPr>
          <p:cNvPr id="3" name="Group 2">
            <a:extLst>
              <a:ext uri="{FF2B5EF4-FFF2-40B4-BE49-F238E27FC236}">
                <a16:creationId xmlns:a16="http://schemas.microsoft.com/office/drawing/2014/main" id="{6DCDE203-92C8-824B-89DE-752F8C9B8F82}"/>
              </a:ext>
            </a:extLst>
          </p:cNvPr>
          <p:cNvGrpSpPr/>
          <p:nvPr/>
        </p:nvGrpSpPr>
        <p:grpSpPr>
          <a:xfrm>
            <a:off x="9969477" y="3326836"/>
            <a:ext cx="1883256" cy="673521"/>
            <a:chOff x="9969477" y="3326836"/>
            <a:chExt cx="1883256" cy="673521"/>
          </a:xfrm>
        </p:grpSpPr>
        <p:pic>
          <p:nvPicPr>
            <p:cNvPr id="54" name="Graphic 53" descr="Man">
              <a:extLst>
                <a:ext uri="{FF2B5EF4-FFF2-40B4-BE49-F238E27FC236}">
                  <a16:creationId xmlns:a16="http://schemas.microsoft.com/office/drawing/2014/main" id="{1A396CFB-66CA-FD40-8D07-DF765085B0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69477" y="3326838"/>
              <a:ext cx="673519" cy="673519"/>
            </a:xfrm>
            <a:prstGeom prst="rect">
              <a:avLst/>
            </a:prstGeom>
          </p:spPr>
        </p:pic>
        <p:pic>
          <p:nvPicPr>
            <p:cNvPr id="55" name="Graphic 54" descr="Man">
              <a:extLst>
                <a:ext uri="{FF2B5EF4-FFF2-40B4-BE49-F238E27FC236}">
                  <a16:creationId xmlns:a16="http://schemas.microsoft.com/office/drawing/2014/main" id="{9DE401AD-2202-E84A-A00E-4AEF1291EE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88454" y="3326837"/>
              <a:ext cx="673519" cy="673519"/>
            </a:xfrm>
            <a:prstGeom prst="rect">
              <a:avLst/>
            </a:prstGeom>
          </p:spPr>
        </p:pic>
        <p:pic>
          <p:nvPicPr>
            <p:cNvPr id="56" name="Graphic 55" descr="Man">
              <a:extLst>
                <a:ext uri="{FF2B5EF4-FFF2-40B4-BE49-F238E27FC236}">
                  <a16:creationId xmlns:a16="http://schemas.microsoft.com/office/drawing/2014/main" id="{661038E4-5D14-B04E-A5F0-0D999AC3D3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79214" y="3326836"/>
              <a:ext cx="673519" cy="673519"/>
            </a:xfrm>
            <a:prstGeom prst="rect">
              <a:avLst/>
            </a:prstGeom>
          </p:spPr>
        </p:pic>
      </p:grpSp>
      <p:cxnSp>
        <p:nvCxnSpPr>
          <p:cNvPr id="8" name="Straight Arrow Connector 7">
            <a:extLst>
              <a:ext uri="{FF2B5EF4-FFF2-40B4-BE49-F238E27FC236}">
                <a16:creationId xmlns:a16="http://schemas.microsoft.com/office/drawing/2014/main" id="{8D780E0F-D825-474D-89FE-753CB30CC228}"/>
              </a:ext>
            </a:extLst>
          </p:cNvPr>
          <p:cNvCxnSpPr/>
          <p:nvPr/>
        </p:nvCxnSpPr>
        <p:spPr>
          <a:xfrm>
            <a:off x="6537939" y="4407877"/>
            <a:ext cx="0" cy="961292"/>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57" name="Straight Arrow Connector 56">
            <a:extLst>
              <a:ext uri="{FF2B5EF4-FFF2-40B4-BE49-F238E27FC236}">
                <a16:creationId xmlns:a16="http://schemas.microsoft.com/office/drawing/2014/main" id="{D5A33C38-32F2-9041-B9DB-815435207E20}"/>
              </a:ext>
            </a:extLst>
          </p:cNvPr>
          <p:cNvCxnSpPr/>
          <p:nvPr/>
        </p:nvCxnSpPr>
        <p:spPr>
          <a:xfrm>
            <a:off x="9546372" y="4384431"/>
            <a:ext cx="0" cy="961292"/>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50" name="Regular Pentagon 49">
            <a:extLst>
              <a:ext uri="{FF2B5EF4-FFF2-40B4-BE49-F238E27FC236}">
                <a16:creationId xmlns:a16="http://schemas.microsoft.com/office/drawing/2014/main" id="{99FD24D8-774E-0B4F-8FB0-FCAE420E1806}"/>
              </a:ext>
            </a:extLst>
          </p:cNvPr>
          <p:cNvSpPr/>
          <p:nvPr/>
        </p:nvSpPr>
        <p:spPr>
          <a:xfrm>
            <a:off x="5352196" y="5540881"/>
            <a:ext cx="2286000" cy="1981200"/>
          </a:xfrm>
          <a:prstGeom prst="pentagon">
            <a:avLst/>
          </a:prstGeom>
          <a:no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8" name="Regular Pentagon 57">
            <a:extLst>
              <a:ext uri="{FF2B5EF4-FFF2-40B4-BE49-F238E27FC236}">
                <a16:creationId xmlns:a16="http://schemas.microsoft.com/office/drawing/2014/main" id="{BF149AB5-8145-754D-BC10-BAB42B310820}"/>
              </a:ext>
            </a:extLst>
          </p:cNvPr>
          <p:cNvSpPr/>
          <p:nvPr/>
        </p:nvSpPr>
        <p:spPr>
          <a:xfrm>
            <a:off x="8403776" y="5540881"/>
            <a:ext cx="2286000" cy="1981200"/>
          </a:xfrm>
          <a:prstGeom prst="pentagon">
            <a:avLst/>
          </a:prstGeom>
          <a:no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9" name="Rounded Rectangle 58">
            <a:extLst>
              <a:ext uri="{FF2B5EF4-FFF2-40B4-BE49-F238E27FC236}">
                <a16:creationId xmlns:a16="http://schemas.microsoft.com/office/drawing/2014/main" id="{2D4C1131-770B-5347-87B1-7164F9AECDB9}"/>
              </a:ext>
            </a:extLst>
          </p:cNvPr>
          <p:cNvSpPr/>
          <p:nvPr/>
        </p:nvSpPr>
        <p:spPr>
          <a:xfrm>
            <a:off x="14995313" y="3158471"/>
            <a:ext cx="5172263" cy="7331727"/>
          </a:xfrm>
          <a:prstGeom prst="roundRect">
            <a:avLst/>
          </a:prstGeom>
          <a:noFill/>
          <a:ln w="127000" cap="flat">
            <a:solidFill>
              <a:srgbClr val="4472C4">
                <a:shade val="50000"/>
              </a:srgb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60" name="Straight Arrow Connector 59">
            <a:extLst>
              <a:ext uri="{FF2B5EF4-FFF2-40B4-BE49-F238E27FC236}">
                <a16:creationId xmlns:a16="http://schemas.microsoft.com/office/drawing/2014/main" id="{92CF8779-CB28-7947-9FBD-A0D630C01AAC}"/>
              </a:ext>
            </a:extLst>
          </p:cNvPr>
          <p:cNvCxnSpPr>
            <a:cxnSpLocks/>
            <a:stCxn id="64" idx="2"/>
          </p:cNvCxnSpPr>
          <p:nvPr/>
        </p:nvCxnSpPr>
        <p:spPr>
          <a:xfrm>
            <a:off x="17606376" y="10163386"/>
            <a:ext cx="0" cy="1096394"/>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61" name="Rounded Rectangle 60">
            <a:extLst>
              <a:ext uri="{FF2B5EF4-FFF2-40B4-BE49-F238E27FC236}">
                <a16:creationId xmlns:a16="http://schemas.microsoft.com/office/drawing/2014/main" id="{181A4301-DCE0-3740-9027-56247597545F}"/>
              </a:ext>
            </a:extLst>
          </p:cNvPr>
          <p:cNvSpPr/>
          <p:nvPr/>
        </p:nvSpPr>
        <p:spPr>
          <a:xfrm>
            <a:off x="15480874" y="3403136"/>
            <a:ext cx="4300328" cy="2366190"/>
          </a:xfrm>
          <a:prstGeom prst="roundRect">
            <a:avLst/>
          </a:prstGeom>
          <a:blipFill rotWithShape="1">
            <a:blip r:embed="rId10"/>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2" name="TextBox 61">
            <a:extLst>
              <a:ext uri="{FF2B5EF4-FFF2-40B4-BE49-F238E27FC236}">
                <a16:creationId xmlns:a16="http://schemas.microsoft.com/office/drawing/2014/main" id="{6A7F9852-09B5-954B-8A70-CAEC11002F10}"/>
              </a:ext>
            </a:extLst>
          </p:cNvPr>
          <p:cNvSpPr txBox="1"/>
          <p:nvPr/>
        </p:nvSpPr>
        <p:spPr>
          <a:xfrm>
            <a:off x="16291112" y="3739042"/>
            <a:ext cx="2630528"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Traffic</a:t>
            </a:r>
          </a:p>
          <a:p>
            <a:pPr marL="0" marR="0" indent="0" algn="ctr" defTabSz="457200" rtl="0" fontAlgn="auto" latinLnBrk="1" hangingPunct="0">
              <a:lnSpc>
                <a:spcPct val="110000"/>
              </a:lnSpc>
              <a:spcBef>
                <a:spcPts val="0"/>
              </a:spcBef>
              <a:spcAft>
                <a:spcPts val="0"/>
              </a:spcAft>
              <a:buClrTx/>
              <a:buSzTx/>
              <a:buFontTx/>
              <a:buNone/>
              <a:tabLst/>
            </a:pPr>
            <a:r>
              <a:rPr lang="en-US" sz="5000">
                <a:solidFill>
                  <a:schemeClr val="tx1"/>
                </a:solidFill>
              </a:rPr>
              <a:t>Allocator</a:t>
            </a:r>
            <a:endPar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endParaRPr>
          </a:p>
        </p:txBody>
      </p:sp>
      <p:sp>
        <p:nvSpPr>
          <p:cNvPr id="64" name="Rounded Rectangle 63">
            <a:extLst>
              <a:ext uri="{FF2B5EF4-FFF2-40B4-BE49-F238E27FC236}">
                <a16:creationId xmlns:a16="http://schemas.microsoft.com/office/drawing/2014/main" id="{38B46FCD-AA0F-8444-B264-F39EF5F6B217}"/>
              </a:ext>
            </a:extLst>
          </p:cNvPr>
          <p:cNvSpPr/>
          <p:nvPr/>
        </p:nvSpPr>
        <p:spPr>
          <a:xfrm>
            <a:off x="15456212" y="7797196"/>
            <a:ext cx="4300328" cy="2366190"/>
          </a:xfrm>
          <a:prstGeom prst="roundRect">
            <a:avLst/>
          </a:prstGeom>
          <a:solidFill>
            <a:srgbClr val="FF0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5" name="TextBox 64">
            <a:extLst>
              <a:ext uri="{FF2B5EF4-FFF2-40B4-BE49-F238E27FC236}">
                <a16:creationId xmlns:a16="http://schemas.microsoft.com/office/drawing/2014/main" id="{A9D83CE4-7719-3E4E-9EA6-60ED11BC45BA}"/>
              </a:ext>
            </a:extLst>
          </p:cNvPr>
          <p:cNvSpPr txBox="1"/>
          <p:nvPr/>
        </p:nvSpPr>
        <p:spPr>
          <a:xfrm>
            <a:off x="15715819" y="8133102"/>
            <a:ext cx="3731791"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Conn. Aware</a:t>
            </a:r>
          </a:p>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Routing</a:t>
            </a:r>
          </a:p>
        </p:txBody>
      </p:sp>
      <p:grpSp>
        <p:nvGrpSpPr>
          <p:cNvPr id="66" name="Group 65">
            <a:extLst>
              <a:ext uri="{FF2B5EF4-FFF2-40B4-BE49-F238E27FC236}">
                <a16:creationId xmlns:a16="http://schemas.microsoft.com/office/drawing/2014/main" id="{6A24DB87-8036-8746-8053-95F6D326FAF9}"/>
              </a:ext>
            </a:extLst>
          </p:cNvPr>
          <p:cNvGrpSpPr/>
          <p:nvPr/>
        </p:nvGrpSpPr>
        <p:grpSpPr>
          <a:xfrm>
            <a:off x="15660145" y="5769326"/>
            <a:ext cx="3941785" cy="2007505"/>
            <a:chOff x="15660145" y="5769326"/>
            <a:chExt cx="3941785" cy="2007505"/>
          </a:xfrm>
        </p:grpSpPr>
        <p:cxnSp>
          <p:nvCxnSpPr>
            <p:cNvPr id="67" name="Straight Arrow Connector 66">
              <a:extLst>
                <a:ext uri="{FF2B5EF4-FFF2-40B4-BE49-F238E27FC236}">
                  <a16:creationId xmlns:a16="http://schemas.microsoft.com/office/drawing/2014/main" id="{5EFF4C74-51F1-7C44-A222-640FE8FD5F3F}"/>
                </a:ext>
              </a:extLst>
            </p:cNvPr>
            <p:cNvCxnSpPr>
              <a:cxnSpLocks/>
              <a:stCxn id="61" idx="2"/>
            </p:cNvCxnSpPr>
            <p:nvPr/>
          </p:nvCxnSpPr>
          <p:spPr>
            <a:xfrm>
              <a:off x="17631038" y="5769326"/>
              <a:ext cx="0" cy="2007505"/>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68" name="TextBox 67">
              <a:extLst>
                <a:ext uri="{FF2B5EF4-FFF2-40B4-BE49-F238E27FC236}">
                  <a16:creationId xmlns:a16="http://schemas.microsoft.com/office/drawing/2014/main" id="{2F0C6695-29D6-0243-B317-C5AC0976CF48}"/>
                </a:ext>
              </a:extLst>
            </p:cNvPr>
            <p:cNvSpPr txBox="1"/>
            <p:nvPr/>
          </p:nvSpPr>
          <p:spPr>
            <a:xfrm>
              <a:off x="15660145" y="6350506"/>
              <a:ext cx="3941785" cy="677108"/>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tx2">
                      <a:lumMod val="10000"/>
                    </a:schemeClr>
                  </a:solidFill>
                  <a:effectLst/>
                  <a:uFillTx/>
                  <a:latin typeface="Vista Sans OT Medium"/>
                  <a:ea typeface="Vista Sans OT Medium"/>
                  <a:cs typeface="Vista Sans OT Medium"/>
                  <a:sym typeface="Vista Sans OT Medium"/>
                </a:rPr>
                <a:t>Traffic Allocation</a:t>
              </a:r>
            </a:p>
          </p:txBody>
        </p:sp>
      </p:grpSp>
      <p:sp>
        <p:nvSpPr>
          <p:cNvPr id="69" name="TextBox 68">
            <a:extLst>
              <a:ext uri="{FF2B5EF4-FFF2-40B4-BE49-F238E27FC236}">
                <a16:creationId xmlns:a16="http://schemas.microsoft.com/office/drawing/2014/main" id="{53CA81DF-E63A-D548-B454-3C93FFA8D0AB}"/>
              </a:ext>
            </a:extLst>
          </p:cNvPr>
          <p:cNvSpPr txBox="1"/>
          <p:nvPr/>
        </p:nvSpPr>
        <p:spPr>
          <a:xfrm>
            <a:off x="14281662" y="11469296"/>
            <a:ext cx="6599564"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tx2">
                    <a:lumMod val="10000"/>
                  </a:schemeClr>
                </a:solidFill>
                <a:effectLst/>
                <a:uFillTx/>
                <a:latin typeface="Vista Sans OT Medium"/>
                <a:ea typeface="Vista Sans OT Medium"/>
                <a:cs typeface="Vista Sans OT Medium"/>
                <a:sym typeface="Vista Sans OT Medium"/>
              </a:rPr>
              <a:t>User-to-Datacenter Mapping</a:t>
            </a:r>
          </a:p>
        </p:txBody>
      </p:sp>
      <p:sp>
        <p:nvSpPr>
          <p:cNvPr id="70" name="Rectangle 69">
            <a:extLst>
              <a:ext uri="{FF2B5EF4-FFF2-40B4-BE49-F238E27FC236}">
                <a16:creationId xmlns:a16="http://schemas.microsoft.com/office/drawing/2014/main" id="{F0E1D274-786B-D24C-8812-A4BA3B9AA833}"/>
              </a:ext>
            </a:extLst>
          </p:cNvPr>
          <p:cNvSpPr/>
          <p:nvPr/>
        </p:nvSpPr>
        <p:spPr>
          <a:xfrm>
            <a:off x="20977839" y="4034229"/>
            <a:ext cx="2206302" cy="1077218"/>
          </a:xfrm>
          <a:prstGeom prst="rect">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Policy</a:t>
            </a:r>
          </a:p>
        </p:txBody>
      </p:sp>
      <p:cxnSp>
        <p:nvCxnSpPr>
          <p:cNvPr id="71" name="Straight Arrow Connector 70">
            <a:extLst>
              <a:ext uri="{FF2B5EF4-FFF2-40B4-BE49-F238E27FC236}">
                <a16:creationId xmlns:a16="http://schemas.microsoft.com/office/drawing/2014/main" id="{7BA2C758-8D83-1849-AC9B-0E323673FFC9}"/>
              </a:ext>
            </a:extLst>
          </p:cNvPr>
          <p:cNvCxnSpPr>
            <a:stCxn id="70" idx="1"/>
          </p:cNvCxnSpPr>
          <p:nvPr/>
        </p:nvCxnSpPr>
        <p:spPr>
          <a:xfrm flipH="1">
            <a:off x="19756540" y="4572838"/>
            <a:ext cx="1221299" cy="12589"/>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72" name="Rectangle 71">
            <a:extLst>
              <a:ext uri="{FF2B5EF4-FFF2-40B4-BE49-F238E27FC236}">
                <a16:creationId xmlns:a16="http://schemas.microsoft.com/office/drawing/2014/main" id="{B7EABF5C-CB2B-484E-B256-CEBFBA9B7714}"/>
              </a:ext>
            </a:extLst>
          </p:cNvPr>
          <p:cNvSpPr/>
          <p:nvPr/>
        </p:nvSpPr>
        <p:spPr>
          <a:xfrm>
            <a:off x="3697555" y="2865493"/>
            <a:ext cx="8833677" cy="1554755"/>
          </a:xfrm>
          <a:prstGeom prst="rect">
            <a:avLst/>
          </a:prstGeom>
          <a:noFill/>
          <a:ln w="12700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1" name="Regular Pentagon 10">
            <a:extLst>
              <a:ext uri="{FF2B5EF4-FFF2-40B4-BE49-F238E27FC236}">
                <a16:creationId xmlns:a16="http://schemas.microsoft.com/office/drawing/2014/main" id="{323AB9D7-93F9-6F43-B543-3E319EA41BE6}"/>
              </a:ext>
            </a:extLst>
          </p:cNvPr>
          <p:cNvSpPr/>
          <p:nvPr/>
        </p:nvSpPr>
        <p:spPr>
          <a:xfrm>
            <a:off x="16391860" y="12227937"/>
            <a:ext cx="829340" cy="7874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75" name="Regular Pentagon 74">
            <a:extLst>
              <a:ext uri="{FF2B5EF4-FFF2-40B4-BE49-F238E27FC236}">
                <a16:creationId xmlns:a16="http://schemas.microsoft.com/office/drawing/2014/main" id="{03295348-63B1-E948-92CF-C9CA51E166E0}"/>
              </a:ext>
            </a:extLst>
          </p:cNvPr>
          <p:cNvSpPr/>
          <p:nvPr/>
        </p:nvSpPr>
        <p:spPr>
          <a:xfrm>
            <a:off x="17993833" y="12227937"/>
            <a:ext cx="829340" cy="7874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Tree>
    <p:custDataLst>
      <p:tags r:id="rId1"/>
    </p:custDataLst>
    <p:extLst>
      <p:ext uri="{BB962C8B-B14F-4D97-AF65-F5344CB8AC3E}">
        <p14:creationId xmlns:p14="http://schemas.microsoft.com/office/powerpoint/2010/main" val="1767930785"/>
      </p:ext>
    </p:extLst>
  </p:cSld>
  <p:clrMapOvr>
    <a:masterClrMapping/>
  </p:clrMapOvr>
  <mc:AlternateContent xmlns:mc="http://schemas.openxmlformats.org/markup-compatibility/2006">
    <mc:Choice xmlns:p14="http://schemas.microsoft.com/office/powerpoint/2010/main" Requires="p14">
      <p:transition spd="med" p14:dur="700" advTm="20660">
        <p:fade/>
      </p:transition>
    </mc:Choice>
    <mc:Fallback>
      <p:transition spd="med" advTm="206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42122 -0.43866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36452 -0.44027 " pathEditMode="relative" ptsTypes="AA">
                                      <p:cBhvr>
                                        <p:cTn id="8" dur="2000" fill="hold"/>
                                        <p:tgtEl>
                                          <p:spTgt spid="75"/>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4.89583E-6 -4.81481E-6 C -0.01536 0.07663 -0.03079 0.15336 -0.0261 0.22408 C -0.02141 0.2948 0.00339 0.35938 0.0282 0.42408 " pathEditMode="relative" rAng="0" ptsTypes="AAA">
                                      <p:cBhvr>
                                        <p:cTn id="12" dur="1500" fill="hold"/>
                                        <p:tgtEl>
                                          <p:spTgt spid="15"/>
                                        </p:tgtEl>
                                        <p:attrNameLst>
                                          <p:attrName>ppt_x</p:attrName>
                                          <p:attrName>ppt_y</p:attrName>
                                        </p:attrNameLst>
                                      </p:cBhvr>
                                      <p:rCtr x="59" y="21204"/>
                                    </p:animMotion>
                                  </p:childTnLst>
                                </p:cTn>
                              </p:par>
                              <p:par>
                                <p:cTn id="13" presetID="0" presetClass="path" presetSubtype="0" accel="50000" decel="50000" fill="hold" nodeType="withEffect">
                                  <p:stCondLst>
                                    <p:cond delay="0"/>
                                  </p:stCondLst>
                                  <p:childTnLst>
                                    <p:animMotion origin="layout" path="M -0.00364 0.01065 C 0.02266 0.07743 0.04896 0.14421 0.04844 0.21806 C 0.04792 0.29178 0.02058 0.37245 -0.0067 0.45324 " pathEditMode="relative" ptsTypes="AAA">
                                      <p:cBhvr>
                                        <p:cTn id="14" dur="1500" fill="hold"/>
                                        <p:tgtEl>
                                          <p:spTgt spid="16"/>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3.75E-6 -2.22222E-6 C -0.02728 0.07292 -0.0545 0.14595 -0.05502 0.22037 C -0.05547 0.29468 -0.0293 0.37049 -0.00306 0.4463 " pathEditMode="relative" rAng="0" ptsTypes="AAA">
                                      <p:cBhvr>
                                        <p:cTn id="16" dur="1500" fill="hold"/>
                                        <p:tgtEl>
                                          <p:spTgt spid="3"/>
                                        </p:tgtEl>
                                        <p:attrNameLst>
                                          <p:attrName>ppt_x</p:attrName>
                                          <p:attrName>ppt_y</p:attrName>
                                        </p:attrNameLst>
                                      </p:cBhvr>
                                      <p:rCtr x="-2754" y="22315"/>
                                    </p:animMotion>
                                  </p:childTnLst>
                                </p:cTn>
                              </p:par>
                              <p:par>
                                <p:cTn id="17" presetID="0" presetClass="path" presetSubtype="0" accel="50000" decel="50000" fill="hold" nodeType="withEffect">
                                  <p:stCondLst>
                                    <p:cond delay="0"/>
                                  </p:stCondLst>
                                  <p:childTnLst>
                                    <p:animMotion origin="layout" path="M -0.00019 3.7037E-7 C 0.00651 0.064 0.01328 0.12824 0.00404 0.21007 C -0.00521 0.29155 -0.05176 0.45729 -0.0556 0.49028 " pathEditMode="relative" rAng="0" ptsTypes="AAA">
                                      <p:cBhvr>
                                        <p:cTn id="18" dur="1500" fill="hold"/>
                                        <p:tgtEl>
                                          <p:spTgt spid="6"/>
                                        </p:tgtEl>
                                        <p:attrNameLst>
                                          <p:attrName>ppt_x</p:attrName>
                                          <p:attrName>ppt_y</p:attrName>
                                        </p:attrNameLst>
                                      </p:cBhvr>
                                      <p:rCtr x="-2337" y="2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anchor="t">
            <a:normAutofit/>
          </a:bodyPr>
          <a:lstStyle/>
          <a:p>
            <a:r>
              <a:rPr lang="en-US"/>
              <a:t>Part 1 of Taiji: Traffic Allocator</a:t>
            </a:r>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15</a:t>
            </a:fld>
            <a:endParaRPr lang="en-US"/>
          </a:p>
        </p:txBody>
      </p:sp>
      <p:sp>
        <p:nvSpPr>
          <p:cNvPr id="7" name="TextBox 6">
            <a:extLst>
              <a:ext uri="{FF2B5EF4-FFF2-40B4-BE49-F238E27FC236}">
                <a16:creationId xmlns:a16="http://schemas.microsoft.com/office/drawing/2014/main" id="{466CA954-E4C7-DB40-9C44-E19FEE16AC7E}"/>
              </a:ext>
            </a:extLst>
          </p:cNvPr>
          <p:cNvSpPr txBox="1"/>
          <p:nvPr/>
        </p:nvSpPr>
        <p:spPr>
          <a:xfrm>
            <a:off x="572319" y="6401804"/>
            <a:ext cx="2341988"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Edge Nodes</a:t>
            </a:r>
          </a:p>
        </p:txBody>
      </p:sp>
      <p:sp>
        <p:nvSpPr>
          <p:cNvPr id="9" name="TextBox 8">
            <a:extLst>
              <a:ext uri="{FF2B5EF4-FFF2-40B4-BE49-F238E27FC236}">
                <a16:creationId xmlns:a16="http://schemas.microsoft.com/office/drawing/2014/main" id="{9B2A360F-4BE9-E74F-A06B-0A736F19ECFA}"/>
              </a:ext>
            </a:extLst>
          </p:cNvPr>
          <p:cNvSpPr txBox="1"/>
          <p:nvPr/>
        </p:nvSpPr>
        <p:spPr>
          <a:xfrm>
            <a:off x="436065" y="9262731"/>
            <a:ext cx="2614498"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Data Center</a:t>
            </a:r>
            <a:r>
              <a:rPr lang="en-US" sz="3500"/>
              <a:t>s</a:t>
            </a:r>
            <a:endPar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endParaRPr>
          </a:p>
        </p:txBody>
      </p:sp>
      <p:sp>
        <p:nvSpPr>
          <p:cNvPr id="12" name="Rounded Rectangle 11">
            <a:extLst>
              <a:ext uri="{FF2B5EF4-FFF2-40B4-BE49-F238E27FC236}">
                <a16:creationId xmlns:a16="http://schemas.microsoft.com/office/drawing/2014/main" id="{5848F621-0331-F148-A484-B5D274A197D1}"/>
              </a:ext>
            </a:extLst>
          </p:cNvPr>
          <p:cNvSpPr/>
          <p:nvPr/>
        </p:nvSpPr>
        <p:spPr>
          <a:xfrm>
            <a:off x="4216400" y="8915401"/>
            <a:ext cx="2006600"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3" name="Rounded Rectangle 12">
            <a:extLst>
              <a:ext uri="{FF2B5EF4-FFF2-40B4-BE49-F238E27FC236}">
                <a16:creationId xmlns:a16="http://schemas.microsoft.com/office/drawing/2014/main" id="{253AEBFB-20E9-2D48-9A6D-8595A2CD64B1}"/>
              </a:ext>
            </a:extLst>
          </p:cNvPr>
          <p:cNvSpPr/>
          <p:nvPr/>
        </p:nvSpPr>
        <p:spPr>
          <a:xfrm>
            <a:off x="7009119" y="8915402"/>
            <a:ext cx="2006600"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4" name="Rounded Rectangle 13">
            <a:extLst>
              <a:ext uri="{FF2B5EF4-FFF2-40B4-BE49-F238E27FC236}">
                <a16:creationId xmlns:a16="http://schemas.microsoft.com/office/drawing/2014/main" id="{DA7B8753-C7F3-8541-8346-2E6F0F5D2CEC}"/>
              </a:ext>
            </a:extLst>
          </p:cNvPr>
          <p:cNvSpPr/>
          <p:nvPr/>
        </p:nvSpPr>
        <p:spPr>
          <a:xfrm>
            <a:off x="9801839" y="8915401"/>
            <a:ext cx="2006600"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38" name="Straight Arrow Connector 37">
            <a:extLst>
              <a:ext uri="{FF2B5EF4-FFF2-40B4-BE49-F238E27FC236}">
                <a16:creationId xmlns:a16="http://schemas.microsoft.com/office/drawing/2014/main" id="{40D318BF-20B2-4E42-8EE6-C978E5F52D53}"/>
              </a:ext>
            </a:extLst>
          </p:cNvPr>
          <p:cNvCxnSpPr/>
          <p:nvPr/>
        </p:nvCxnSpPr>
        <p:spPr>
          <a:xfrm flipH="1">
            <a:off x="5461000" y="8042940"/>
            <a:ext cx="508000" cy="534797"/>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0" name="Straight Arrow Connector 39">
            <a:extLst>
              <a:ext uri="{FF2B5EF4-FFF2-40B4-BE49-F238E27FC236}">
                <a16:creationId xmlns:a16="http://schemas.microsoft.com/office/drawing/2014/main" id="{606E6DB1-6591-6F4C-AE93-FCF686126CC4}"/>
              </a:ext>
            </a:extLst>
          </p:cNvPr>
          <p:cNvCxnSpPr/>
          <p:nvPr/>
        </p:nvCxnSpPr>
        <p:spPr>
          <a:xfrm>
            <a:off x="7340600" y="8042940"/>
            <a:ext cx="406400" cy="534797"/>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E0F584C9-5056-D44B-BE5D-AE1436FC88DF}"/>
              </a:ext>
            </a:extLst>
          </p:cNvPr>
          <p:cNvCxnSpPr/>
          <p:nvPr/>
        </p:nvCxnSpPr>
        <p:spPr>
          <a:xfrm flipH="1">
            <a:off x="8315939" y="8042940"/>
            <a:ext cx="447061" cy="534797"/>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85556CAC-1779-2545-B0F2-900AB54512A7}"/>
              </a:ext>
            </a:extLst>
          </p:cNvPr>
          <p:cNvCxnSpPr/>
          <p:nvPr/>
        </p:nvCxnSpPr>
        <p:spPr>
          <a:xfrm>
            <a:off x="10261600" y="7796211"/>
            <a:ext cx="340339" cy="781526"/>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3" name="Regular Pentagon 2">
            <a:extLst>
              <a:ext uri="{FF2B5EF4-FFF2-40B4-BE49-F238E27FC236}">
                <a16:creationId xmlns:a16="http://schemas.microsoft.com/office/drawing/2014/main" id="{0A62DE0D-EDFB-E643-B66C-F0CFB528FE45}"/>
              </a:ext>
            </a:extLst>
          </p:cNvPr>
          <p:cNvSpPr/>
          <p:nvPr/>
        </p:nvSpPr>
        <p:spPr>
          <a:xfrm>
            <a:off x="5352196" y="5540881"/>
            <a:ext cx="2286000" cy="1981200"/>
          </a:xfrm>
          <a:prstGeom prst="pentagon">
            <a:avLst/>
          </a:prstGeom>
          <a:no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5" name="Regular Pentagon 34">
            <a:extLst>
              <a:ext uri="{FF2B5EF4-FFF2-40B4-BE49-F238E27FC236}">
                <a16:creationId xmlns:a16="http://schemas.microsoft.com/office/drawing/2014/main" id="{C9744968-BF22-3941-8DA4-210A45C1A6D6}"/>
              </a:ext>
            </a:extLst>
          </p:cNvPr>
          <p:cNvSpPr/>
          <p:nvPr/>
        </p:nvSpPr>
        <p:spPr>
          <a:xfrm>
            <a:off x="8403776" y="5540881"/>
            <a:ext cx="2286000" cy="1981200"/>
          </a:xfrm>
          <a:prstGeom prst="pentagon">
            <a:avLst/>
          </a:prstGeom>
          <a:no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1" name="Text Placeholder 2">
            <a:extLst>
              <a:ext uri="{FF2B5EF4-FFF2-40B4-BE49-F238E27FC236}">
                <a16:creationId xmlns:a16="http://schemas.microsoft.com/office/drawing/2014/main" id="{6BE6FA92-6F24-2B46-825F-1A0D0BD58EC9}"/>
              </a:ext>
            </a:extLst>
          </p:cNvPr>
          <p:cNvSpPr txBox="1">
            <a:spLocks/>
          </p:cNvSpPr>
          <p:nvPr/>
        </p:nvSpPr>
        <p:spPr>
          <a:xfrm>
            <a:off x="12531255" y="2879725"/>
            <a:ext cx="11262195" cy="7885545"/>
          </a:xfrm>
          <a:prstGeom prst="rect">
            <a:avLst/>
          </a:prstGeom>
        </p:spPr>
        <p:txBody>
          <a:bodyPr vert="horz" lIns="0" tIns="0" rIns="0" bIns="0" anchor="t"/>
          <a:lstStyle>
            <a:lvl1pPr marL="571500" indent="-571500" algn="l" defTabSz="546100" eaLnBrk="1" hangingPunct="1">
              <a:lnSpc>
                <a:spcPct val="120000"/>
              </a:lnSpc>
              <a:buClr>
                <a:srgbClr val="5890FF"/>
              </a:buClr>
              <a:buSzPct val="100000"/>
              <a:buFont typeface="Arial"/>
              <a:buChar char="•"/>
              <a:defRPr sz="7000" baseline="0">
                <a:solidFill>
                  <a:schemeClr val="bg1"/>
                </a:solidFill>
                <a:latin typeface="FreightSansLFPro"/>
                <a:ea typeface="+mj-ea"/>
                <a:cs typeface="+mj-cs"/>
                <a:sym typeface="Helvetica"/>
              </a:defRPr>
            </a:lvl1pPr>
            <a:lvl2pPr marL="914400" indent="-457200" algn="l" defTabSz="546100" eaLnBrk="1" hangingPunct="1">
              <a:lnSpc>
                <a:spcPct val="120000"/>
              </a:lnSpc>
              <a:buClr>
                <a:srgbClr val="5890FF"/>
              </a:buClr>
              <a:buFont typeface="Arial" panose="020B0604020202020204" pitchFamily="34" charset="0"/>
              <a:buChar char="•"/>
              <a:defRPr sz="6600">
                <a:solidFill>
                  <a:schemeClr val="bg1"/>
                </a:solidFill>
                <a:latin typeface="FreightSansLFPro"/>
                <a:ea typeface="+mj-ea"/>
                <a:cs typeface="+mj-cs"/>
                <a:sym typeface="Helvetica"/>
              </a:defRPr>
            </a:lvl2pPr>
            <a:lvl3pPr marL="1371600" indent="-457200" algn="l" defTabSz="546100" eaLnBrk="1" hangingPunct="1">
              <a:lnSpc>
                <a:spcPct val="120000"/>
              </a:lnSpc>
              <a:buClr>
                <a:srgbClr val="5890FF"/>
              </a:buClr>
              <a:buFont typeface="Arial" panose="020B0604020202020204" pitchFamily="34" charset="0"/>
              <a:buChar char="•"/>
              <a:defRPr sz="6000">
                <a:solidFill>
                  <a:schemeClr val="bg1"/>
                </a:solidFill>
                <a:latin typeface="FreightSansLFPro"/>
                <a:ea typeface="+mj-ea"/>
                <a:cs typeface="+mj-cs"/>
                <a:sym typeface="Helvetica"/>
              </a:defRPr>
            </a:lvl3pPr>
            <a:lvl4pPr marL="1828800" indent="-457200" algn="l" defTabSz="546100" eaLnBrk="1" hangingPunct="1">
              <a:lnSpc>
                <a:spcPct val="120000"/>
              </a:lnSpc>
              <a:buClr>
                <a:srgbClr val="5890FF"/>
              </a:buClr>
              <a:buFont typeface="Arial" panose="020B0604020202020204" pitchFamily="34" charset="0"/>
              <a:buChar char="•"/>
              <a:defRPr sz="5400">
                <a:solidFill>
                  <a:schemeClr val="bg1"/>
                </a:solidFill>
                <a:latin typeface="FreightSansLFPro"/>
                <a:ea typeface="+mj-ea"/>
                <a:cs typeface="+mj-cs"/>
                <a:sym typeface="Helvetica"/>
              </a:defRPr>
            </a:lvl4pPr>
            <a:lvl5pPr marL="2286000" indent="-457200" algn="l" defTabSz="546100" eaLnBrk="1" hangingPunct="1">
              <a:lnSpc>
                <a:spcPct val="120000"/>
              </a:lnSpc>
              <a:buClr>
                <a:srgbClr val="5890FF"/>
              </a:buClr>
              <a:buFont typeface="Arial" panose="020B0604020202020204" pitchFamily="34" charset="0"/>
              <a:buChar char="•"/>
              <a:defRPr sz="4800">
                <a:solidFill>
                  <a:schemeClr val="bg1"/>
                </a:solidFill>
                <a:latin typeface="FreightSansLFPro"/>
                <a:ea typeface="+mj-ea"/>
                <a:cs typeface="+mj-cs"/>
                <a:sym typeface="Helvetica"/>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a:lstStyle>
          <a:p>
            <a:pPr lvl="1"/>
            <a:r>
              <a:rPr lang="en-US" b="1"/>
              <a:t>Goal:</a:t>
            </a:r>
            <a:r>
              <a:rPr lang="en-US"/>
              <a:t> compute the traffic allocation accounting for utilization and network latency.</a:t>
            </a:r>
          </a:p>
          <a:p>
            <a:pPr lvl="1"/>
            <a:endParaRPr lang="en-US"/>
          </a:p>
        </p:txBody>
      </p:sp>
      <p:grpSp>
        <p:nvGrpSpPr>
          <p:cNvPr id="21" name="Group 20">
            <a:extLst>
              <a:ext uri="{FF2B5EF4-FFF2-40B4-BE49-F238E27FC236}">
                <a16:creationId xmlns:a16="http://schemas.microsoft.com/office/drawing/2014/main" id="{0D085A46-401D-314A-984D-0E8B583C5FDB}"/>
              </a:ext>
            </a:extLst>
          </p:cNvPr>
          <p:cNvGrpSpPr/>
          <p:nvPr/>
        </p:nvGrpSpPr>
        <p:grpSpPr>
          <a:xfrm>
            <a:off x="4505263" y="3326838"/>
            <a:ext cx="1883256" cy="673521"/>
            <a:chOff x="4505263" y="3326838"/>
            <a:chExt cx="1883256" cy="673521"/>
          </a:xfrm>
        </p:grpSpPr>
        <p:pic>
          <p:nvPicPr>
            <p:cNvPr id="22" name="Graphic 21" descr="Man">
              <a:extLst>
                <a:ext uri="{FF2B5EF4-FFF2-40B4-BE49-F238E27FC236}">
                  <a16:creationId xmlns:a16="http://schemas.microsoft.com/office/drawing/2014/main" id="{2A73EA04-F341-304C-AD80-D318635A00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5263" y="3326840"/>
              <a:ext cx="673519" cy="673519"/>
            </a:xfrm>
            <a:prstGeom prst="rect">
              <a:avLst/>
            </a:prstGeom>
          </p:spPr>
        </p:pic>
        <p:pic>
          <p:nvPicPr>
            <p:cNvPr id="23" name="Graphic 22" descr="Man">
              <a:extLst>
                <a:ext uri="{FF2B5EF4-FFF2-40B4-BE49-F238E27FC236}">
                  <a16:creationId xmlns:a16="http://schemas.microsoft.com/office/drawing/2014/main" id="{F0098EBD-A198-9944-94AA-30A6C7DEB0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4240" y="3326839"/>
              <a:ext cx="673519" cy="673519"/>
            </a:xfrm>
            <a:prstGeom prst="rect">
              <a:avLst/>
            </a:prstGeom>
          </p:spPr>
        </p:pic>
        <p:pic>
          <p:nvPicPr>
            <p:cNvPr id="24" name="Graphic 23" descr="Man">
              <a:extLst>
                <a:ext uri="{FF2B5EF4-FFF2-40B4-BE49-F238E27FC236}">
                  <a16:creationId xmlns:a16="http://schemas.microsoft.com/office/drawing/2014/main" id="{550FD4D1-C8B9-7040-8496-F5AEA714D7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5000" y="3326838"/>
              <a:ext cx="673519" cy="673519"/>
            </a:xfrm>
            <a:prstGeom prst="rect">
              <a:avLst/>
            </a:prstGeom>
          </p:spPr>
        </p:pic>
      </p:grpSp>
      <p:sp>
        <p:nvSpPr>
          <p:cNvPr id="25" name="TextBox 24">
            <a:extLst>
              <a:ext uri="{FF2B5EF4-FFF2-40B4-BE49-F238E27FC236}">
                <a16:creationId xmlns:a16="http://schemas.microsoft.com/office/drawing/2014/main" id="{096E3BF5-466F-374C-AB24-9083E3DD5C0C}"/>
              </a:ext>
            </a:extLst>
          </p:cNvPr>
          <p:cNvSpPr txBox="1"/>
          <p:nvPr/>
        </p:nvSpPr>
        <p:spPr>
          <a:xfrm>
            <a:off x="1179055" y="3510875"/>
            <a:ext cx="1128514"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Users</a:t>
            </a:r>
          </a:p>
        </p:txBody>
      </p:sp>
      <p:grpSp>
        <p:nvGrpSpPr>
          <p:cNvPr id="26" name="Group 25">
            <a:extLst>
              <a:ext uri="{FF2B5EF4-FFF2-40B4-BE49-F238E27FC236}">
                <a16:creationId xmlns:a16="http://schemas.microsoft.com/office/drawing/2014/main" id="{FD533F19-890A-B84F-8A33-2D41C838E733}"/>
              </a:ext>
            </a:extLst>
          </p:cNvPr>
          <p:cNvGrpSpPr/>
          <p:nvPr/>
        </p:nvGrpSpPr>
        <p:grpSpPr>
          <a:xfrm>
            <a:off x="6320300" y="3326837"/>
            <a:ext cx="1883256" cy="673521"/>
            <a:chOff x="6320300" y="3326837"/>
            <a:chExt cx="1883256" cy="673521"/>
          </a:xfrm>
        </p:grpSpPr>
        <p:pic>
          <p:nvPicPr>
            <p:cNvPr id="27" name="Graphic 26" descr="Man">
              <a:extLst>
                <a:ext uri="{FF2B5EF4-FFF2-40B4-BE49-F238E27FC236}">
                  <a16:creationId xmlns:a16="http://schemas.microsoft.com/office/drawing/2014/main" id="{9ED3629F-1047-A340-977C-7E702C640D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0300" y="3326839"/>
              <a:ext cx="673519" cy="673519"/>
            </a:xfrm>
            <a:prstGeom prst="rect">
              <a:avLst/>
            </a:prstGeom>
          </p:spPr>
        </p:pic>
        <p:pic>
          <p:nvPicPr>
            <p:cNvPr id="28" name="Graphic 27" descr="Man">
              <a:extLst>
                <a:ext uri="{FF2B5EF4-FFF2-40B4-BE49-F238E27FC236}">
                  <a16:creationId xmlns:a16="http://schemas.microsoft.com/office/drawing/2014/main" id="{D15CD30D-A931-7B47-8D60-B8370FBFD2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9277" y="3326838"/>
              <a:ext cx="673519" cy="673519"/>
            </a:xfrm>
            <a:prstGeom prst="rect">
              <a:avLst/>
            </a:prstGeom>
          </p:spPr>
        </p:pic>
        <p:pic>
          <p:nvPicPr>
            <p:cNvPr id="29" name="Graphic 28" descr="Man">
              <a:extLst>
                <a:ext uri="{FF2B5EF4-FFF2-40B4-BE49-F238E27FC236}">
                  <a16:creationId xmlns:a16="http://schemas.microsoft.com/office/drawing/2014/main" id="{AB014818-B146-9C41-BE99-0057523FD3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0037" y="3326837"/>
              <a:ext cx="673519" cy="673519"/>
            </a:xfrm>
            <a:prstGeom prst="rect">
              <a:avLst/>
            </a:prstGeom>
          </p:spPr>
        </p:pic>
      </p:grpSp>
      <p:grpSp>
        <p:nvGrpSpPr>
          <p:cNvPr id="30" name="Group 29">
            <a:extLst>
              <a:ext uri="{FF2B5EF4-FFF2-40B4-BE49-F238E27FC236}">
                <a16:creationId xmlns:a16="http://schemas.microsoft.com/office/drawing/2014/main" id="{06D00EE4-D04E-3A44-92E7-00D3B5B42236}"/>
              </a:ext>
            </a:extLst>
          </p:cNvPr>
          <p:cNvGrpSpPr/>
          <p:nvPr/>
        </p:nvGrpSpPr>
        <p:grpSpPr>
          <a:xfrm>
            <a:off x="8773417" y="3326837"/>
            <a:ext cx="1264279" cy="673520"/>
            <a:chOff x="8773417" y="3326837"/>
            <a:chExt cx="1264279" cy="673520"/>
          </a:xfrm>
        </p:grpSpPr>
        <p:pic>
          <p:nvPicPr>
            <p:cNvPr id="31" name="Graphic 30" descr="Man">
              <a:extLst>
                <a:ext uri="{FF2B5EF4-FFF2-40B4-BE49-F238E27FC236}">
                  <a16:creationId xmlns:a16="http://schemas.microsoft.com/office/drawing/2014/main" id="{1BDB4931-A56D-0F4C-B50F-475CE3FEDD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3417" y="3326838"/>
              <a:ext cx="673519" cy="673519"/>
            </a:xfrm>
            <a:prstGeom prst="rect">
              <a:avLst/>
            </a:prstGeom>
          </p:spPr>
        </p:pic>
        <p:pic>
          <p:nvPicPr>
            <p:cNvPr id="32" name="Graphic 31" descr="Man">
              <a:extLst>
                <a:ext uri="{FF2B5EF4-FFF2-40B4-BE49-F238E27FC236}">
                  <a16:creationId xmlns:a16="http://schemas.microsoft.com/office/drawing/2014/main" id="{530142DA-E45B-E140-9211-430C3AF35E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64177" y="3326837"/>
              <a:ext cx="673519" cy="673519"/>
            </a:xfrm>
            <a:prstGeom prst="rect">
              <a:avLst/>
            </a:prstGeom>
          </p:spPr>
        </p:pic>
      </p:grpSp>
      <p:grpSp>
        <p:nvGrpSpPr>
          <p:cNvPr id="33" name="Group 32">
            <a:extLst>
              <a:ext uri="{FF2B5EF4-FFF2-40B4-BE49-F238E27FC236}">
                <a16:creationId xmlns:a16="http://schemas.microsoft.com/office/drawing/2014/main" id="{901C349A-8653-4246-A7D9-93D42787EAEC}"/>
              </a:ext>
            </a:extLst>
          </p:cNvPr>
          <p:cNvGrpSpPr/>
          <p:nvPr/>
        </p:nvGrpSpPr>
        <p:grpSpPr>
          <a:xfrm>
            <a:off x="9969477" y="3326836"/>
            <a:ext cx="1883256" cy="673521"/>
            <a:chOff x="9969477" y="3326836"/>
            <a:chExt cx="1883256" cy="673521"/>
          </a:xfrm>
        </p:grpSpPr>
        <p:pic>
          <p:nvPicPr>
            <p:cNvPr id="34" name="Graphic 33" descr="Man">
              <a:extLst>
                <a:ext uri="{FF2B5EF4-FFF2-40B4-BE49-F238E27FC236}">
                  <a16:creationId xmlns:a16="http://schemas.microsoft.com/office/drawing/2014/main" id="{8AB53491-BE4C-FF4C-8D35-75854488A4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9477" y="3326838"/>
              <a:ext cx="673519" cy="673519"/>
            </a:xfrm>
            <a:prstGeom prst="rect">
              <a:avLst/>
            </a:prstGeom>
          </p:spPr>
        </p:pic>
        <p:pic>
          <p:nvPicPr>
            <p:cNvPr id="36" name="Graphic 35" descr="Man">
              <a:extLst>
                <a:ext uri="{FF2B5EF4-FFF2-40B4-BE49-F238E27FC236}">
                  <a16:creationId xmlns:a16="http://schemas.microsoft.com/office/drawing/2014/main" id="{0A00A5ED-A14F-FF4F-B5CF-826266DA24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8454" y="3326837"/>
              <a:ext cx="673519" cy="673519"/>
            </a:xfrm>
            <a:prstGeom prst="rect">
              <a:avLst/>
            </a:prstGeom>
          </p:spPr>
        </p:pic>
        <p:pic>
          <p:nvPicPr>
            <p:cNvPr id="37" name="Graphic 36" descr="Man">
              <a:extLst>
                <a:ext uri="{FF2B5EF4-FFF2-40B4-BE49-F238E27FC236}">
                  <a16:creationId xmlns:a16="http://schemas.microsoft.com/office/drawing/2014/main" id="{45F0E067-F213-4042-99EF-453D3B744A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9214" y="3326836"/>
              <a:ext cx="673519" cy="673519"/>
            </a:xfrm>
            <a:prstGeom prst="rect">
              <a:avLst/>
            </a:prstGeom>
          </p:spPr>
        </p:pic>
      </p:grpSp>
      <p:cxnSp>
        <p:nvCxnSpPr>
          <p:cNvPr id="39" name="Straight Arrow Connector 38">
            <a:extLst>
              <a:ext uri="{FF2B5EF4-FFF2-40B4-BE49-F238E27FC236}">
                <a16:creationId xmlns:a16="http://schemas.microsoft.com/office/drawing/2014/main" id="{D735A2E4-C014-3F43-9C50-1BD17A11C744}"/>
              </a:ext>
            </a:extLst>
          </p:cNvPr>
          <p:cNvCxnSpPr/>
          <p:nvPr/>
        </p:nvCxnSpPr>
        <p:spPr>
          <a:xfrm>
            <a:off x="6537939" y="4407877"/>
            <a:ext cx="0" cy="961292"/>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3798E773-D65E-8B4F-A1CB-427C760A0CFE}"/>
              </a:ext>
            </a:extLst>
          </p:cNvPr>
          <p:cNvCxnSpPr/>
          <p:nvPr/>
        </p:nvCxnSpPr>
        <p:spPr>
          <a:xfrm>
            <a:off x="9546372" y="4384431"/>
            <a:ext cx="0" cy="961292"/>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43" name="Rectangle 42">
            <a:extLst>
              <a:ext uri="{FF2B5EF4-FFF2-40B4-BE49-F238E27FC236}">
                <a16:creationId xmlns:a16="http://schemas.microsoft.com/office/drawing/2014/main" id="{C12BE349-544C-934D-AD28-44FCDE8AC244}"/>
              </a:ext>
            </a:extLst>
          </p:cNvPr>
          <p:cNvSpPr/>
          <p:nvPr/>
        </p:nvSpPr>
        <p:spPr>
          <a:xfrm>
            <a:off x="3829050" y="7693793"/>
            <a:ext cx="8629726" cy="941617"/>
          </a:xfrm>
          <a:prstGeom prst="rect">
            <a:avLst/>
          </a:prstGeom>
          <a:noFill/>
          <a:ln w="12700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Tree>
    <p:custDataLst>
      <p:tags r:id="rId1"/>
    </p:custDataLst>
    <p:extLst>
      <p:ext uri="{BB962C8B-B14F-4D97-AF65-F5344CB8AC3E}">
        <p14:creationId xmlns:p14="http://schemas.microsoft.com/office/powerpoint/2010/main" val="1515654487"/>
      </p:ext>
    </p:extLst>
  </p:cSld>
  <p:clrMapOvr>
    <a:masterClrMapping/>
  </p:clrMapOvr>
  <mc:AlternateContent xmlns:mc="http://schemas.openxmlformats.org/markup-compatibility/2006">
    <mc:Choice xmlns:p14="http://schemas.microsoft.com/office/powerpoint/2010/main" Requires="p14">
      <p:transition spd="med" p14:dur="700" advTm="38261">
        <p:fade/>
      </p:transition>
    </mc:Choice>
    <mc:Fallback>
      <p:transition spd="med" advTm="38261">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Placeholder 2">
            <a:extLst>
              <a:ext uri="{FF2B5EF4-FFF2-40B4-BE49-F238E27FC236}">
                <a16:creationId xmlns:a16="http://schemas.microsoft.com/office/drawing/2014/main" id="{F280AF12-4705-9B45-A109-AB7EFFFB286F}"/>
              </a:ext>
            </a:extLst>
          </p:cNvPr>
          <p:cNvSpPr txBox="1">
            <a:spLocks/>
          </p:cNvSpPr>
          <p:nvPr/>
        </p:nvSpPr>
        <p:spPr>
          <a:xfrm>
            <a:off x="12531255" y="2879725"/>
            <a:ext cx="11262195" cy="7885545"/>
          </a:xfrm>
          <a:prstGeom prst="rect">
            <a:avLst/>
          </a:prstGeom>
        </p:spPr>
        <p:txBody>
          <a:bodyPr vert="horz" lIns="0" tIns="0" rIns="0" bIns="0" anchor="t"/>
          <a:lstStyle>
            <a:lvl1pPr marL="571500" indent="-571500" algn="l" defTabSz="546100" eaLnBrk="1" hangingPunct="1">
              <a:lnSpc>
                <a:spcPct val="120000"/>
              </a:lnSpc>
              <a:buClr>
                <a:srgbClr val="5890FF"/>
              </a:buClr>
              <a:buSzPct val="100000"/>
              <a:buFont typeface="Arial"/>
              <a:buChar char="•"/>
              <a:defRPr sz="7000" baseline="0">
                <a:solidFill>
                  <a:schemeClr val="bg1"/>
                </a:solidFill>
                <a:latin typeface="FreightSansLFPro"/>
                <a:ea typeface="+mj-ea"/>
                <a:cs typeface="+mj-cs"/>
                <a:sym typeface="Helvetica"/>
              </a:defRPr>
            </a:lvl1pPr>
            <a:lvl2pPr marL="914400" indent="-457200" algn="l" defTabSz="546100" eaLnBrk="1" hangingPunct="1">
              <a:lnSpc>
                <a:spcPct val="120000"/>
              </a:lnSpc>
              <a:buClr>
                <a:srgbClr val="5890FF"/>
              </a:buClr>
              <a:buFont typeface="Arial" panose="020B0604020202020204" pitchFamily="34" charset="0"/>
              <a:buChar char="•"/>
              <a:defRPr sz="6600">
                <a:solidFill>
                  <a:schemeClr val="bg1"/>
                </a:solidFill>
                <a:latin typeface="FreightSansLFPro"/>
                <a:ea typeface="+mj-ea"/>
                <a:cs typeface="+mj-cs"/>
                <a:sym typeface="Helvetica"/>
              </a:defRPr>
            </a:lvl2pPr>
            <a:lvl3pPr marL="1371600" indent="-457200" algn="l" defTabSz="546100" eaLnBrk="1" hangingPunct="1">
              <a:lnSpc>
                <a:spcPct val="120000"/>
              </a:lnSpc>
              <a:buClr>
                <a:srgbClr val="5890FF"/>
              </a:buClr>
              <a:buFont typeface="Arial" panose="020B0604020202020204" pitchFamily="34" charset="0"/>
              <a:buChar char="•"/>
              <a:defRPr sz="6000">
                <a:solidFill>
                  <a:schemeClr val="bg1"/>
                </a:solidFill>
                <a:latin typeface="FreightSansLFPro"/>
                <a:ea typeface="+mj-ea"/>
                <a:cs typeface="+mj-cs"/>
                <a:sym typeface="Helvetica"/>
              </a:defRPr>
            </a:lvl3pPr>
            <a:lvl4pPr marL="1828800" indent="-457200" algn="l" defTabSz="546100" eaLnBrk="1" hangingPunct="1">
              <a:lnSpc>
                <a:spcPct val="120000"/>
              </a:lnSpc>
              <a:buClr>
                <a:srgbClr val="5890FF"/>
              </a:buClr>
              <a:buFont typeface="Arial" panose="020B0604020202020204" pitchFamily="34" charset="0"/>
              <a:buChar char="•"/>
              <a:defRPr sz="5400">
                <a:solidFill>
                  <a:schemeClr val="bg1"/>
                </a:solidFill>
                <a:latin typeface="FreightSansLFPro"/>
                <a:ea typeface="+mj-ea"/>
                <a:cs typeface="+mj-cs"/>
                <a:sym typeface="Helvetica"/>
              </a:defRPr>
            </a:lvl4pPr>
            <a:lvl5pPr marL="2286000" indent="-457200" algn="l" defTabSz="546100" eaLnBrk="1" hangingPunct="1">
              <a:lnSpc>
                <a:spcPct val="120000"/>
              </a:lnSpc>
              <a:buClr>
                <a:srgbClr val="5890FF"/>
              </a:buClr>
              <a:buFont typeface="Arial" panose="020B0604020202020204" pitchFamily="34" charset="0"/>
              <a:buChar char="•"/>
              <a:defRPr sz="4800">
                <a:solidFill>
                  <a:schemeClr val="bg1"/>
                </a:solidFill>
                <a:latin typeface="FreightSansLFPro"/>
                <a:ea typeface="+mj-ea"/>
                <a:cs typeface="+mj-cs"/>
                <a:sym typeface="Helvetica"/>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a:lstStyle>
          <a:p>
            <a:pPr marL="457200" lvl="1" indent="0" algn="ctr">
              <a:buNone/>
            </a:pPr>
            <a:r>
              <a:rPr lang="en-US" b="1"/>
              <a:t>Target Avg Utilization = Total demand</a:t>
            </a:r>
            <a:br>
              <a:rPr lang="en-US" b="1"/>
            </a:br>
            <a:r>
              <a:rPr lang="en-US" b="1"/>
              <a:t>Total capacity</a:t>
            </a:r>
          </a:p>
          <a:p>
            <a:pPr lvl="2"/>
            <a:r>
              <a:rPr lang="en-US"/>
              <a:t>(4 + 4) / (6 + 4 + 6)</a:t>
            </a:r>
          </a:p>
          <a:p>
            <a:pPr lvl="2"/>
            <a:r>
              <a:rPr lang="en-US"/>
              <a:t>= 8 / 16</a:t>
            </a:r>
          </a:p>
          <a:p>
            <a:pPr lvl="2"/>
            <a:r>
              <a:rPr lang="en-US"/>
              <a:t>= 1 / 2</a:t>
            </a:r>
          </a:p>
          <a:p>
            <a:pPr lvl="2"/>
            <a:endParaRPr lang="en-US"/>
          </a:p>
        </p:txBody>
      </p:sp>
      <p:sp>
        <p:nvSpPr>
          <p:cNvPr id="2" name="Title 1"/>
          <p:cNvSpPr>
            <a:spLocks noGrp="1"/>
          </p:cNvSpPr>
          <p:nvPr>
            <p:ph type="title"/>
          </p:nvPr>
        </p:nvSpPr>
        <p:spPr/>
        <p:txBody>
          <a:bodyPr vert="horz" lIns="0" tIns="0" rIns="0" bIns="0" anchor="t">
            <a:noAutofit/>
          </a:bodyPr>
          <a:lstStyle/>
          <a:p>
            <a:r>
              <a:rPr lang="en-US" sz="8600"/>
              <a:t>Balancing utilization with latency-awareness</a:t>
            </a:r>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16</a:t>
            </a:fld>
            <a:endParaRPr lang="en-US"/>
          </a:p>
        </p:txBody>
      </p:sp>
      <p:sp>
        <p:nvSpPr>
          <p:cNvPr id="7" name="TextBox 6">
            <a:extLst>
              <a:ext uri="{FF2B5EF4-FFF2-40B4-BE49-F238E27FC236}">
                <a16:creationId xmlns:a16="http://schemas.microsoft.com/office/drawing/2014/main" id="{466CA954-E4C7-DB40-9C44-E19FEE16AC7E}"/>
              </a:ext>
            </a:extLst>
          </p:cNvPr>
          <p:cNvSpPr txBox="1"/>
          <p:nvPr/>
        </p:nvSpPr>
        <p:spPr>
          <a:xfrm>
            <a:off x="532244" y="6105569"/>
            <a:ext cx="2422138"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Edge Node</a:t>
            </a:r>
          </a:p>
          <a:p>
            <a:pPr marL="0" marR="0" indent="0" algn="ctr" defTabSz="457200" rtl="0" fontAlgn="auto" latinLnBrk="1" hangingPunct="0">
              <a:lnSpc>
                <a:spcPct val="110000"/>
              </a:lnSpc>
              <a:spcBef>
                <a:spcPts val="0"/>
              </a:spcBef>
              <a:spcAft>
                <a:spcPts val="0"/>
              </a:spcAft>
              <a:buClrTx/>
              <a:buSzTx/>
              <a:buFontTx/>
              <a:buNone/>
              <a:tabLst/>
            </a:pPr>
            <a:r>
              <a:rPr lang="en-US" sz="3500"/>
              <a:t>Traffic (RPS)</a:t>
            </a:r>
            <a:endPar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endParaRPr>
          </a:p>
        </p:txBody>
      </p:sp>
      <p:sp>
        <p:nvSpPr>
          <p:cNvPr id="9" name="TextBox 8">
            <a:extLst>
              <a:ext uri="{FF2B5EF4-FFF2-40B4-BE49-F238E27FC236}">
                <a16:creationId xmlns:a16="http://schemas.microsoft.com/office/drawing/2014/main" id="{9B2A360F-4BE9-E74F-A06B-0A736F19ECFA}"/>
              </a:ext>
            </a:extLst>
          </p:cNvPr>
          <p:cNvSpPr txBox="1"/>
          <p:nvPr/>
        </p:nvSpPr>
        <p:spPr>
          <a:xfrm>
            <a:off x="306221" y="8966496"/>
            <a:ext cx="2874185"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Data Center</a:t>
            </a:r>
          </a:p>
          <a:p>
            <a:pPr marL="0" marR="0" indent="0" algn="ctr" defTabSz="457200" rtl="0" fontAlgn="auto" latinLnBrk="1" hangingPunct="0">
              <a:lnSpc>
                <a:spcPct val="110000"/>
              </a:lnSpc>
              <a:spcBef>
                <a:spcPts val="0"/>
              </a:spcBef>
              <a:spcAft>
                <a:spcPts val="0"/>
              </a:spcAft>
              <a:buClrTx/>
              <a:buSzTx/>
              <a:buFontTx/>
              <a:buNone/>
              <a:tabLst/>
            </a:pPr>
            <a:r>
              <a:rPr lang="en-US" sz="3500"/>
              <a:t>Capacity (RPS)</a:t>
            </a:r>
            <a:endPar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endParaRPr>
          </a:p>
        </p:txBody>
      </p:sp>
      <p:cxnSp>
        <p:nvCxnSpPr>
          <p:cNvPr id="38" name="Straight Arrow Connector 37">
            <a:extLst>
              <a:ext uri="{FF2B5EF4-FFF2-40B4-BE49-F238E27FC236}">
                <a16:creationId xmlns:a16="http://schemas.microsoft.com/office/drawing/2014/main" id="{40D318BF-20B2-4E42-8EE6-C978E5F52D53}"/>
              </a:ext>
            </a:extLst>
          </p:cNvPr>
          <p:cNvCxnSpPr/>
          <p:nvPr/>
        </p:nvCxnSpPr>
        <p:spPr>
          <a:xfrm flipH="1">
            <a:off x="5461000" y="8042940"/>
            <a:ext cx="508000" cy="534797"/>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85556CAC-1779-2545-B0F2-900AB54512A7}"/>
              </a:ext>
            </a:extLst>
          </p:cNvPr>
          <p:cNvCxnSpPr/>
          <p:nvPr/>
        </p:nvCxnSpPr>
        <p:spPr>
          <a:xfrm>
            <a:off x="10261600" y="7796211"/>
            <a:ext cx="340339" cy="781526"/>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grpSp>
        <p:nvGrpSpPr>
          <p:cNvPr id="64" name="Group 63">
            <a:extLst>
              <a:ext uri="{FF2B5EF4-FFF2-40B4-BE49-F238E27FC236}">
                <a16:creationId xmlns:a16="http://schemas.microsoft.com/office/drawing/2014/main" id="{B22D5E01-38C1-C04D-80DE-F924D251CC7C}"/>
              </a:ext>
            </a:extLst>
          </p:cNvPr>
          <p:cNvGrpSpPr/>
          <p:nvPr/>
        </p:nvGrpSpPr>
        <p:grpSpPr>
          <a:xfrm>
            <a:off x="4505263" y="3326838"/>
            <a:ext cx="1883256" cy="673521"/>
            <a:chOff x="4505263" y="3326838"/>
            <a:chExt cx="1883256" cy="673521"/>
          </a:xfrm>
        </p:grpSpPr>
        <p:pic>
          <p:nvPicPr>
            <p:cNvPr id="65" name="Graphic 64" descr="Man">
              <a:extLst>
                <a:ext uri="{FF2B5EF4-FFF2-40B4-BE49-F238E27FC236}">
                  <a16:creationId xmlns:a16="http://schemas.microsoft.com/office/drawing/2014/main" id="{00A37ADE-B1C8-1D4B-83A1-B5E3295EF0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5263" y="3326840"/>
              <a:ext cx="673519" cy="673519"/>
            </a:xfrm>
            <a:prstGeom prst="rect">
              <a:avLst/>
            </a:prstGeom>
          </p:spPr>
        </p:pic>
        <p:pic>
          <p:nvPicPr>
            <p:cNvPr id="66" name="Graphic 65" descr="Man">
              <a:extLst>
                <a:ext uri="{FF2B5EF4-FFF2-40B4-BE49-F238E27FC236}">
                  <a16:creationId xmlns:a16="http://schemas.microsoft.com/office/drawing/2014/main" id="{F42D48F2-80B4-3A41-B221-6AE757F7E9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4240" y="3326839"/>
              <a:ext cx="673519" cy="673519"/>
            </a:xfrm>
            <a:prstGeom prst="rect">
              <a:avLst/>
            </a:prstGeom>
          </p:spPr>
        </p:pic>
        <p:pic>
          <p:nvPicPr>
            <p:cNvPr id="67" name="Graphic 66" descr="Man">
              <a:extLst>
                <a:ext uri="{FF2B5EF4-FFF2-40B4-BE49-F238E27FC236}">
                  <a16:creationId xmlns:a16="http://schemas.microsoft.com/office/drawing/2014/main" id="{EB34BB90-4F44-1C4E-B4F0-02EE3F3C93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5000" y="3326838"/>
              <a:ext cx="673519" cy="673519"/>
            </a:xfrm>
            <a:prstGeom prst="rect">
              <a:avLst/>
            </a:prstGeom>
          </p:spPr>
        </p:pic>
      </p:grpSp>
      <p:sp>
        <p:nvSpPr>
          <p:cNvPr id="68" name="TextBox 67">
            <a:extLst>
              <a:ext uri="{FF2B5EF4-FFF2-40B4-BE49-F238E27FC236}">
                <a16:creationId xmlns:a16="http://schemas.microsoft.com/office/drawing/2014/main" id="{B324038F-CE34-5447-9E5A-2C8CD52044B9}"/>
              </a:ext>
            </a:extLst>
          </p:cNvPr>
          <p:cNvSpPr txBox="1"/>
          <p:nvPr/>
        </p:nvSpPr>
        <p:spPr>
          <a:xfrm>
            <a:off x="1179055" y="3510875"/>
            <a:ext cx="1128514"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Users</a:t>
            </a:r>
          </a:p>
        </p:txBody>
      </p:sp>
      <p:grpSp>
        <p:nvGrpSpPr>
          <p:cNvPr id="69" name="Group 68">
            <a:extLst>
              <a:ext uri="{FF2B5EF4-FFF2-40B4-BE49-F238E27FC236}">
                <a16:creationId xmlns:a16="http://schemas.microsoft.com/office/drawing/2014/main" id="{45D4855B-DD97-D142-BD32-97EBAE225D85}"/>
              </a:ext>
            </a:extLst>
          </p:cNvPr>
          <p:cNvGrpSpPr/>
          <p:nvPr/>
        </p:nvGrpSpPr>
        <p:grpSpPr>
          <a:xfrm>
            <a:off x="6320300" y="3326837"/>
            <a:ext cx="1883256" cy="673521"/>
            <a:chOff x="6320300" y="3326837"/>
            <a:chExt cx="1883256" cy="673521"/>
          </a:xfrm>
        </p:grpSpPr>
        <p:pic>
          <p:nvPicPr>
            <p:cNvPr id="70" name="Graphic 69" descr="Man">
              <a:extLst>
                <a:ext uri="{FF2B5EF4-FFF2-40B4-BE49-F238E27FC236}">
                  <a16:creationId xmlns:a16="http://schemas.microsoft.com/office/drawing/2014/main" id="{5A0A9F70-4C20-A348-B9C2-19B24CBCFF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0300" y="3326839"/>
              <a:ext cx="673519" cy="673519"/>
            </a:xfrm>
            <a:prstGeom prst="rect">
              <a:avLst/>
            </a:prstGeom>
          </p:spPr>
        </p:pic>
        <p:pic>
          <p:nvPicPr>
            <p:cNvPr id="71" name="Graphic 70" descr="Man">
              <a:extLst>
                <a:ext uri="{FF2B5EF4-FFF2-40B4-BE49-F238E27FC236}">
                  <a16:creationId xmlns:a16="http://schemas.microsoft.com/office/drawing/2014/main" id="{284FAA92-44FB-7F47-BB18-CE00CF626D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9277" y="3326838"/>
              <a:ext cx="673519" cy="673519"/>
            </a:xfrm>
            <a:prstGeom prst="rect">
              <a:avLst/>
            </a:prstGeom>
          </p:spPr>
        </p:pic>
        <p:pic>
          <p:nvPicPr>
            <p:cNvPr id="72" name="Graphic 71" descr="Man">
              <a:extLst>
                <a:ext uri="{FF2B5EF4-FFF2-40B4-BE49-F238E27FC236}">
                  <a16:creationId xmlns:a16="http://schemas.microsoft.com/office/drawing/2014/main" id="{A4208FE9-6F65-884D-854E-90FDBD3CFA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0037" y="3326837"/>
              <a:ext cx="673519" cy="673519"/>
            </a:xfrm>
            <a:prstGeom prst="rect">
              <a:avLst/>
            </a:prstGeom>
          </p:spPr>
        </p:pic>
      </p:grpSp>
      <p:grpSp>
        <p:nvGrpSpPr>
          <p:cNvPr id="73" name="Group 72">
            <a:extLst>
              <a:ext uri="{FF2B5EF4-FFF2-40B4-BE49-F238E27FC236}">
                <a16:creationId xmlns:a16="http://schemas.microsoft.com/office/drawing/2014/main" id="{A46F590F-42AA-9345-97A4-5BAEC4FA5E13}"/>
              </a:ext>
            </a:extLst>
          </p:cNvPr>
          <p:cNvGrpSpPr/>
          <p:nvPr/>
        </p:nvGrpSpPr>
        <p:grpSpPr>
          <a:xfrm>
            <a:off x="8773417" y="3326837"/>
            <a:ext cx="1264279" cy="673520"/>
            <a:chOff x="8773417" y="3326837"/>
            <a:chExt cx="1264279" cy="673520"/>
          </a:xfrm>
        </p:grpSpPr>
        <p:pic>
          <p:nvPicPr>
            <p:cNvPr id="74" name="Graphic 73" descr="Man">
              <a:extLst>
                <a:ext uri="{FF2B5EF4-FFF2-40B4-BE49-F238E27FC236}">
                  <a16:creationId xmlns:a16="http://schemas.microsoft.com/office/drawing/2014/main" id="{449FB73B-208D-E040-9450-E265B9E787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3417" y="3326838"/>
              <a:ext cx="673519" cy="673519"/>
            </a:xfrm>
            <a:prstGeom prst="rect">
              <a:avLst/>
            </a:prstGeom>
          </p:spPr>
        </p:pic>
        <p:pic>
          <p:nvPicPr>
            <p:cNvPr id="75" name="Graphic 74" descr="Man">
              <a:extLst>
                <a:ext uri="{FF2B5EF4-FFF2-40B4-BE49-F238E27FC236}">
                  <a16:creationId xmlns:a16="http://schemas.microsoft.com/office/drawing/2014/main" id="{F9BD9DD7-7306-8A47-B7DE-F872E4C43E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64177" y="3326837"/>
              <a:ext cx="673519" cy="673519"/>
            </a:xfrm>
            <a:prstGeom prst="rect">
              <a:avLst/>
            </a:prstGeom>
          </p:spPr>
        </p:pic>
      </p:grpSp>
      <p:grpSp>
        <p:nvGrpSpPr>
          <p:cNvPr id="76" name="Group 75">
            <a:extLst>
              <a:ext uri="{FF2B5EF4-FFF2-40B4-BE49-F238E27FC236}">
                <a16:creationId xmlns:a16="http://schemas.microsoft.com/office/drawing/2014/main" id="{25E9F5BF-E537-6745-A1AE-AE78E539D1BF}"/>
              </a:ext>
            </a:extLst>
          </p:cNvPr>
          <p:cNvGrpSpPr/>
          <p:nvPr/>
        </p:nvGrpSpPr>
        <p:grpSpPr>
          <a:xfrm>
            <a:off x="9969477" y="3326836"/>
            <a:ext cx="1883256" cy="673521"/>
            <a:chOff x="9969477" y="3326836"/>
            <a:chExt cx="1883256" cy="673521"/>
          </a:xfrm>
        </p:grpSpPr>
        <p:pic>
          <p:nvPicPr>
            <p:cNvPr id="77" name="Graphic 76" descr="Man">
              <a:extLst>
                <a:ext uri="{FF2B5EF4-FFF2-40B4-BE49-F238E27FC236}">
                  <a16:creationId xmlns:a16="http://schemas.microsoft.com/office/drawing/2014/main" id="{E7837678-EF03-5C43-A7B4-B9CBE7BD1F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9477" y="3326838"/>
              <a:ext cx="673519" cy="673519"/>
            </a:xfrm>
            <a:prstGeom prst="rect">
              <a:avLst/>
            </a:prstGeom>
          </p:spPr>
        </p:pic>
        <p:pic>
          <p:nvPicPr>
            <p:cNvPr id="78" name="Graphic 77" descr="Man">
              <a:extLst>
                <a:ext uri="{FF2B5EF4-FFF2-40B4-BE49-F238E27FC236}">
                  <a16:creationId xmlns:a16="http://schemas.microsoft.com/office/drawing/2014/main" id="{1E90595B-74B8-9849-86B1-1160EB6E9B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8454" y="3326837"/>
              <a:ext cx="673519" cy="673519"/>
            </a:xfrm>
            <a:prstGeom prst="rect">
              <a:avLst/>
            </a:prstGeom>
          </p:spPr>
        </p:pic>
        <p:pic>
          <p:nvPicPr>
            <p:cNvPr id="79" name="Graphic 78" descr="Man">
              <a:extLst>
                <a:ext uri="{FF2B5EF4-FFF2-40B4-BE49-F238E27FC236}">
                  <a16:creationId xmlns:a16="http://schemas.microsoft.com/office/drawing/2014/main" id="{27A1185B-8124-E347-8C49-408F10414B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9214" y="3326836"/>
              <a:ext cx="673519" cy="673519"/>
            </a:xfrm>
            <a:prstGeom prst="rect">
              <a:avLst/>
            </a:prstGeom>
          </p:spPr>
        </p:pic>
      </p:grpSp>
      <p:cxnSp>
        <p:nvCxnSpPr>
          <p:cNvPr id="80" name="Straight Arrow Connector 79">
            <a:extLst>
              <a:ext uri="{FF2B5EF4-FFF2-40B4-BE49-F238E27FC236}">
                <a16:creationId xmlns:a16="http://schemas.microsoft.com/office/drawing/2014/main" id="{02C9763D-5DB9-C846-9457-2CC46760116F}"/>
              </a:ext>
            </a:extLst>
          </p:cNvPr>
          <p:cNvCxnSpPr/>
          <p:nvPr/>
        </p:nvCxnSpPr>
        <p:spPr>
          <a:xfrm>
            <a:off x="6537939" y="4407877"/>
            <a:ext cx="0" cy="961292"/>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81" name="Straight Arrow Connector 80">
            <a:extLst>
              <a:ext uri="{FF2B5EF4-FFF2-40B4-BE49-F238E27FC236}">
                <a16:creationId xmlns:a16="http://schemas.microsoft.com/office/drawing/2014/main" id="{F70FC87A-9C79-7145-950E-C4E644CA5087}"/>
              </a:ext>
            </a:extLst>
          </p:cNvPr>
          <p:cNvCxnSpPr/>
          <p:nvPr/>
        </p:nvCxnSpPr>
        <p:spPr>
          <a:xfrm>
            <a:off x="9546372" y="4384431"/>
            <a:ext cx="0" cy="961292"/>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43" name="Folded Corner 42">
            <a:extLst>
              <a:ext uri="{FF2B5EF4-FFF2-40B4-BE49-F238E27FC236}">
                <a16:creationId xmlns:a16="http://schemas.microsoft.com/office/drawing/2014/main" id="{80A9409C-B58D-1C48-BF5B-781F70094E0F}"/>
              </a:ext>
            </a:extLst>
          </p:cNvPr>
          <p:cNvSpPr/>
          <p:nvPr/>
        </p:nvSpPr>
        <p:spPr>
          <a:xfrm>
            <a:off x="5927045" y="5989506"/>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5" name="Folded Corner 44">
            <a:extLst>
              <a:ext uri="{FF2B5EF4-FFF2-40B4-BE49-F238E27FC236}">
                <a16:creationId xmlns:a16="http://schemas.microsoft.com/office/drawing/2014/main" id="{62A09B99-680A-FD47-B263-2F1864DDF5E0}"/>
              </a:ext>
            </a:extLst>
          </p:cNvPr>
          <p:cNvSpPr/>
          <p:nvPr/>
        </p:nvSpPr>
        <p:spPr>
          <a:xfrm>
            <a:off x="6649861" y="5986171"/>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6" name="Folded Corner 45">
            <a:extLst>
              <a:ext uri="{FF2B5EF4-FFF2-40B4-BE49-F238E27FC236}">
                <a16:creationId xmlns:a16="http://schemas.microsoft.com/office/drawing/2014/main" id="{EC9A7B98-D029-624F-8150-847CEDBEC9FA}"/>
              </a:ext>
            </a:extLst>
          </p:cNvPr>
          <p:cNvSpPr/>
          <p:nvPr/>
        </p:nvSpPr>
        <p:spPr>
          <a:xfrm>
            <a:off x="5914259" y="6791668"/>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7" name="Folded Corner 46">
            <a:extLst>
              <a:ext uri="{FF2B5EF4-FFF2-40B4-BE49-F238E27FC236}">
                <a16:creationId xmlns:a16="http://schemas.microsoft.com/office/drawing/2014/main" id="{91EB6FEF-B838-3E41-8A61-C5E99EDD53EC}"/>
              </a:ext>
            </a:extLst>
          </p:cNvPr>
          <p:cNvSpPr/>
          <p:nvPr/>
        </p:nvSpPr>
        <p:spPr>
          <a:xfrm>
            <a:off x="6637075" y="6788333"/>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8" name="Folded Corner 47">
            <a:extLst>
              <a:ext uri="{FF2B5EF4-FFF2-40B4-BE49-F238E27FC236}">
                <a16:creationId xmlns:a16="http://schemas.microsoft.com/office/drawing/2014/main" id="{1D7E5062-50D3-AF45-8E20-CA495A66AA82}"/>
              </a:ext>
            </a:extLst>
          </p:cNvPr>
          <p:cNvSpPr/>
          <p:nvPr/>
        </p:nvSpPr>
        <p:spPr>
          <a:xfrm>
            <a:off x="5387581" y="9085514"/>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9" name="Folded Corner 48">
            <a:extLst>
              <a:ext uri="{FF2B5EF4-FFF2-40B4-BE49-F238E27FC236}">
                <a16:creationId xmlns:a16="http://schemas.microsoft.com/office/drawing/2014/main" id="{57A322D9-FFD7-5241-8414-882E6D95B5F1}"/>
              </a:ext>
            </a:extLst>
          </p:cNvPr>
          <p:cNvSpPr/>
          <p:nvPr/>
        </p:nvSpPr>
        <p:spPr>
          <a:xfrm>
            <a:off x="5368512" y="9887675"/>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0" name="Folded Corner 49">
            <a:extLst>
              <a:ext uri="{FF2B5EF4-FFF2-40B4-BE49-F238E27FC236}">
                <a16:creationId xmlns:a16="http://schemas.microsoft.com/office/drawing/2014/main" id="{369CB003-8FDC-C449-8E23-42D95936C164}"/>
              </a:ext>
            </a:extLst>
          </p:cNvPr>
          <p:cNvSpPr/>
          <p:nvPr/>
        </p:nvSpPr>
        <p:spPr>
          <a:xfrm>
            <a:off x="3966006" y="9088849"/>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2" name="Folded Corner 51">
            <a:extLst>
              <a:ext uri="{FF2B5EF4-FFF2-40B4-BE49-F238E27FC236}">
                <a16:creationId xmlns:a16="http://schemas.microsoft.com/office/drawing/2014/main" id="{7CAC7E6A-1F63-E945-B174-09E8FB24EF73}"/>
              </a:ext>
            </a:extLst>
          </p:cNvPr>
          <p:cNvSpPr/>
          <p:nvPr/>
        </p:nvSpPr>
        <p:spPr>
          <a:xfrm>
            <a:off x="4688822" y="9085514"/>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3" name="Folded Corner 52">
            <a:extLst>
              <a:ext uri="{FF2B5EF4-FFF2-40B4-BE49-F238E27FC236}">
                <a16:creationId xmlns:a16="http://schemas.microsoft.com/office/drawing/2014/main" id="{E1CDFF57-1BFB-C845-893F-3652E355E153}"/>
              </a:ext>
            </a:extLst>
          </p:cNvPr>
          <p:cNvSpPr/>
          <p:nvPr/>
        </p:nvSpPr>
        <p:spPr>
          <a:xfrm>
            <a:off x="3953220" y="9891011"/>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4" name="Folded Corner 53">
            <a:extLst>
              <a:ext uri="{FF2B5EF4-FFF2-40B4-BE49-F238E27FC236}">
                <a16:creationId xmlns:a16="http://schemas.microsoft.com/office/drawing/2014/main" id="{A6F7769D-499D-414B-A8E9-C06080A4ECE8}"/>
              </a:ext>
            </a:extLst>
          </p:cNvPr>
          <p:cNvSpPr/>
          <p:nvPr/>
        </p:nvSpPr>
        <p:spPr>
          <a:xfrm>
            <a:off x="4676036" y="9887676"/>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7" name="Folded Corner 56">
            <a:extLst>
              <a:ext uri="{FF2B5EF4-FFF2-40B4-BE49-F238E27FC236}">
                <a16:creationId xmlns:a16="http://schemas.microsoft.com/office/drawing/2014/main" id="{F6F45CC4-1160-DA4E-91B5-1283411E42B4}"/>
              </a:ext>
            </a:extLst>
          </p:cNvPr>
          <p:cNvSpPr/>
          <p:nvPr/>
        </p:nvSpPr>
        <p:spPr>
          <a:xfrm>
            <a:off x="8966767" y="5989506"/>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0" name="Folded Corner 59">
            <a:extLst>
              <a:ext uri="{FF2B5EF4-FFF2-40B4-BE49-F238E27FC236}">
                <a16:creationId xmlns:a16="http://schemas.microsoft.com/office/drawing/2014/main" id="{A5793434-E5D8-344D-B2BE-8ACDE4227724}"/>
              </a:ext>
            </a:extLst>
          </p:cNvPr>
          <p:cNvSpPr/>
          <p:nvPr/>
        </p:nvSpPr>
        <p:spPr>
          <a:xfrm>
            <a:off x="9689583" y="5986171"/>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1" name="Folded Corner 60">
            <a:extLst>
              <a:ext uri="{FF2B5EF4-FFF2-40B4-BE49-F238E27FC236}">
                <a16:creationId xmlns:a16="http://schemas.microsoft.com/office/drawing/2014/main" id="{29A17A55-D604-6D44-9392-353F3CB5D2C8}"/>
              </a:ext>
            </a:extLst>
          </p:cNvPr>
          <p:cNvSpPr/>
          <p:nvPr/>
        </p:nvSpPr>
        <p:spPr>
          <a:xfrm>
            <a:off x="8953981" y="6791668"/>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2" name="Folded Corner 61">
            <a:extLst>
              <a:ext uri="{FF2B5EF4-FFF2-40B4-BE49-F238E27FC236}">
                <a16:creationId xmlns:a16="http://schemas.microsoft.com/office/drawing/2014/main" id="{0C79141E-6CAA-DD46-B4CC-7B6B0B28432C}"/>
              </a:ext>
            </a:extLst>
          </p:cNvPr>
          <p:cNvSpPr/>
          <p:nvPr/>
        </p:nvSpPr>
        <p:spPr>
          <a:xfrm>
            <a:off x="9676797" y="6788333"/>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3" name="Folded Corner 92">
            <a:extLst>
              <a:ext uri="{FF2B5EF4-FFF2-40B4-BE49-F238E27FC236}">
                <a16:creationId xmlns:a16="http://schemas.microsoft.com/office/drawing/2014/main" id="{9457B675-BB04-0444-9659-FBDD5B55AE01}"/>
              </a:ext>
            </a:extLst>
          </p:cNvPr>
          <p:cNvSpPr/>
          <p:nvPr/>
        </p:nvSpPr>
        <p:spPr>
          <a:xfrm>
            <a:off x="11602504" y="9081421"/>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4" name="Folded Corner 93">
            <a:extLst>
              <a:ext uri="{FF2B5EF4-FFF2-40B4-BE49-F238E27FC236}">
                <a16:creationId xmlns:a16="http://schemas.microsoft.com/office/drawing/2014/main" id="{529856CA-1A23-744C-90C2-612881F9C894}"/>
              </a:ext>
            </a:extLst>
          </p:cNvPr>
          <p:cNvSpPr/>
          <p:nvPr/>
        </p:nvSpPr>
        <p:spPr>
          <a:xfrm>
            <a:off x="11583595" y="9916249"/>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5" name="Folded Corner 94">
            <a:extLst>
              <a:ext uri="{FF2B5EF4-FFF2-40B4-BE49-F238E27FC236}">
                <a16:creationId xmlns:a16="http://schemas.microsoft.com/office/drawing/2014/main" id="{22951D5C-D196-614E-8457-40D63B9A4B29}"/>
              </a:ext>
            </a:extLst>
          </p:cNvPr>
          <p:cNvSpPr/>
          <p:nvPr/>
        </p:nvSpPr>
        <p:spPr>
          <a:xfrm>
            <a:off x="10156872" y="9084756"/>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6" name="Folded Corner 95">
            <a:extLst>
              <a:ext uri="{FF2B5EF4-FFF2-40B4-BE49-F238E27FC236}">
                <a16:creationId xmlns:a16="http://schemas.microsoft.com/office/drawing/2014/main" id="{89E19329-D152-2A49-ABDF-B708D1784ACD}"/>
              </a:ext>
            </a:extLst>
          </p:cNvPr>
          <p:cNvSpPr/>
          <p:nvPr/>
        </p:nvSpPr>
        <p:spPr>
          <a:xfrm>
            <a:off x="10879688" y="9081421"/>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7" name="Folded Corner 96">
            <a:extLst>
              <a:ext uri="{FF2B5EF4-FFF2-40B4-BE49-F238E27FC236}">
                <a16:creationId xmlns:a16="http://schemas.microsoft.com/office/drawing/2014/main" id="{8739176F-4411-6D44-8D72-E1DDF5A21B28}"/>
              </a:ext>
            </a:extLst>
          </p:cNvPr>
          <p:cNvSpPr/>
          <p:nvPr/>
        </p:nvSpPr>
        <p:spPr>
          <a:xfrm>
            <a:off x="10144086" y="9886918"/>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8" name="Folded Corner 97">
            <a:extLst>
              <a:ext uri="{FF2B5EF4-FFF2-40B4-BE49-F238E27FC236}">
                <a16:creationId xmlns:a16="http://schemas.microsoft.com/office/drawing/2014/main" id="{81C664E5-2524-E142-8457-EEACC3B05998}"/>
              </a:ext>
            </a:extLst>
          </p:cNvPr>
          <p:cNvSpPr/>
          <p:nvPr/>
        </p:nvSpPr>
        <p:spPr>
          <a:xfrm>
            <a:off x="10866902" y="9883583"/>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1" name="Regular Pentagon 100">
            <a:extLst>
              <a:ext uri="{FF2B5EF4-FFF2-40B4-BE49-F238E27FC236}">
                <a16:creationId xmlns:a16="http://schemas.microsoft.com/office/drawing/2014/main" id="{98219918-82F8-6B45-9E34-53EB3DD6789A}"/>
              </a:ext>
            </a:extLst>
          </p:cNvPr>
          <p:cNvSpPr/>
          <p:nvPr/>
        </p:nvSpPr>
        <p:spPr>
          <a:xfrm>
            <a:off x="5352196" y="5540881"/>
            <a:ext cx="2286000" cy="1981200"/>
          </a:xfrm>
          <a:prstGeom prst="pentagon">
            <a:avLst/>
          </a:prstGeom>
          <a:no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2" name="Regular Pentagon 101">
            <a:extLst>
              <a:ext uri="{FF2B5EF4-FFF2-40B4-BE49-F238E27FC236}">
                <a16:creationId xmlns:a16="http://schemas.microsoft.com/office/drawing/2014/main" id="{7A88837D-1280-9944-A8EE-EE60FABC7803}"/>
              </a:ext>
            </a:extLst>
          </p:cNvPr>
          <p:cNvSpPr/>
          <p:nvPr/>
        </p:nvSpPr>
        <p:spPr>
          <a:xfrm>
            <a:off x="8403776" y="5540881"/>
            <a:ext cx="2286000" cy="1981200"/>
          </a:xfrm>
          <a:prstGeom prst="pentagon">
            <a:avLst/>
          </a:prstGeom>
          <a:no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4" name="Rounded Rectangle 103">
            <a:extLst>
              <a:ext uri="{FF2B5EF4-FFF2-40B4-BE49-F238E27FC236}">
                <a16:creationId xmlns:a16="http://schemas.microsoft.com/office/drawing/2014/main" id="{742A25C6-FBFE-6A42-BCC0-2F8F312DA2A3}"/>
              </a:ext>
            </a:extLst>
          </p:cNvPr>
          <p:cNvSpPr/>
          <p:nvPr/>
        </p:nvSpPr>
        <p:spPr>
          <a:xfrm>
            <a:off x="9801839" y="8915401"/>
            <a:ext cx="2621843"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5" name="Rounded Rectangle 104">
            <a:extLst>
              <a:ext uri="{FF2B5EF4-FFF2-40B4-BE49-F238E27FC236}">
                <a16:creationId xmlns:a16="http://schemas.microsoft.com/office/drawing/2014/main" id="{1D193B59-EBA6-CD4A-916A-183A1D7F96E4}"/>
              </a:ext>
            </a:extLst>
          </p:cNvPr>
          <p:cNvSpPr/>
          <p:nvPr/>
        </p:nvSpPr>
        <p:spPr>
          <a:xfrm>
            <a:off x="3601157" y="8915401"/>
            <a:ext cx="2621843"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58" name="Straight Arrow Connector 57">
            <a:extLst>
              <a:ext uri="{FF2B5EF4-FFF2-40B4-BE49-F238E27FC236}">
                <a16:creationId xmlns:a16="http://schemas.microsoft.com/office/drawing/2014/main" id="{9E331A26-04F9-2246-8718-95A6E3882D6C}"/>
              </a:ext>
            </a:extLst>
          </p:cNvPr>
          <p:cNvCxnSpPr>
            <a:cxnSpLocks/>
          </p:cNvCxnSpPr>
          <p:nvPr/>
        </p:nvCxnSpPr>
        <p:spPr>
          <a:xfrm>
            <a:off x="7145075" y="8042940"/>
            <a:ext cx="601925" cy="2992247"/>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79333F73-34AD-C241-82B1-0B8441FDE661}"/>
              </a:ext>
            </a:extLst>
          </p:cNvPr>
          <p:cNvCxnSpPr>
            <a:cxnSpLocks/>
          </p:cNvCxnSpPr>
          <p:nvPr/>
        </p:nvCxnSpPr>
        <p:spPr>
          <a:xfrm flipH="1">
            <a:off x="8315940" y="8042940"/>
            <a:ext cx="699779" cy="2992247"/>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63" name="Folded Corner 62">
            <a:extLst>
              <a:ext uri="{FF2B5EF4-FFF2-40B4-BE49-F238E27FC236}">
                <a16:creationId xmlns:a16="http://schemas.microsoft.com/office/drawing/2014/main" id="{B004EA22-0792-264E-B445-788BB2ADF076}"/>
              </a:ext>
            </a:extLst>
          </p:cNvPr>
          <p:cNvSpPr/>
          <p:nvPr/>
        </p:nvSpPr>
        <p:spPr>
          <a:xfrm>
            <a:off x="7406083" y="11517724"/>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82" name="Folded Corner 81">
            <a:extLst>
              <a:ext uri="{FF2B5EF4-FFF2-40B4-BE49-F238E27FC236}">
                <a16:creationId xmlns:a16="http://schemas.microsoft.com/office/drawing/2014/main" id="{808E7930-6A8E-F746-BD28-7B0E646012F5}"/>
              </a:ext>
            </a:extLst>
          </p:cNvPr>
          <p:cNvSpPr/>
          <p:nvPr/>
        </p:nvSpPr>
        <p:spPr>
          <a:xfrm>
            <a:off x="8186049" y="11514389"/>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83" name="Folded Corner 82">
            <a:extLst>
              <a:ext uri="{FF2B5EF4-FFF2-40B4-BE49-F238E27FC236}">
                <a16:creationId xmlns:a16="http://schemas.microsoft.com/office/drawing/2014/main" id="{F1289B44-B6A1-9A4B-B81E-06D7B828F0FB}"/>
              </a:ext>
            </a:extLst>
          </p:cNvPr>
          <p:cNvSpPr/>
          <p:nvPr/>
        </p:nvSpPr>
        <p:spPr>
          <a:xfrm>
            <a:off x="7393297" y="12377036"/>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84" name="Folded Corner 83">
            <a:extLst>
              <a:ext uri="{FF2B5EF4-FFF2-40B4-BE49-F238E27FC236}">
                <a16:creationId xmlns:a16="http://schemas.microsoft.com/office/drawing/2014/main" id="{65FACC53-5D67-6D4A-B9E4-548D260CD2E7}"/>
              </a:ext>
            </a:extLst>
          </p:cNvPr>
          <p:cNvSpPr/>
          <p:nvPr/>
        </p:nvSpPr>
        <p:spPr>
          <a:xfrm>
            <a:off x="8173263" y="12373701"/>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85" name="Rounded Rectangle 84">
            <a:extLst>
              <a:ext uri="{FF2B5EF4-FFF2-40B4-BE49-F238E27FC236}">
                <a16:creationId xmlns:a16="http://schemas.microsoft.com/office/drawing/2014/main" id="{F153145F-E1F0-2E47-A174-15E107202388}"/>
              </a:ext>
            </a:extLst>
          </p:cNvPr>
          <p:cNvSpPr/>
          <p:nvPr/>
        </p:nvSpPr>
        <p:spPr>
          <a:xfrm>
            <a:off x="7009119" y="11372852"/>
            <a:ext cx="2006600"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86" name="TextBox 85">
            <a:extLst>
              <a:ext uri="{FF2B5EF4-FFF2-40B4-BE49-F238E27FC236}">
                <a16:creationId xmlns:a16="http://schemas.microsoft.com/office/drawing/2014/main" id="{C9E8E899-19EB-9E41-9F33-FF1AFD46B34C}"/>
              </a:ext>
            </a:extLst>
          </p:cNvPr>
          <p:cNvSpPr txBox="1"/>
          <p:nvPr/>
        </p:nvSpPr>
        <p:spPr>
          <a:xfrm>
            <a:off x="1028849" y="11949646"/>
            <a:ext cx="5658600"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rgbClr val="7D8490"/>
                </a:solidFill>
                <a:effectLst/>
                <a:uFillTx/>
                <a:latin typeface="Vista Sans OT Medium"/>
                <a:ea typeface="Vista Sans OT Medium"/>
                <a:cs typeface="Vista Sans OT Medium"/>
                <a:sym typeface="Vista Sans OT Medium"/>
              </a:rPr>
              <a:t>(higher network latency)</a:t>
            </a:r>
          </a:p>
        </p:txBody>
      </p:sp>
      <p:cxnSp>
        <p:nvCxnSpPr>
          <p:cNvPr id="88" name="Straight Connector 87">
            <a:extLst>
              <a:ext uri="{FF2B5EF4-FFF2-40B4-BE49-F238E27FC236}">
                <a16:creationId xmlns:a16="http://schemas.microsoft.com/office/drawing/2014/main" id="{5EFE00CF-6CA2-484E-AD9F-406FA71AB16E}"/>
              </a:ext>
            </a:extLst>
          </p:cNvPr>
          <p:cNvCxnSpPr>
            <a:cxnSpLocks noChangeAspect="1"/>
          </p:cNvCxnSpPr>
          <p:nvPr/>
        </p:nvCxnSpPr>
        <p:spPr>
          <a:xfrm>
            <a:off x="14837629" y="5345723"/>
            <a:ext cx="7040880" cy="0"/>
          </a:xfrm>
          <a:prstGeom prst="line">
            <a:avLst/>
          </a:prstGeom>
          <a:noFill/>
          <a:ln w="76200" cap="flat">
            <a:solidFill>
              <a:srgbClr val="575D6A"/>
            </a:solidFill>
            <a:prstDash val="solid"/>
            <a:miter lim="400000"/>
          </a:ln>
          <a:effectLst/>
        </p:spPr>
        <p:style>
          <a:lnRef idx="0">
            <a:scrgbClr r="0" g="0" b="0"/>
          </a:lnRef>
          <a:fillRef idx="0">
            <a:scrgbClr r="0" g="0" b="0"/>
          </a:fillRef>
          <a:effectRef idx="0">
            <a:scrgbClr r="0" g="0" b="0"/>
          </a:effectRef>
          <a:fontRef idx="none"/>
        </p:style>
      </p:cxnSp>
    </p:spTree>
    <p:custDataLst>
      <p:tags r:id="rId1"/>
    </p:custDataLst>
    <p:extLst>
      <p:ext uri="{BB962C8B-B14F-4D97-AF65-F5344CB8AC3E}">
        <p14:creationId xmlns:p14="http://schemas.microsoft.com/office/powerpoint/2010/main" val="3025414962"/>
      </p:ext>
    </p:extLst>
  </p:cSld>
  <p:clrMapOvr>
    <a:masterClrMapping/>
  </p:clrMapOvr>
  <mc:AlternateContent xmlns:mc="http://schemas.openxmlformats.org/markup-compatibility/2006">
    <mc:Choice xmlns:p14="http://schemas.microsoft.com/office/powerpoint/2010/main" Requires="p14">
      <p:transition spd="med" p14:dur="700" advTm="38261">
        <p:fade/>
      </p:transition>
    </mc:Choice>
    <mc:Fallback>
      <p:transition spd="med" advTm="382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anchor="t">
            <a:noAutofit/>
          </a:bodyPr>
          <a:lstStyle/>
          <a:p>
            <a:r>
              <a:rPr lang="en-US" sz="8600"/>
              <a:t>Balancing utilization with latency-awareness</a:t>
            </a:r>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17</a:t>
            </a:fld>
            <a:endParaRPr lang="en-US"/>
          </a:p>
        </p:txBody>
      </p:sp>
      <p:sp>
        <p:nvSpPr>
          <p:cNvPr id="7" name="TextBox 6">
            <a:extLst>
              <a:ext uri="{FF2B5EF4-FFF2-40B4-BE49-F238E27FC236}">
                <a16:creationId xmlns:a16="http://schemas.microsoft.com/office/drawing/2014/main" id="{466CA954-E4C7-DB40-9C44-E19FEE16AC7E}"/>
              </a:ext>
            </a:extLst>
          </p:cNvPr>
          <p:cNvSpPr txBox="1"/>
          <p:nvPr/>
        </p:nvSpPr>
        <p:spPr>
          <a:xfrm>
            <a:off x="532244" y="6105569"/>
            <a:ext cx="2422138"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Edge Node</a:t>
            </a:r>
          </a:p>
          <a:p>
            <a:pPr marL="0" marR="0" indent="0" algn="ctr" defTabSz="457200" rtl="0" fontAlgn="auto" latinLnBrk="1" hangingPunct="0">
              <a:lnSpc>
                <a:spcPct val="110000"/>
              </a:lnSpc>
              <a:spcBef>
                <a:spcPts val="0"/>
              </a:spcBef>
              <a:spcAft>
                <a:spcPts val="0"/>
              </a:spcAft>
              <a:buClrTx/>
              <a:buSzTx/>
              <a:buFontTx/>
              <a:buNone/>
              <a:tabLst/>
            </a:pPr>
            <a:r>
              <a:rPr lang="en-US" sz="3500"/>
              <a:t>Traffic (RPS)</a:t>
            </a:r>
            <a:endPar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endParaRPr>
          </a:p>
        </p:txBody>
      </p:sp>
      <p:sp>
        <p:nvSpPr>
          <p:cNvPr id="9" name="TextBox 8">
            <a:extLst>
              <a:ext uri="{FF2B5EF4-FFF2-40B4-BE49-F238E27FC236}">
                <a16:creationId xmlns:a16="http://schemas.microsoft.com/office/drawing/2014/main" id="{9B2A360F-4BE9-E74F-A06B-0A736F19ECFA}"/>
              </a:ext>
            </a:extLst>
          </p:cNvPr>
          <p:cNvSpPr txBox="1"/>
          <p:nvPr/>
        </p:nvSpPr>
        <p:spPr>
          <a:xfrm>
            <a:off x="306221" y="8966496"/>
            <a:ext cx="2874185"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Data Center</a:t>
            </a:r>
          </a:p>
          <a:p>
            <a:pPr marL="0" marR="0" indent="0" algn="ctr" defTabSz="457200" rtl="0" fontAlgn="auto" latinLnBrk="1" hangingPunct="0">
              <a:lnSpc>
                <a:spcPct val="110000"/>
              </a:lnSpc>
              <a:spcBef>
                <a:spcPts val="0"/>
              </a:spcBef>
              <a:spcAft>
                <a:spcPts val="0"/>
              </a:spcAft>
              <a:buClrTx/>
              <a:buSzTx/>
              <a:buFontTx/>
              <a:buNone/>
              <a:tabLst/>
            </a:pPr>
            <a:r>
              <a:rPr lang="en-US" sz="3500"/>
              <a:t>Capacity (RPS)</a:t>
            </a:r>
            <a:endPar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endParaRPr>
          </a:p>
        </p:txBody>
      </p:sp>
      <p:cxnSp>
        <p:nvCxnSpPr>
          <p:cNvPr id="38" name="Straight Arrow Connector 37">
            <a:extLst>
              <a:ext uri="{FF2B5EF4-FFF2-40B4-BE49-F238E27FC236}">
                <a16:creationId xmlns:a16="http://schemas.microsoft.com/office/drawing/2014/main" id="{40D318BF-20B2-4E42-8EE6-C978E5F52D53}"/>
              </a:ext>
            </a:extLst>
          </p:cNvPr>
          <p:cNvCxnSpPr/>
          <p:nvPr/>
        </p:nvCxnSpPr>
        <p:spPr>
          <a:xfrm flipH="1">
            <a:off x="5461000" y="8042940"/>
            <a:ext cx="508000" cy="534797"/>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85556CAC-1779-2545-B0F2-900AB54512A7}"/>
              </a:ext>
            </a:extLst>
          </p:cNvPr>
          <p:cNvCxnSpPr/>
          <p:nvPr/>
        </p:nvCxnSpPr>
        <p:spPr>
          <a:xfrm>
            <a:off x="10261600" y="7796211"/>
            <a:ext cx="340339" cy="781526"/>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51" name="Text Placeholder 2">
            <a:extLst>
              <a:ext uri="{FF2B5EF4-FFF2-40B4-BE49-F238E27FC236}">
                <a16:creationId xmlns:a16="http://schemas.microsoft.com/office/drawing/2014/main" id="{6BE6FA92-6F24-2B46-825F-1A0D0BD58EC9}"/>
              </a:ext>
            </a:extLst>
          </p:cNvPr>
          <p:cNvSpPr txBox="1">
            <a:spLocks/>
          </p:cNvSpPr>
          <p:nvPr/>
        </p:nvSpPr>
        <p:spPr>
          <a:xfrm>
            <a:off x="12531255" y="2879725"/>
            <a:ext cx="11262195" cy="7885545"/>
          </a:xfrm>
          <a:prstGeom prst="rect">
            <a:avLst/>
          </a:prstGeom>
        </p:spPr>
        <p:txBody>
          <a:bodyPr vert="horz" lIns="0" tIns="0" rIns="0" bIns="0" anchor="t"/>
          <a:lstStyle>
            <a:lvl1pPr marL="571500" indent="-571500" algn="l" defTabSz="546100" eaLnBrk="1" hangingPunct="1">
              <a:lnSpc>
                <a:spcPct val="120000"/>
              </a:lnSpc>
              <a:buClr>
                <a:srgbClr val="5890FF"/>
              </a:buClr>
              <a:buSzPct val="100000"/>
              <a:buFont typeface="Arial"/>
              <a:buChar char="•"/>
              <a:defRPr sz="7000" baseline="0">
                <a:solidFill>
                  <a:schemeClr val="bg1"/>
                </a:solidFill>
                <a:latin typeface="FreightSansLFPro"/>
                <a:ea typeface="+mj-ea"/>
                <a:cs typeface="+mj-cs"/>
                <a:sym typeface="Helvetica"/>
              </a:defRPr>
            </a:lvl1pPr>
            <a:lvl2pPr marL="914400" indent="-457200" algn="l" defTabSz="546100" eaLnBrk="1" hangingPunct="1">
              <a:lnSpc>
                <a:spcPct val="120000"/>
              </a:lnSpc>
              <a:buClr>
                <a:srgbClr val="5890FF"/>
              </a:buClr>
              <a:buFont typeface="Arial" panose="020B0604020202020204" pitchFamily="34" charset="0"/>
              <a:buChar char="•"/>
              <a:defRPr sz="6600">
                <a:solidFill>
                  <a:schemeClr val="bg1"/>
                </a:solidFill>
                <a:latin typeface="FreightSansLFPro"/>
                <a:ea typeface="+mj-ea"/>
                <a:cs typeface="+mj-cs"/>
                <a:sym typeface="Helvetica"/>
              </a:defRPr>
            </a:lvl2pPr>
            <a:lvl3pPr marL="1371600" indent="-457200" algn="l" defTabSz="546100" eaLnBrk="1" hangingPunct="1">
              <a:lnSpc>
                <a:spcPct val="120000"/>
              </a:lnSpc>
              <a:buClr>
                <a:srgbClr val="5890FF"/>
              </a:buClr>
              <a:buFont typeface="Arial" panose="020B0604020202020204" pitchFamily="34" charset="0"/>
              <a:buChar char="•"/>
              <a:defRPr sz="6000">
                <a:solidFill>
                  <a:schemeClr val="bg1"/>
                </a:solidFill>
                <a:latin typeface="FreightSansLFPro"/>
                <a:ea typeface="+mj-ea"/>
                <a:cs typeface="+mj-cs"/>
                <a:sym typeface="Helvetica"/>
              </a:defRPr>
            </a:lvl3pPr>
            <a:lvl4pPr marL="1828800" indent="-457200" algn="l" defTabSz="546100" eaLnBrk="1" hangingPunct="1">
              <a:lnSpc>
                <a:spcPct val="120000"/>
              </a:lnSpc>
              <a:buClr>
                <a:srgbClr val="5890FF"/>
              </a:buClr>
              <a:buFont typeface="Arial" panose="020B0604020202020204" pitchFamily="34" charset="0"/>
              <a:buChar char="•"/>
              <a:defRPr sz="5400">
                <a:solidFill>
                  <a:schemeClr val="bg1"/>
                </a:solidFill>
                <a:latin typeface="FreightSansLFPro"/>
                <a:ea typeface="+mj-ea"/>
                <a:cs typeface="+mj-cs"/>
                <a:sym typeface="Helvetica"/>
              </a:defRPr>
            </a:lvl4pPr>
            <a:lvl5pPr marL="2286000" indent="-457200" algn="l" defTabSz="546100" eaLnBrk="1" hangingPunct="1">
              <a:lnSpc>
                <a:spcPct val="120000"/>
              </a:lnSpc>
              <a:buClr>
                <a:srgbClr val="5890FF"/>
              </a:buClr>
              <a:buFont typeface="Arial" panose="020B0604020202020204" pitchFamily="34" charset="0"/>
              <a:buChar char="•"/>
              <a:defRPr sz="4800">
                <a:solidFill>
                  <a:schemeClr val="bg1"/>
                </a:solidFill>
                <a:latin typeface="FreightSansLFPro"/>
                <a:ea typeface="+mj-ea"/>
                <a:cs typeface="+mj-cs"/>
                <a:sym typeface="Helvetica"/>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a:lstStyle>
          <a:p>
            <a:pPr marL="457200" lvl="1" indent="0" algn="ctr">
              <a:buNone/>
            </a:pPr>
            <a:r>
              <a:rPr lang="en-US" b="1"/>
              <a:t>Target Avg Utilization = Total demand</a:t>
            </a:r>
            <a:br>
              <a:rPr lang="en-US" b="1"/>
            </a:br>
            <a:r>
              <a:rPr lang="en-US" b="1"/>
              <a:t>Total capacity</a:t>
            </a:r>
          </a:p>
          <a:p>
            <a:pPr lvl="2"/>
            <a:r>
              <a:rPr lang="en-US"/>
              <a:t>(4 + 4) / (6 + 4 + 6)</a:t>
            </a:r>
          </a:p>
          <a:p>
            <a:pPr lvl="2"/>
            <a:r>
              <a:rPr lang="en-US"/>
              <a:t>= 8 / 16</a:t>
            </a:r>
          </a:p>
          <a:p>
            <a:pPr lvl="2"/>
            <a:r>
              <a:rPr lang="en-US"/>
              <a:t>= 1 / 2</a:t>
            </a:r>
          </a:p>
          <a:p>
            <a:pPr lvl="2"/>
            <a:endParaRPr lang="en-US" sz="3200"/>
          </a:p>
          <a:p>
            <a:pPr lvl="1"/>
            <a:r>
              <a:rPr lang="en-US"/>
              <a:t>Routing policy trades off network latency vs balance</a:t>
            </a:r>
          </a:p>
          <a:p>
            <a:pPr lvl="2"/>
            <a:endParaRPr lang="en-US"/>
          </a:p>
        </p:txBody>
      </p:sp>
      <p:sp>
        <p:nvSpPr>
          <p:cNvPr id="48" name="Folded Corner 47">
            <a:extLst>
              <a:ext uri="{FF2B5EF4-FFF2-40B4-BE49-F238E27FC236}">
                <a16:creationId xmlns:a16="http://schemas.microsoft.com/office/drawing/2014/main" id="{1D7E5062-50D3-AF45-8E20-CA495A66AA82}"/>
              </a:ext>
            </a:extLst>
          </p:cNvPr>
          <p:cNvSpPr/>
          <p:nvPr/>
        </p:nvSpPr>
        <p:spPr>
          <a:xfrm>
            <a:off x="5387581" y="9085514"/>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9" name="Folded Corner 48">
            <a:extLst>
              <a:ext uri="{FF2B5EF4-FFF2-40B4-BE49-F238E27FC236}">
                <a16:creationId xmlns:a16="http://schemas.microsoft.com/office/drawing/2014/main" id="{57A322D9-FFD7-5241-8414-882E6D95B5F1}"/>
              </a:ext>
            </a:extLst>
          </p:cNvPr>
          <p:cNvSpPr/>
          <p:nvPr/>
        </p:nvSpPr>
        <p:spPr>
          <a:xfrm>
            <a:off x="5368512" y="9887675"/>
            <a:ext cx="508000" cy="604907"/>
          </a:xfrm>
          <a:prstGeom prst="foldedCorner">
            <a:avLst/>
          </a:prstGeom>
          <a:pattFill prst="wdUpDiag">
            <a:fgClr>
              <a:schemeClr val="tx1"/>
            </a:fgClr>
            <a:bgClr>
              <a:srgbClr val="00B050"/>
            </a:bgClr>
          </a:patt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0" name="Folded Corner 49">
            <a:extLst>
              <a:ext uri="{FF2B5EF4-FFF2-40B4-BE49-F238E27FC236}">
                <a16:creationId xmlns:a16="http://schemas.microsoft.com/office/drawing/2014/main" id="{369CB003-8FDC-C449-8E23-42D95936C164}"/>
              </a:ext>
            </a:extLst>
          </p:cNvPr>
          <p:cNvSpPr/>
          <p:nvPr/>
        </p:nvSpPr>
        <p:spPr>
          <a:xfrm>
            <a:off x="3966006" y="9088849"/>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2" name="Folded Corner 51">
            <a:extLst>
              <a:ext uri="{FF2B5EF4-FFF2-40B4-BE49-F238E27FC236}">
                <a16:creationId xmlns:a16="http://schemas.microsoft.com/office/drawing/2014/main" id="{7CAC7E6A-1F63-E945-B174-09E8FB24EF73}"/>
              </a:ext>
            </a:extLst>
          </p:cNvPr>
          <p:cNvSpPr/>
          <p:nvPr/>
        </p:nvSpPr>
        <p:spPr>
          <a:xfrm>
            <a:off x="4688822" y="9085514"/>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3" name="Folded Corner 52">
            <a:extLst>
              <a:ext uri="{FF2B5EF4-FFF2-40B4-BE49-F238E27FC236}">
                <a16:creationId xmlns:a16="http://schemas.microsoft.com/office/drawing/2014/main" id="{E1CDFF57-1BFB-C845-893F-3652E355E153}"/>
              </a:ext>
            </a:extLst>
          </p:cNvPr>
          <p:cNvSpPr/>
          <p:nvPr/>
        </p:nvSpPr>
        <p:spPr>
          <a:xfrm>
            <a:off x="3953220" y="9891011"/>
            <a:ext cx="508000" cy="604907"/>
          </a:xfrm>
          <a:prstGeom prst="foldedCorner">
            <a:avLst/>
          </a:prstGeom>
          <a:pattFill prst="wdUpDiag">
            <a:fgClr>
              <a:schemeClr val="tx1"/>
            </a:fgClr>
            <a:bgClr>
              <a:srgbClr val="00B050"/>
            </a:bgClr>
          </a:patt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4" name="Folded Corner 53">
            <a:extLst>
              <a:ext uri="{FF2B5EF4-FFF2-40B4-BE49-F238E27FC236}">
                <a16:creationId xmlns:a16="http://schemas.microsoft.com/office/drawing/2014/main" id="{A6F7769D-499D-414B-A8E9-C06080A4ECE8}"/>
              </a:ext>
            </a:extLst>
          </p:cNvPr>
          <p:cNvSpPr/>
          <p:nvPr/>
        </p:nvSpPr>
        <p:spPr>
          <a:xfrm>
            <a:off x="4676036" y="9887676"/>
            <a:ext cx="508000" cy="604907"/>
          </a:xfrm>
          <a:prstGeom prst="foldedCorner">
            <a:avLst/>
          </a:prstGeom>
          <a:pattFill prst="wdUpDiag">
            <a:fgClr>
              <a:schemeClr val="tx1"/>
            </a:fgClr>
            <a:bgClr>
              <a:srgbClr val="00B050"/>
            </a:bgClr>
          </a:patt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3" name="Folded Corner 92">
            <a:extLst>
              <a:ext uri="{FF2B5EF4-FFF2-40B4-BE49-F238E27FC236}">
                <a16:creationId xmlns:a16="http://schemas.microsoft.com/office/drawing/2014/main" id="{9457B675-BB04-0444-9659-FBDD5B55AE01}"/>
              </a:ext>
            </a:extLst>
          </p:cNvPr>
          <p:cNvSpPr/>
          <p:nvPr/>
        </p:nvSpPr>
        <p:spPr>
          <a:xfrm>
            <a:off x="11602504" y="9081421"/>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4" name="Folded Corner 93">
            <a:extLst>
              <a:ext uri="{FF2B5EF4-FFF2-40B4-BE49-F238E27FC236}">
                <a16:creationId xmlns:a16="http://schemas.microsoft.com/office/drawing/2014/main" id="{529856CA-1A23-744C-90C2-612881F9C894}"/>
              </a:ext>
            </a:extLst>
          </p:cNvPr>
          <p:cNvSpPr/>
          <p:nvPr/>
        </p:nvSpPr>
        <p:spPr>
          <a:xfrm>
            <a:off x="11583595" y="9916249"/>
            <a:ext cx="508000" cy="604907"/>
          </a:xfrm>
          <a:prstGeom prst="foldedCorner">
            <a:avLst/>
          </a:prstGeom>
          <a:pattFill prst="wdUpDiag">
            <a:fgClr>
              <a:schemeClr val="tx1"/>
            </a:fgClr>
            <a:bgClr>
              <a:srgbClr val="00B050"/>
            </a:bgClr>
          </a:patt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5" name="Folded Corner 94">
            <a:extLst>
              <a:ext uri="{FF2B5EF4-FFF2-40B4-BE49-F238E27FC236}">
                <a16:creationId xmlns:a16="http://schemas.microsoft.com/office/drawing/2014/main" id="{22951D5C-D196-614E-8457-40D63B9A4B29}"/>
              </a:ext>
            </a:extLst>
          </p:cNvPr>
          <p:cNvSpPr/>
          <p:nvPr/>
        </p:nvSpPr>
        <p:spPr>
          <a:xfrm>
            <a:off x="10156872" y="9084756"/>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6" name="Folded Corner 95">
            <a:extLst>
              <a:ext uri="{FF2B5EF4-FFF2-40B4-BE49-F238E27FC236}">
                <a16:creationId xmlns:a16="http://schemas.microsoft.com/office/drawing/2014/main" id="{89E19329-D152-2A49-ABDF-B708D1784ACD}"/>
              </a:ext>
            </a:extLst>
          </p:cNvPr>
          <p:cNvSpPr/>
          <p:nvPr/>
        </p:nvSpPr>
        <p:spPr>
          <a:xfrm>
            <a:off x="10879688" y="9081421"/>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7" name="Folded Corner 96">
            <a:extLst>
              <a:ext uri="{FF2B5EF4-FFF2-40B4-BE49-F238E27FC236}">
                <a16:creationId xmlns:a16="http://schemas.microsoft.com/office/drawing/2014/main" id="{8739176F-4411-6D44-8D72-E1DDF5A21B28}"/>
              </a:ext>
            </a:extLst>
          </p:cNvPr>
          <p:cNvSpPr/>
          <p:nvPr/>
        </p:nvSpPr>
        <p:spPr>
          <a:xfrm>
            <a:off x="10144086" y="9886918"/>
            <a:ext cx="508000" cy="604907"/>
          </a:xfrm>
          <a:prstGeom prst="foldedCorner">
            <a:avLst/>
          </a:prstGeom>
          <a:pattFill prst="wdUpDiag">
            <a:fgClr>
              <a:schemeClr val="tx1"/>
            </a:fgClr>
            <a:bgClr>
              <a:srgbClr val="00B050"/>
            </a:bgClr>
          </a:patt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8" name="Folded Corner 97">
            <a:extLst>
              <a:ext uri="{FF2B5EF4-FFF2-40B4-BE49-F238E27FC236}">
                <a16:creationId xmlns:a16="http://schemas.microsoft.com/office/drawing/2014/main" id="{81C664E5-2524-E142-8457-EEACC3B05998}"/>
              </a:ext>
            </a:extLst>
          </p:cNvPr>
          <p:cNvSpPr/>
          <p:nvPr/>
        </p:nvSpPr>
        <p:spPr>
          <a:xfrm>
            <a:off x="10866902" y="9883583"/>
            <a:ext cx="508000" cy="604907"/>
          </a:xfrm>
          <a:prstGeom prst="foldedCorner">
            <a:avLst/>
          </a:prstGeom>
          <a:pattFill prst="wdUpDiag">
            <a:fgClr>
              <a:schemeClr val="tx1"/>
            </a:fgClr>
            <a:bgClr>
              <a:srgbClr val="00B050"/>
            </a:bgClr>
          </a:patt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1" name="Regular Pentagon 100">
            <a:extLst>
              <a:ext uri="{FF2B5EF4-FFF2-40B4-BE49-F238E27FC236}">
                <a16:creationId xmlns:a16="http://schemas.microsoft.com/office/drawing/2014/main" id="{98219918-82F8-6B45-9E34-53EB3DD6789A}"/>
              </a:ext>
            </a:extLst>
          </p:cNvPr>
          <p:cNvSpPr/>
          <p:nvPr/>
        </p:nvSpPr>
        <p:spPr>
          <a:xfrm>
            <a:off x="5352196" y="5540881"/>
            <a:ext cx="2286000" cy="1981200"/>
          </a:xfrm>
          <a:prstGeom prst="pentagon">
            <a:avLst/>
          </a:prstGeom>
          <a:no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2" name="Regular Pentagon 101">
            <a:extLst>
              <a:ext uri="{FF2B5EF4-FFF2-40B4-BE49-F238E27FC236}">
                <a16:creationId xmlns:a16="http://schemas.microsoft.com/office/drawing/2014/main" id="{7A88837D-1280-9944-A8EE-EE60FABC7803}"/>
              </a:ext>
            </a:extLst>
          </p:cNvPr>
          <p:cNvSpPr/>
          <p:nvPr/>
        </p:nvSpPr>
        <p:spPr>
          <a:xfrm>
            <a:off x="8403776" y="5540881"/>
            <a:ext cx="2286000" cy="1981200"/>
          </a:xfrm>
          <a:prstGeom prst="pentagon">
            <a:avLst/>
          </a:prstGeom>
          <a:no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4" name="Rounded Rectangle 103">
            <a:extLst>
              <a:ext uri="{FF2B5EF4-FFF2-40B4-BE49-F238E27FC236}">
                <a16:creationId xmlns:a16="http://schemas.microsoft.com/office/drawing/2014/main" id="{742A25C6-FBFE-6A42-BCC0-2F8F312DA2A3}"/>
              </a:ext>
            </a:extLst>
          </p:cNvPr>
          <p:cNvSpPr/>
          <p:nvPr/>
        </p:nvSpPr>
        <p:spPr>
          <a:xfrm>
            <a:off x="9801839" y="8915401"/>
            <a:ext cx="2621843"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5" name="Rounded Rectangle 104">
            <a:extLst>
              <a:ext uri="{FF2B5EF4-FFF2-40B4-BE49-F238E27FC236}">
                <a16:creationId xmlns:a16="http://schemas.microsoft.com/office/drawing/2014/main" id="{1D193B59-EBA6-CD4A-916A-183A1D7F96E4}"/>
              </a:ext>
            </a:extLst>
          </p:cNvPr>
          <p:cNvSpPr/>
          <p:nvPr/>
        </p:nvSpPr>
        <p:spPr>
          <a:xfrm>
            <a:off x="3601157" y="8915401"/>
            <a:ext cx="2621843"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3" name="Folded Corner 42">
            <a:extLst>
              <a:ext uri="{FF2B5EF4-FFF2-40B4-BE49-F238E27FC236}">
                <a16:creationId xmlns:a16="http://schemas.microsoft.com/office/drawing/2014/main" id="{80A9409C-B58D-1C48-BF5B-781F70094E0F}"/>
              </a:ext>
            </a:extLst>
          </p:cNvPr>
          <p:cNvSpPr/>
          <p:nvPr/>
        </p:nvSpPr>
        <p:spPr>
          <a:xfrm>
            <a:off x="5927045" y="5989506"/>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5" name="Folded Corner 44">
            <a:extLst>
              <a:ext uri="{FF2B5EF4-FFF2-40B4-BE49-F238E27FC236}">
                <a16:creationId xmlns:a16="http://schemas.microsoft.com/office/drawing/2014/main" id="{62A09B99-680A-FD47-B263-2F1864DDF5E0}"/>
              </a:ext>
            </a:extLst>
          </p:cNvPr>
          <p:cNvSpPr/>
          <p:nvPr/>
        </p:nvSpPr>
        <p:spPr>
          <a:xfrm>
            <a:off x="6649861" y="5986171"/>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6" name="Folded Corner 45">
            <a:extLst>
              <a:ext uri="{FF2B5EF4-FFF2-40B4-BE49-F238E27FC236}">
                <a16:creationId xmlns:a16="http://schemas.microsoft.com/office/drawing/2014/main" id="{EC9A7B98-D029-624F-8150-847CEDBEC9FA}"/>
              </a:ext>
            </a:extLst>
          </p:cNvPr>
          <p:cNvSpPr/>
          <p:nvPr/>
        </p:nvSpPr>
        <p:spPr>
          <a:xfrm>
            <a:off x="5914259" y="6791668"/>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7" name="Folded Corner 56">
            <a:extLst>
              <a:ext uri="{FF2B5EF4-FFF2-40B4-BE49-F238E27FC236}">
                <a16:creationId xmlns:a16="http://schemas.microsoft.com/office/drawing/2014/main" id="{F6F45CC4-1160-DA4E-91B5-1283411E42B4}"/>
              </a:ext>
            </a:extLst>
          </p:cNvPr>
          <p:cNvSpPr/>
          <p:nvPr/>
        </p:nvSpPr>
        <p:spPr>
          <a:xfrm>
            <a:off x="8966767" y="5989506"/>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0" name="Folded Corner 59">
            <a:extLst>
              <a:ext uri="{FF2B5EF4-FFF2-40B4-BE49-F238E27FC236}">
                <a16:creationId xmlns:a16="http://schemas.microsoft.com/office/drawing/2014/main" id="{A5793434-E5D8-344D-B2BE-8ACDE4227724}"/>
              </a:ext>
            </a:extLst>
          </p:cNvPr>
          <p:cNvSpPr/>
          <p:nvPr/>
        </p:nvSpPr>
        <p:spPr>
          <a:xfrm>
            <a:off x="9689583" y="5986171"/>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2" name="Folded Corner 61">
            <a:extLst>
              <a:ext uri="{FF2B5EF4-FFF2-40B4-BE49-F238E27FC236}">
                <a16:creationId xmlns:a16="http://schemas.microsoft.com/office/drawing/2014/main" id="{0C79141E-6CAA-DD46-B4CC-7B6B0B28432C}"/>
              </a:ext>
            </a:extLst>
          </p:cNvPr>
          <p:cNvSpPr/>
          <p:nvPr/>
        </p:nvSpPr>
        <p:spPr>
          <a:xfrm>
            <a:off x="9676797" y="6788333"/>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8" name="TextBox 57">
            <a:extLst>
              <a:ext uri="{FF2B5EF4-FFF2-40B4-BE49-F238E27FC236}">
                <a16:creationId xmlns:a16="http://schemas.microsoft.com/office/drawing/2014/main" id="{FB5A28A7-1C50-7145-8E31-B66178A818A4}"/>
              </a:ext>
            </a:extLst>
          </p:cNvPr>
          <p:cNvSpPr txBox="1"/>
          <p:nvPr/>
        </p:nvSpPr>
        <p:spPr>
          <a:xfrm>
            <a:off x="4779850" y="7890739"/>
            <a:ext cx="224420"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3500"/>
              <a:t>3</a:t>
            </a:r>
            <a:endPar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endParaRPr>
          </a:p>
        </p:txBody>
      </p:sp>
      <p:sp>
        <p:nvSpPr>
          <p:cNvPr id="59" name="TextBox 58">
            <a:extLst>
              <a:ext uri="{FF2B5EF4-FFF2-40B4-BE49-F238E27FC236}">
                <a16:creationId xmlns:a16="http://schemas.microsoft.com/office/drawing/2014/main" id="{E57F82FA-00EF-DF4E-99BD-E637B0599EB4}"/>
              </a:ext>
            </a:extLst>
          </p:cNvPr>
          <p:cNvSpPr txBox="1"/>
          <p:nvPr/>
        </p:nvSpPr>
        <p:spPr>
          <a:xfrm>
            <a:off x="9018816" y="8042940"/>
            <a:ext cx="224420"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3500"/>
              <a:t>1</a:t>
            </a:r>
            <a:endPar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endParaRPr>
          </a:p>
        </p:txBody>
      </p:sp>
      <p:sp>
        <p:nvSpPr>
          <p:cNvPr id="63" name="TextBox 62">
            <a:extLst>
              <a:ext uri="{FF2B5EF4-FFF2-40B4-BE49-F238E27FC236}">
                <a16:creationId xmlns:a16="http://schemas.microsoft.com/office/drawing/2014/main" id="{BDFA1D25-3FF1-AB42-87C1-44533B4E6A59}"/>
              </a:ext>
            </a:extLst>
          </p:cNvPr>
          <p:cNvSpPr txBox="1"/>
          <p:nvPr/>
        </p:nvSpPr>
        <p:spPr>
          <a:xfrm>
            <a:off x="10968784" y="7763337"/>
            <a:ext cx="224420"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3500"/>
              <a:t>3</a:t>
            </a:r>
            <a:endPar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endParaRPr>
          </a:p>
        </p:txBody>
      </p:sp>
      <p:sp>
        <p:nvSpPr>
          <p:cNvPr id="82" name="TextBox 81">
            <a:extLst>
              <a:ext uri="{FF2B5EF4-FFF2-40B4-BE49-F238E27FC236}">
                <a16:creationId xmlns:a16="http://schemas.microsoft.com/office/drawing/2014/main" id="{A57610FF-1314-DE40-99CE-BC8977B7D201}"/>
              </a:ext>
            </a:extLst>
          </p:cNvPr>
          <p:cNvSpPr txBox="1"/>
          <p:nvPr/>
        </p:nvSpPr>
        <p:spPr>
          <a:xfrm>
            <a:off x="6832891" y="7890739"/>
            <a:ext cx="224420"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3500"/>
              <a:t>1</a:t>
            </a:r>
            <a:endPar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endParaRPr>
          </a:p>
        </p:txBody>
      </p:sp>
      <p:sp>
        <p:nvSpPr>
          <p:cNvPr id="83" name="Rectangle 82">
            <a:extLst>
              <a:ext uri="{FF2B5EF4-FFF2-40B4-BE49-F238E27FC236}">
                <a16:creationId xmlns:a16="http://schemas.microsoft.com/office/drawing/2014/main" id="{884D4A4D-3EC0-8C40-8484-FFBDB6657999}"/>
              </a:ext>
            </a:extLst>
          </p:cNvPr>
          <p:cNvSpPr/>
          <p:nvPr/>
        </p:nvSpPr>
        <p:spPr>
          <a:xfrm>
            <a:off x="3829050" y="7693793"/>
            <a:ext cx="8629726" cy="941617"/>
          </a:xfrm>
          <a:prstGeom prst="rect">
            <a:avLst/>
          </a:prstGeom>
          <a:noFill/>
          <a:ln w="12700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nvGrpSpPr>
          <p:cNvPr id="84" name="Group 83">
            <a:extLst>
              <a:ext uri="{FF2B5EF4-FFF2-40B4-BE49-F238E27FC236}">
                <a16:creationId xmlns:a16="http://schemas.microsoft.com/office/drawing/2014/main" id="{FE4F6E9D-654C-1D44-8660-9A00091677F8}"/>
              </a:ext>
            </a:extLst>
          </p:cNvPr>
          <p:cNvGrpSpPr/>
          <p:nvPr/>
        </p:nvGrpSpPr>
        <p:grpSpPr>
          <a:xfrm>
            <a:off x="4505263" y="3326838"/>
            <a:ext cx="1883256" cy="673521"/>
            <a:chOff x="4505263" y="3326838"/>
            <a:chExt cx="1883256" cy="673521"/>
          </a:xfrm>
        </p:grpSpPr>
        <p:pic>
          <p:nvPicPr>
            <p:cNvPr id="85" name="Graphic 84" descr="Man">
              <a:extLst>
                <a:ext uri="{FF2B5EF4-FFF2-40B4-BE49-F238E27FC236}">
                  <a16:creationId xmlns:a16="http://schemas.microsoft.com/office/drawing/2014/main" id="{A7C9CBBC-5954-B645-A79B-8EF998C455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5263" y="3326840"/>
              <a:ext cx="673519" cy="673519"/>
            </a:xfrm>
            <a:prstGeom prst="rect">
              <a:avLst/>
            </a:prstGeom>
          </p:spPr>
        </p:pic>
        <p:pic>
          <p:nvPicPr>
            <p:cNvPr id="86" name="Graphic 85" descr="Man">
              <a:extLst>
                <a:ext uri="{FF2B5EF4-FFF2-40B4-BE49-F238E27FC236}">
                  <a16:creationId xmlns:a16="http://schemas.microsoft.com/office/drawing/2014/main" id="{8FA92165-C423-A54B-A04B-FD04137407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4240" y="3326839"/>
              <a:ext cx="673519" cy="673519"/>
            </a:xfrm>
            <a:prstGeom prst="rect">
              <a:avLst/>
            </a:prstGeom>
          </p:spPr>
        </p:pic>
        <p:pic>
          <p:nvPicPr>
            <p:cNvPr id="87" name="Graphic 86" descr="Man">
              <a:extLst>
                <a:ext uri="{FF2B5EF4-FFF2-40B4-BE49-F238E27FC236}">
                  <a16:creationId xmlns:a16="http://schemas.microsoft.com/office/drawing/2014/main" id="{D1C7B41A-C473-5B4A-A14F-0367EA0BFE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5000" y="3326838"/>
              <a:ext cx="673519" cy="673519"/>
            </a:xfrm>
            <a:prstGeom prst="rect">
              <a:avLst/>
            </a:prstGeom>
          </p:spPr>
        </p:pic>
      </p:grpSp>
      <p:sp>
        <p:nvSpPr>
          <p:cNvPr id="88" name="TextBox 87">
            <a:extLst>
              <a:ext uri="{FF2B5EF4-FFF2-40B4-BE49-F238E27FC236}">
                <a16:creationId xmlns:a16="http://schemas.microsoft.com/office/drawing/2014/main" id="{D3E82CAB-E9F2-014A-81E1-9054E93A375F}"/>
              </a:ext>
            </a:extLst>
          </p:cNvPr>
          <p:cNvSpPr txBox="1"/>
          <p:nvPr/>
        </p:nvSpPr>
        <p:spPr>
          <a:xfrm>
            <a:off x="1179055" y="3510875"/>
            <a:ext cx="1128514"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rgbClr val="7D8490"/>
                </a:solidFill>
                <a:effectLst/>
                <a:uFillTx/>
                <a:latin typeface="Vista Sans OT Medium"/>
                <a:ea typeface="Vista Sans OT Medium"/>
                <a:cs typeface="Vista Sans OT Medium"/>
                <a:sym typeface="Vista Sans OT Medium"/>
              </a:rPr>
              <a:t>Users</a:t>
            </a:r>
          </a:p>
        </p:txBody>
      </p:sp>
      <p:grpSp>
        <p:nvGrpSpPr>
          <p:cNvPr id="99" name="Group 98">
            <a:extLst>
              <a:ext uri="{FF2B5EF4-FFF2-40B4-BE49-F238E27FC236}">
                <a16:creationId xmlns:a16="http://schemas.microsoft.com/office/drawing/2014/main" id="{9F9DFC70-8D00-9442-A281-CDD1CF0ADD3B}"/>
              </a:ext>
            </a:extLst>
          </p:cNvPr>
          <p:cNvGrpSpPr/>
          <p:nvPr/>
        </p:nvGrpSpPr>
        <p:grpSpPr>
          <a:xfrm>
            <a:off x="6320300" y="3326837"/>
            <a:ext cx="1883256" cy="673521"/>
            <a:chOff x="6320300" y="3326837"/>
            <a:chExt cx="1883256" cy="673521"/>
          </a:xfrm>
        </p:grpSpPr>
        <p:pic>
          <p:nvPicPr>
            <p:cNvPr id="100" name="Graphic 99" descr="Man">
              <a:extLst>
                <a:ext uri="{FF2B5EF4-FFF2-40B4-BE49-F238E27FC236}">
                  <a16:creationId xmlns:a16="http://schemas.microsoft.com/office/drawing/2014/main" id="{DF8C91A1-BCA6-824F-982C-C7124A9EFD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0300" y="3326839"/>
              <a:ext cx="673519" cy="673519"/>
            </a:xfrm>
            <a:prstGeom prst="rect">
              <a:avLst/>
            </a:prstGeom>
          </p:spPr>
        </p:pic>
        <p:pic>
          <p:nvPicPr>
            <p:cNvPr id="106" name="Graphic 105" descr="Man">
              <a:extLst>
                <a:ext uri="{FF2B5EF4-FFF2-40B4-BE49-F238E27FC236}">
                  <a16:creationId xmlns:a16="http://schemas.microsoft.com/office/drawing/2014/main" id="{4CB3B1A0-50C7-AF40-AAED-8CC5631B5E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9277" y="3326838"/>
              <a:ext cx="673519" cy="673519"/>
            </a:xfrm>
            <a:prstGeom prst="rect">
              <a:avLst/>
            </a:prstGeom>
          </p:spPr>
        </p:pic>
        <p:pic>
          <p:nvPicPr>
            <p:cNvPr id="107" name="Graphic 106" descr="Man">
              <a:extLst>
                <a:ext uri="{FF2B5EF4-FFF2-40B4-BE49-F238E27FC236}">
                  <a16:creationId xmlns:a16="http://schemas.microsoft.com/office/drawing/2014/main" id="{5DC3234D-650A-D14C-B0CD-542ED0BF02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0037" y="3326837"/>
              <a:ext cx="673519" cy="673519"/>
            </a:xfrm>
            <a:prstGeom prst="rect">
              <a:avLst/>
            </a:prstGeom>
          </p:spPr>
        </p:pic>
      </p:grpSp>
      <p:grpSp>
        <p:nvGrpSpPr>
          <p:cNvPr id="108" name="Group 107">
            <a:extLst>
              <a:ext uri="{FF2B5EF4-FFF2-40B4-BE49-F238E27FC236}">
                <a16:creationId xmlns:a16="http://schemas.microsoft.com/office/drawing/2014/main" id="{22FB190A-E216-BC45-AC92-9D20097C364A}"/>
              </a:ext>
            </a:extLst>
          </p:cNvPr>
          <p:cNvGrpSpPr/>
          <p:nvPr/>
        </p:nvGrpSpPr>
        <p:grpSpPr>
          <a:xfrm>
            <a:off x="8773417" y="3326837"/>
            <a:ext cx="1264279" cy="673520"/>
            <a:chOff x="8773417" y="3326837"/>
            <a:chExt cx="1264279" cy="673520"/>
          </a:xfrm>
        </p:grpSpPr>
        <p:pic>
          <p:nvPicPr>
            <p:cNvPr id="109" name="Graphic 108" descr="Man">
              <a:extLst>
                <a:ext uri="{FF2B5EF4-FFF2-40B4-BE49-F238E27FC236}">
                  <a16:creationId xmlns:a16="http://schemas.microsoft.com/office/drawing/2014/main" id="{5B35931D-A59F-564F-B717-07B3756013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3417" y="3326838"/>
              <a:ext cx="673519" cy="673519"/>
            </a:xfrm>
            <a:prstGeom prst="rect">
              <a:avLst/>
            </a:prstGeom>
          </p:spPr>
        </p:pic>
        <p:pic>
          <p:nvPicPr>
            <p:cNvPr id="110" name="Graphic 109" descr="Man">
              <a:extLst>
                <a:ext uri="{FF2B5EF4-FFF2-40B4-BE49-F238E27FC236}">
                  <a16:creationId xmlns:a16="http://schemas.microsoft.com/office/drawing/2014/main" id="{0CC58A6F-3711-9145-B9DA-DDDA0035DB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64177" y="3326837"/>
              <a:ext cx="673519" cy="673519"/>
            </a:xfrm>
            <a:prstGeom prst="rect">
              <a:avLst/>
            </a:prstGeom>
          </p:spPr>
        </p:pic>
      </p:grpSp>
      <p:grpSp>
        <p:nvGrpSpPr>
          <p:cNvPr id="111" name="Group 110">
            <a:extLst>
              <a:ext uri="{FF2B5EF4-FFF2-40B4-BE49-F238E27FC236}">
                <a16:creationId xmlns:a16="http://schemas.microsoft.com/office/drawing/2014/main" id="{77D52BAC-4775-1D46-977B-B6588DB381C5}"/>
              </a:ext>
            </a:extLst>
          </p:cNvPr>
          <p:cNvGrpSpPr/>
          <p:nvPr/>
        </p:nvGrpSpPr>
        <p:grpSpPr>
          <a:xfrm>
            <a:off x="9969477" y="3326836"/>
            <a:ext cx="1883256" cy="673521"/>
            <a:chOff x="9969477" y="3326836"/>
            <a:chExt cx="1883256" cy="673521"/>
          </a:xfrm>
        </p:grpSpPr>
        <p:pic>
          <p:nvPicPr>
            <p:cNvPr id="112" name="Graphic 111" descr="Man">
              <a:extLst>
                <a:ext uri="{FF2B5EF4-FFF2-40B4-BE49-F238E27FC236}">
                  <a16:creationId xmlns:a16="http://schemas.microsoft.com/office/drawing/2014/main" id="{4331E6CA-6B77-6C44-AF0B-FF08B3A042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9477" y="3326838"/>
              <a:ext cx="673519" cy="673519"/>
            </a:xfrm>
            <a:prstGeom prst="rect">
              <a:avLst/>
            </a:prstGeom>
          </p:spPr>
        </p:pic>
        <p:pic>
          <p:nvPicPr>
            <p:cNvPr id="113" name="Graphic 112" descr="Man">
              <a:extLst>
                <a:ext uri="{FF2B5EF4-FFF2-40B4-BE49-F238E27FC236}">
                  <a16:creationId xmlns:a16="http://schemas.microsoft.com/office/drawing/2014/main" id="{8A8BB0C8-07B8-1D49-BA03-0FFFF9AC71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8454" y="3326837"/>
              <a:ext cx="673519" cy="673519"/>
            </a:xfrm>
            <a:prstGeom prst="rect">
              <a:avLst/>
            </a:prstGeom>
          </p:spPr>
        </p:pic>
        <p:pic>
          <p:nvPicPr>
            <p:cNvPr id="114" name="Graphic 113" descr="Man">
              <a:extLst>
                <a:ext uri="{FF2B5EF4-FFF2-40B4-BE49-F238E27FC236}">
                  <a16:creationId xmlns:a16="http://schemas.microsoft.com/office/drawing/2014/main" id="{64A37D5F-A02E-8C4C-BEEC-5633CA4981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9214" y="3326836"/>
              <a:ext cx="673519" cy="673519"/>
            </a:xfrm>
            <a:prstGeom prst="rect">
              <a:avLst/>
            </a:prstGeom>
          </p:spPr>
        </p:pic>
      </p:grpSp>
      <p:cxnSp>
        <p:nvCxnSpPr>
          <p:cNvPr id="115" name="Straight Arrow Connector 114">
            <a:extLst>
              <a:ext uri="{FF2B5EF4-FFF2-40B4-BE49-F238E27FC236}">
                <a16:creationId xmlns:a16="http://schemas.microsoft.com/office/drawing/2014/main" id="{E5E25B74-BA66-1D49-9BFA-D03FD704F58C}"/>
              </a:ext>
            </a:extLst>
          </p:cNvPr>
          <p:cNvCxnSpPr/>
          <p:nvPr/>
        </p:nvCxnSpPr>
        <p:spPr>
          <a:xfrm>
            <a:off x="6537939" y="4407877"/>
            <a:ext cx="0" cy="961292"/>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16" name="Straight Arrow Connector 115">
            <a:extLst>
              <a:ext uri="{FF2B5EF4-FFF2-40B4-BE49-F238E27FC236}">
                <a16:creationId xmlns:a16="http://schemas.microsoft.com/office/drawing/2014/main" id="{64DAF662-29BD-E448-9A05-DCA757D1181D}"/>
              </a:ext>
            </a:extLst>
          </p:cNvPr>
          <p:cNvCxnSpPr/>
          <p:nvPr/>
        </p:nvCxnSpPr>
        <p:spPr>
          <a:xfrm>
            <a:off x="9546372" y="4384431"/>
            <a:ext cx="0" cy="961292"/>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17" name="Straight Arrow Connector 116">
            <a:extLst>
              <a:ext uri="{FF2B5EF4-FFF2-40B4-BE49-F238E27FC236}">
                <a16:creationId xmlns:a16="http://schemas.microsoft.com/office/drawing/2014/main" id="{01214742-A092-7647-AC5C-703E9897DC80}"/>
              </a:ext>
            </a:extLst>
          </p:cNvPr>
          <p:cNvCxnSpPr>
            <a:cxnSpLocks/>
          </p:cNvCxnSpPr>
          <p:nvPr/>
        </p:nvCxnSpPr>
        <p:spPr>
          <a:xfrm>
            <a:off x="7145075" y="8042940"/>
            <a:ext cx="601925" cy="2992247"/>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18" name="Straight Arrow Connector 117">
            <a:extLst>
              <a:ext uri="{FF2B5EF4-FFF2-40B4-BE49-F238E27FC236}">
                <a16:creationId xmlns:a16="http://schemas.microsoft.com/office/drawing/2014/main" id="{9989B2B8-FC51-D340-BC29-E8115132FD2A}"/>
              </a:ext>
            </a:extLst>
          </p:cNvPr>
          <p:cNvCxnSpPr>
            <a:cxnSpLocks/>
          </p:cNvCxnSpPr>
          <p:nvPr/>
        </p:nvCxnSpPr>
        <p:spPr>
          <a:xfrm flipH="1">
            <a:off x="8315940" y="8042940"/>
            <a:ext cx="699779" cy="2992247"/>
          </a:xfrm>
          <a:prstGeom prst="straightConnector1">
            <a:avLst/>
          </a:prstGeom>
          <a:noFill/>
          <a:ln w="635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119" name="Folded Corner 118">
            <a:extLst>
              <a:ext uri="{FF2B5EF4-FFF2-40B4-BE49-F238E27FC236}">
                <a16:creationId xmlns:a16="http://schemas.microsoft.com/office/drawing/2014/main" id="{BB4CF0E3-C799-1C4F-A5D2-2E0037BA7191}"/>
              </a:ext>
            </a:extLst>
          </p:cNvPr>
          <p:cNvSpPr/>
          <p:nvPr/>
        </p:nvSpPr>
        <p:spPr>
          <a:xfrm>
            <a:off x="7406083" y="11517724"/>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20" name="Folded Corner 119">
            <a:extLst>
              <a:ext uri="{FF2B5EF4-FFF2-40B4-BE49-F238E27FC236}">
                <a16:creationId xmlns:a16="http://schemas.microsoft.com/office/drawing/2014/main" id="{2F4CC280-5069-D740-BBD4-D1DA7B0BCDE2}"/>
              </a:ext>
            </a:extLst>
          </p:cNvPr>
          <p:cNvSpPr/>
          <p:nvPr/>
        </p:nvSpPr>
        <p:spPr>
          <a:xfrm>
            <a:off x="8186049" y="11514389"/>
            <a:ext cx="508000" cy="604907"/>
          </a:xfrm>
          <a:prstGeom prst="foldedCorner">
            <a:avLst/>
          </a:prstGeom>
          <a:no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21" name="Folded Corner 120">
            <a:extLst>
              <a:ext uri="{FF2B5EF4-FFF2-40B4-BE49-F238E27FC236}">
                <a16:creationId xmlns:a16="http://schemas.microsoft.com/office/drawing/2014/main" id="{AD49EC56-184C-6140-888E-C6510038F9CB}"/>
              </a:ext>
            </a:extLst>
          </p:cNvPr>
          <p:cNvSpPr/>
          <p:nvPr/>
        </p:nvSpPr>
        <p:spPr>
          <a:xfrm>
            <a:off x="7393297" y="12377036"/>
            <a:ext cx="508000" cy="604907"/>
          </a:xfrm>
          <a:prstGeom prst="foldedCorner">
            <a:avLst/>
          </a:prstGeom>
          <a:pattFill prst="wdUpDiag">
            <a:fgClr>
              <a:schemeClr val="tx1"/>
            </a:fgClr>
            <a:bgClr>
              <a:srgbClr val="00B050"/>
            </a:bgClr>
          </a:patt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22" name="Folded Corner 121">
            <a:extLst>
              <a:ext uri="{FF2B5EF4-FFF2-40B4-BE49-F238E27FC236}">
                <a16:creationId xmlns:a16="http://schemas.microsoft.com/office/drawing/2014/main" id="{49D3891B-D506-9247-BD69-DB2DD48DD295}"/>
              </a:ext>
            </a:extLst>
          </p:cNvPr>
          <p:cNvSpPr/>
          <p:nvPr/>
        </p:nvSpPr>
        <p:spPr>
          <a:xfrm>
            <a:off x="8173263" y="12373701"/>
            <a:ext cx="508000" cy="604907"/>
          </a:xfrm>
          <a:prstGeom prst="foldedCorner">
            <a:avLst/>
          </a:prstGeom>
          <a:pattFill prst="wdUpDiag">
            <a:fgClr>
              <a:schemeClr val="tx1"/>
            </a:fgClr>
            <a:bgClr>
              <a:srgbClr val="00B050"/>
            </a:bgClr>
          </a:pattFill>
          <a:ln w="635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23" name="Rounded Rectangle 122">
            <a:extLst>
              <a:ext uri="{FF2B5EF4-FFF2-40B4-BE49-F238E27FC236}">
                <a16:creationId xmlns:a16="http://schemas.microsoft.com/office/drawing/2014/main" id="{2A982CC8-8D23-F14E-A2DC-25CC2C9BE096}"/>
              </a:ext>
            </a:extLst>
          </p:cNvPr>
          <p:cNvSpPr/>
          <p:nvPr/>
        </p:nvSpPr>
        <p:spPr>
          <a:xfrm>
            <a:off x="7009119" y="11372852"/>
            <a:ext cx="2006600" cy="1879600"/>
          </a:xfrm>
          <a:prstGeom prst="roundRect">
            <a:avLst/>
          </a:prstGeom>
          <a:noFill/>
          <a:ln w="127000" cap="flat">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7" name="Folded Corner 46">
            <a:extLst>
              <a:ext uri="{FF2B5EF4-FFF2-40B4-BE49-F238E27FC236}">
                <a16:creationId xmlns:a16="http://schemas.microsoft.com/office/drawing/2014/main" id="{91EB6FEF-B838-3E41-8A61-C5E99EDD53EC}"/>
              </a:ext>
            </a:extLst>
          </p:cNvPr>
          <p:cNvSpPr/>
          <p:nvPr/>
        </p:nvSpPr>
        <p:spPr>
          <a:xfrm>
            <a:off x="6637075" y="6788333"/>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1" name="Folded Corner 60">
            <a:extLst>
              <a:ext uri="{FF2B5EF4-FFF2-40B4-BE49-F238E27FC236}">
                <a16:creationId xmlns:a16="http://schemas.microsoft.com/office/drawing/2014/main" id="{29A17A55-D604-6D44-9392-353F3CB5D2C8}"/>
              </a:ext>
            </a:extLst>
          </p:cNvPr>
          <p:cNvSpPr/>
          <p:nvPr/>
        </p:nvSpPr>
        <p:spPr>
          <a:xfrm>
            <a:off x="8953981" y="6791668"/>
            <a:ext cx="508000" cy="604907"/>
          </a:xfrm>
          <a:prstGeom prst="foldedCorner">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 name="TextBox 2">
            <a:extLst>
              <a:ext uri="{FF2B5EF4-FFF2-40B4-BE49-F238E27FC236}">
                <a16:creationId xmlns:a16="http://schemas.microsoft.com/office/drawing/2014/main" id="{506620E6-5F99-6649-87B2-C34FDF9AD552}"/>
              </a:ext>
            </a:extLst>
          </p:cNvPr>
          <p:cNvSpPr txBox="1"/>
          <p:nvPr/>
        </p:nvSpPr>
        <p:spPr>
          <a:xfrm>
            <a:off x="1028849" y="11949646"/>
            <a:ext cx="5658600"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rgbClr val="7D8490"/>
                </a:solidFill>
                <a:effectLst/>
                <a:uFillTx/>
                <a:latin typeface="Vista Sans OT Medium"/>
                <a:ea typeface="Vista Sans OT Medium"/>
                <a:cs typeface="Vista Sans OT Medium"/>
                <a:sym typeface="Vista Sans OT Medium"/>
              </a:rPr>
              <a:t>(higher network latency)</a:t>
            </a:r>
          </a:p>
        </p:txBody>
      </p:sp>
      <p:cxnSp>
        <p:nvCxnSpPr>
          <p:cNvPr id="66" name="Straight Connector 65">
            <a:extLst>
              <a:ext uri="{FF2B5EF4-FFF2-40B4-BE49-F238E27FC236}">
                <a16:creationId xmlns:a16="http://schemas.microsoft.com/office/drawing/2014/main" id="{BBCF2409-F9B0-CC40-A641-26AA3EDEA4B2}"/>
              </a:ext>
            </a:extLst>
          </p:cNvPr>
          <p:cNvCxnSpPr>
            <a:cxnSpLocks noChangeAspect="1"/>
          </p:cNvCxnSpPr>
          <p:nvPr/>
        </p:nvCxnSpPr>
        <p:spPr>
          <a:xfrm>
            <a:off x="14837629" y="5345723"/>
            <a:ext cx="7040880" cy="0"/>
          </a:xfrm>
          <a:prstGeom prst="line">
            <a:avLst/>
          </a:prstGeom>
          <a:noFill/>
          <a:ln w="76200" cap="flat">
            <a:solidFill>
              <a:srgbClr val="575D6A"/>
            </a:solidFill>
            <a:prstDash val="solid"/>
            <a:miter lim="400000"/>
          </a:ln>
          <a:effectLst/>
        </p:spPr>
        <p:style>
          <a:lnRef idx="0">
            <a:scrgbClr r="0" g="0" b="0"/>
          </a:lnRef>
          <a:fillRef idx="0">
            <a:scrgbClr r="0" g="0" b="0"/>
          </a:fillRef>
          <a:effectRef idx="0">
            <a:scrgbClr r="0" g="0" b="0"/>
          </a:effectRef>
          <a:fontRef idx="none"/>
        </p:style>
      </p:cxnSp>
    </p:spTree>
    <p:custDataLst>
      <p:tags r:id="rId1"/>
    </p:custDataLst>
    <p:extLst>
      <p:ext uri="{BB962C8B-B14F-4D97-AF65-F5344CB8AC3E}">
        <p14:creationId xmlns:p14="http://schemas.microsoft.com/office/powerpoint/2010/main" val="546715607"/>
      </p:ext>
    </p:extLst>
  </p:cSld>
  <p:clrMapOvr>
    <a:masterClrMapping/>
  </p:clrMapOvr>
  <mc:AlternateContent xmlns:mc="http://schemas.openxmlformats.org/markup-compatibility/2006">
    <mc:Choice xmlns:p14="http://schemas.microsoft.com/office/powerpoint/2010/main" Requires="p14">
      <p:transition spd="med" p14:dur="700" advTm="38261">
        <p:fade/>
      </p:transition>
    </mc:Choice>
    <mc:Fallback>
      <p:transition spd="med" advTm="382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blinds(horizontal)">
                                      <p:cBhvr>
                                        <p:cTn id="10" dur="500"/>
                                        <p:tgtEl>
                                          <p:spTgt spid="8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blinds(horizontal)">
                                      <p:cBhvr>
                                        <p:cTn id="13" dur="500"/>
                                        <p:tgtEl>
                                          <p:spTgt spid="5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blinds(horizontal)">
                                      <p:cBhvr>
                                        <p:cTn id="16" dur="500"/>
                                        <p:tgtEl>
                                          <p:spTgt spid="6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blinds(horizontal)">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3" grpId="0"/>
      <p:bldP spid="82" grpId="0"/>
      <p:bldP spid="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anchor="t">
            <a:normAutofit/>
          </a:bodyPr>
          <a:lstStyle/>
          <a:p>
            <a:r>
              <a:rPr lang="en-US"/>
              <a:t>Services want different routing policies</a:t>
            </a:r>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18</a:t>
            </a:fld>
            <a:endParaRPr lang="en-US"/>
          </a:p>
        </p:txBody>
      </p:sp>
      <p:grpSp>
        <p:nvGrpSpPr>
          <p:cNvPr id="14" name="Group 13">
            <a:extLst>
              <a:ext uri="{FF2B5EF4-FFF2-40B4-BE49-F238E27FC236}">
                <a16:creationId xmlns:a16="http://schemas.microsoft.com/office/drawing/2014/main" id="{7659A734-B3C2-7C43-8A0A-60C2FF14A062}"/>
              </a:ext>
            </a:extLst>
          </p:cNvPr>
          <p:cNvGrpSpPr/>
          <p:nvPr/>
        </p:nvGrpSpPr>
        <p:grpSpPr>
          <a:xfrm>
            <a:off x="7365705" y="4086225"/>
            <a:ext cx="9086850" cy="7258050"/>
            <a:chOff x="5022555" y="3686175"/>
            <a:chExt cx="9086850" cy="7258050"/>
          </a:xfrm>
        </p:grpSpPr>
        <p:cxnSp>
          <p:nvCxnSpPr>
            <p:cNvPr id="9" name="Straight Arrow Connector 8">
              <a:extLst>
                <a:ext uri="{FF2B5EF4-FFF2-40B4-BE49-F238E27FC236}">
                  <a16:creationId xmlns:a16="http://schemas.microsoft.com/office/drawing/2014/main" id="{60684C94-0790-D240-99CB-371F8580A943}"/>
                </a:ext>
              </a:extLst>
            </p:cNvPr>
            <p:cNvCxnSpPr/>
            <p:nvPr/>
          </p:nvCxnSpPr>
          <p:spPr>
            <a:xfrm flipV="1">
              <a:off x="5086350" y="3686175"/>
              <a:ext cx="0" cy="7258050"/>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3" name="Straight Arrow Connector 12">
              <a:extLst>
                <a:ext uri="{FF2B5EF4-FFF2-40B4-BE49-F238E27FC236}">
                  <a16:creationId xmlns:a16="http://schemas.microsoft.com/office/drawing/2014/main" id="{42A0D36F-46D2-3840-A00B-A7DBCC286382}"/>
                </a:ext>
              </a:extLst>
            </p:cNvPr>
            <p:cNvCxnSpPr/>
            <p:nvPr/>
          </p:nvCxnSpPr>
          <p:spPr>
            <a:xfrm>
              <a:off x="5022555" y="10943560"/>
              <a:ext cx="9086850" cy="0"/>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grpSp>
      <p:sp>
        <p:nvSpPr>
          <p:cNvPr id="15" name="TextBox 14">
            <a:extLst>
              <a:ext uri="{FF2B5EF4-FFF2-40B4-BE49-F238E27FC236}">
                <a16:creationId xmlns:a16="http://schemas.microsoft.com/office/drawing/2014/main" id="{3010CF9B-B6DB-864B-8A0C-288E7E0BCA7F}"/>
              </a:ext>
            </a:extLst>
          </p:cNvPr>
          <p:cNvSpPr txBox="1"/>
          <p:nvPr/>
        </p:nvSpPr>
        <p:spPr>
          <a:xfrm>
            <a:off x="13955282" y="11342946"/>
            <a:ext cx="5998437" cy="23698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More Balanced</a:t>
            </a:r>
          </a:p>
          <a:p>
            <a:pPr marL="0" marR="0" indent="0" algn="ctr" defTabSz="457200" rtl="0" fontAlgn="auto" latinLnBrk="1" hangingPunct="0">
              <a:lnSpc>
                <a:spcPct val="110000"/>
              </a:lnSpc>
              <a:spcBef>
                <a:spcPts val="0"/>
              </a:spcBef>
              <a:spcAft>
                <a:spcPts val="0"/>
              </a:spcAft>
              <a:buClrTx/>
              <a:buSzTx/>
              <a:buFontTx/>
              <a:buNone/>
              <a:tabLst/>
            </a:pPr>
            <a:r>
              <a:rPr lang="en-US" sz="7000"/>
              <a:t>DC Utilization</a:t>
            </a:r>
            <a:endPar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endParaRPr>
          </a:p>
        </p:txBody>
      </p:sp>
      <p:sp>
        <p:nvSpPr>
          <p:cNvPr id="18" name="TextBox 17">
            <a:extLst>
              <a:ext uri="{FF2B5EF4-FFF2-40B4-BE49-F238E27FC236}">
                <a16:creationId xmlns:a16="http://schemas.microsoft.com/office/drawing/2014/main" id="{07C9F7D3-FC09-3244-84FD-0952D7A9D742}"/>
              </a:ext>
            </a:extLst>
          </p:cNvPr>
          <p:cNvSpPr txBox="1"/>
          <p:nvPr/>
        </p:nvSpPr>
        <p:spPr>
          <a:xfrm>
            <a:off x="3559669" y="2308816"/>
            <a:ext cx="3510576" cy="35548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Better </a:t>
            </a:r>
          </a:p>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Network</a:t>
            </a:r>
          </a:p>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Latency</a:t>
            </a:r>
          </a:p>
        </p:txBody>
      </p:sp>
      <p:pic>
        <p:nvPicPr>
          <p:cNvPr id="19" name="IG.png" descr="IG.png">
            <a:extLst>
              <a:ext uri="{FF2B5EF4-FFF2-40B4-BE49-F238E27FC236}">
                <a16:creationId xmlns:a16="http://schemas.microsoft.com/office/drawing/2014/main" id="{AFD8BCC2-0285-C947-8E2C-2D7690761E0C}"/>
              </a:ext>
            </a:extLst>
          </p:cNvPr>
          <p:cNvPicPr>
            <a:picLocks noChangeAspect="1"/>
          </p:cNvPicPr>
          <p:nvPr/>
        </p:nvPicPr>
        <p:blipFill>
          <a:blip r:embed="rId4"/>
          <a:stretch>
            <a:fillRect/>
          </a:stretch>
        </p:blipFill>
        <p:spPr>
          <a:xfrm>
            <a:off x="14937620" y="8576138"/>
            <a:ext cx="2571751" cy="2571751"/>
          </a:xfrm>
          <a:prstGeom prst="rect">
            <a:avLst/>
          </a:prstGeom>
          <a:ln w="12700">
            <a:miter lim="400000"/>
          </a:ln>
        </p:spPr>
      </p:pic>
      <p:pic>
        <p:nvPicPr>
          <p:cNvPr id="20" name="Picture 19">
            <a:extLst>
              <a:ext uri="{FF2B5EF4-FFF2-40B4-BE49-F238E27FC236}">
                <a16:creationId xmlns:a16="http://schemas.microsoft.com/office/drawing/2014/main" id="{72F58648-735C-C44E-82B0-9B9F8CEFC616}"/>
              </a:ext>
            </a:extLst>
          </p:cNvPr>
          <p:cNvPicPr>
            <a:picLocks noChangeAspect="1"/>
          </p:cNvPicPr>
          <p:nvPr/>
        </p:nvPicPr>
        <p:blipFill>
          <a:blip r:embed="rId5"/>
          <a:stretch>
            <a:fillRect/>
          </a:stretch>
        </p:blipFill>
        <p:spPr>
          <a:xfrm>
            <a:off x="14890986" y="3225267"/>
            <a:ext cx="2665017" cy="2665017"/>
          </a:xfrm>
          <a:prstGeom prst="rect">
            <a:avLst/>
          </a:prstGeom>
        </p:spPr>
      </p:pic>
      <p:pic>
        <p:nvPicPr>
          <p:cNvPr id="21" name="Picture 20">
            <a:extLst>
              <a:ext uri="{FF2B5EF4-FFF2-40B4-BE49-F238E27FC236}">
                <a16:creationId xmlns:a16="http://schemas.microsoft.com/office/drawing/2014/main" id="{BE0763F4-0278-BE42-ADFB-4F310CFF6590}"/>
              </a:ext>
            </a:extLst>
          </p:cNvPr>
          <p:cNvPicPr>
            <a:picLocks noChangeAspect="1"/>
          </p:cNvPicPr>
          <p:nvPr/>
        </p:nvPicPr>
        <p:blipFill>
          <a:blip r:embed="rId6"/>
          <a:stretch>
            <a:fillRect/>
          </a:stretch>
        </p:blipFill>
        <p:spPr>
          <a:xfrm>
            <a:off x="7668118" y="3225267"/>
            <a:ext cx="2665017" cy="2665017"/>
          </a:xfrm>
          <a:prstGeom prst="rect">
            <a:avLst/>
          </a:prstGeom>
        </p:spPr>
      </p:pic>
    </p:spTree>
    <p:custDataLst>
      <p:tags r:id="rId1"/>
    </p:custDataLst>
    <p:extLst>
      <p:ext uri="{BB962C8B-B14F-4D97-AF65-F5344CB8AC3E}">
        <p14:creationId xmlns:p14="http://schemas.microsoft.com/office/powerpoint/2010/main" val="2029162497"/>
      </p:ext>
    </p:extLst>
  </p:cSld>
  <p:clrMapOvr>
    <a:masterClrMapping/>
  </p:clrMapOvr>
  <mc:AlternateContent xmlns:mc="http://schemas.openxmlformats.org/markup-compatibility/2006">
    <mc:Choice xmlns:p14="http://schemas.microsoft.com/office/powerpoint/2010/main" Requires="p14">
      <p:transition spd="med" p14:dur="700" advTm="55582">
        <p:fade/>
      </p:transition>
    </mc:Choice>
    <mc:Fallback>
      <p:transition spd="med" advTm="555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E47697-0E52-2543-8937-87DE6CA6F66B}"/>
              </a:ext>
            </a:extLst>
          </p:cNvPr>
          <p:cNvSpPr>
            <a:spLocks noGrp="1"/>
          </p:cNvSpPr>
          <p:nvPr>
            <p:ph type="sldNum" sz="quarter" idx="13"/>
          </p:nvPr>
        </p:nvSpPr>
        <p:spPr/>
        <p:txBody>
          <a:bodyPr/>
          <a:lstStyle/>
          <a:p>
            <a:fld id="{1AA0B271-0004-654C-B615-3785AE065827}" type="slidenum">
              <a:rPr lang="en-US" smtClean="0"/>
              <a:t>1</a:t>
            </a:fld>
            <a:endParaRPr lang="en-US"/>
          </a:p>
        </p:txBody>
      </p:sp>
      <p:sp>
        <p:nvSpPr>
          <p:cNvPr id="7" name="Title 2">
            <a:extLst>
              <a:ext uri="{FF2B5EF4-FFF2-40B4-BE49-F238E27FC236}">
                <a16:creationId xmlns:a16="http://schemas.microsoft.com/office/drawing/2014/main" id="{1DC3E51C-1638-B34A-BBD7-2A43C5E7A28A}"/>
              </a:ext>
            </a:extLst>
          </p:cNvPr>
          <p:cNvSpPr>
            <a:spLocks noGrp="1"/>
          </p:cNvSpPr>
          <p:nvPr>
            <p:ph type="title"/>
          </p:nvPr>
        </p:nvSpPr>
        <p:spPr>
          <a:xfrm>
            <a:off x="1524000" y="1041400"/>
            <a:ext cx="21336000" cy="1838325"/>
          </a:xfrm>
        </p:spPr>
        <p:txBody>
          <a:bodyPr>
            <a:normAutofit/>
          </a:bodyPr>
          <a:lstStyle/>
          <a:p>
            <a:r>
              <a:rPr lang="en-US" sz="8000"/>
              <a:t>Facebook infrastructure is geo-distributed</a:t>
            </a:r>
          </a:p>
        </p:txBody>
      </p:sp>
      <p:grpSp>
        <p:nvGrpSpPr>
          <p:cNvPr id="16" name="Group 15">
            <a:extLst>
              <a:ext uri="{FF2B5EF4-FFF2-40B4-BE49-F238E27FC236}">
                <a16:creationId xmlns:a16="http://schemas.microsoft.com/office/drawing/2014/main" id="{39993D4F-70EF-FB42-AA18-B9816C467945}"/>
              </a:ext>
            </a:extLst>
          </p:cNvPr>
          <p:cNvGrpSpPr>
            <a:grpSpLocks noChangeAspect="1"/>
          </p:cNvGrpSpPr>
          <p:nvPr/>
        </p:nvGrpSpPr>
        <p:grpSpPr>
          <a:xfrm>
            <a:off x="1510870" y="3590925"/>
            <a:ext cx="21349130" cy="8093075"/>
            <a:chOff x="1574800" y="2737595"/>
            <a:chExt cx="13817600" cy="5238006"/>
          </a:xfrm>
        </p:grpSpPr>
        <p:pic>
          <p:nvPicPr>
            <p:cNvPr id="6" name="world map.png" descr="world map.png">
              <a:extLst>
                <a:ext uri="{FF2B5EF4-FFF2-40B4-BE49-F238E27FC236}">
                  <a16:creationId xmlns:a16="http://schemas.microsoft.com/office/drawing/2014/main" id="{1FF1BB4F-8B2F-2E44-9DEE-E96A842306A3}"/>
                </a:ext>
              </a:extLst>
            </p:cNvPr>
            <p:cNvPicPr>
              <a:picLocks noChangeAspect="1"/>
            </p:cNvPicPr>
            <p:nvPr/>
          </p:nvPicPr>
          <p:blipFill rotWithShape="1">
            <a:blip r:embed="rId3">
              <a:duotone>
                <a:prstClr val="black"/>
                <a:schemeClr val="accent1">
                  <a:tint val="45000"/>
                  <a:satMod val="400000"/>
                </a:schemeClr>
              </a:duotone>
              <a:alphaModFix/>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rcRect r="34928" b="49343"/>
            <a:stretch/>
          </p:blipFill>
          <p:spPr>
            <a:xfrm>
              <a:off x="1574800" y="2737595"/>
              <a:ext cx="13817600" cy="5238006"/>
            </a:xfrm>
            <a:prstGeom prst="rect">
              <a:avLst/>
            </a:prstGeom>
            <a:noFill/>
            <a:ln w="12700">
              <a:miter lim="400000"/>
            </a:ln>
          </p:spPr>
        </p:pic>
        <p:sp>
          <p:nvSpPr>
            <p:cNvPr id="8" name="Rounded Rectangle 7">
              <a:extLst>
                <a:ext uri="{FF2B5EF4-FFF2-40B4-BE49-F238E27FC236}">
                  <a16:creationId xmlns:a16="http://schemas.microsoft.com/office/drawing/2014/main" id="{2A6AE69F-241B-814C-9719-7E0AF3E6EE1A}"/>
                </a:ext>
              </a:extLst>
            </p:cNvPr>
            <p:cNvSpPr/>
            <p:nvPr/>
          </p:nvSpPr>
          <p:spPr>
            <a:xfrm>
              <a:off x="3708400" y="5435600"/>
              <a:ext cx="381000" cy="406400"/>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Rounded Rectangle 8">
              <a:extLst>
                <a:ext uri="{FF2B5EF4-FFF2-40B4-BE49-F238E27FC236}">
                  <a16:creationId xmlns:a16="http://schemas.microsoft.com/office/drawing/2014/main" id="{9A5544F5-9B58-2A47-ADB9-213162CD8440}"/>
                </a:ext>
              </a:extLst>
            </p:cNvPr>
            <p:cNvSpPr/>
            <p:nvPr/>
          </p:nvSpPr>
          <p:spPr>
            <a:xfrm>
              <a:off x="4419600" y="5842000"/>
              <a:ext cx="381000" cy="406400"/>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1" name="Rounded Rectangle 10">
              <a:extLst>
                <a:ext uri="{FF2B5EF4-FFF2-40B4-BE49-F238E27FC236}">
                  <a16:creationId xmlns:a16="http://schemas.microsoft.com/office/drawing/2014/main" id="{D3029015-F5A3-854B-B0E5-B92B67502985}"/>
                </a:ext>
              </a:extLst>
            </p:cNvPr>
            <p:cNvSpPr/>
            <p:nvPr/>
          </p:nvSpPr>
          <p:spPr>
            <a:xfrm>
              <a:off x="12674600" y="3776662"/>
              <a:ext cx="381000" cy="406400"/>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3" name="Rounded Rectangle 12">
              <a:extLst>
                <a:ext uri="{FF2B5EF4-FFF2-40B4-BE49-F238E27FC236}">
                  <a16:creationId xmlns:a16="http://schemas.microsoft.com/office/drawing/2014/main" id="{D66FE976-028B-6E42-950D-827CF5899F9C}"/>
                </a:ext>
              </a:extLst>
            </p:cNvPr>
            <p:cNvSpPr/>
            <p:nvPr/>
          </p:nvSpPr>
          <p:spPr>
            <a:xfrm>
              <a:off x="12484100" y="4381401"/>
              <a:ext cx="381000" cy="406400"/>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4" name="Rounded Rectangle 13">
              <a:extLst>
                <a:ext uri="{FF2B5EF4-FFF2-40B4-BE49-F238E27FC236}">
                  <a16:creationId xmlns:a16="http://schemas.microsoft.com/office/drawing/2014/main" id="{DC346EBE-7F08-3346-AAFF-CDC9FB403804}"/>
                </a:ext>
              </a:extLst>
            </p:cNvPr>
            <p:cNvSpPr/>
            <p:nvPr/>
          </p:nvSpPr>
          <p:spPr>
            <a:xfrm>
              <a:off x="5486400" y="5842000"/>
              <a:ext cx="381000" cy="406400"/>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5" name="Rounded Rectangle 14">
              <a:extLst>
                <a:ext uri="{FF2B5EF4-FFF2-40B4-BE49-F238E27FC236}">
                  <a16:creationId xmlns:a16="http://schemas.microsoft.com/office/drawing/2014/main" id="{0513E907-786E-4649-B682-4DB96C80EB1A}"/>
                </a:ext>
              </a:extLst>
            </p:cNvPr>
            <p:cNvSpPr/>
            <p:nvPr/>
          </p:nvSpPr>
          <p:spPr>
            <a:xfrm>
              <a:off x="5143500" y="5070475"/>
              <a:ext cx="381000" cy="406400"/>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17" name="Rounded Rectangle 16">
            <a:extLst>
              <a:ext uri="{FF2B5EF4-FFF2-40B4-BE49-F238E27FC236}">
                <a16:creationId xmlns:a16="http://schemas.microsoft.com/office/drawing/2014/main" id="{908AC601-C521-6249-800C-AF759134CF10}"/>
              </a:ext>
            </a:extLst>
          </p:cNvPr>
          <p:cNvSpPr/>
          <p:nvPr/>
        </p:nvSpPr>
        <p:spPr>
          <a:xfrm>
            <a:off x="16921528" y="6530550"/>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nvGrpSpPr>
          <p:cNvPr id="21" name="Group 20">
            <a:extLst>
              <a:ext uri="{FF2B5EF4-FFF2-40B4-BE49-F238E27FC236}">
                <a16:creationId xmlns:a16="http://schemas.microsoft.com/office/drawing/2014/main" id="{978663AD-22C6-E047-91DB-04312554D8CC}"/>
              </a:ext>
            </a:extLst>
          </p:cNvPr>
          <p:cNvGrpSpPr/>
          <p:nvPr/>
        </p:nvGrpSpPr>
        <p:grpSpPr>
          <a:xfrm>
            <a:off x="581025" y="11602621"/>
            <a:ext cx="3764801" cy="677108"/>
            <a:chOff x="17358092" y="9759537"/>
            <a:chExt cx="3764801" cy="677108"/>
          </a:xfrm>
        </p:grpSpPr>
        <p:sp>
          <p:nvSpPr>
            <p:cNvPr id="22" name="Rounded Rectangle 21">
              <a:extLst>
                <a:ext uri="{FF2B5EF4-FFF2-40B4-BE49-F238E27FC236}">
                  <a16:creationId xmlns:a16="http://schemas.microsoft.com/office/drawing/2014/main" id="{8143FF46-5219-6E47-BCEF-EF981E83AB80}"/>
                </a:ext>
              </a:extLst>
            </p:cNvPr>
            <p:cNvSpPr/>
            <p:nvPr/>
          </p:nvSpPr>
          <p:spPr>
            <a:xfrm>
              <a:off x="17358092" y="9784133"/>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3" name="TextBox 22">
              <a:extLst>
                <a:ext uri="{FF2B5EF4-FFF2-40B4-BE49-F238E27FC236}">
                  <a16:creationId xmlns:a16="http://schemas.microsoft.com/office/drawing/2014/main" id="{D3E23927-C696-384D-A517-189CF0377D1B}"/>
                </a:ext>
              </a:extLst>
            </p:cNvPr>
            <p:cNvSpPr txBox="1"/>
            <p:nvPr/>
          </p:nvSpPr>
          <p:spPr>
            <a:xfrm>
              <a:off x="18370536" y="9759537"/>
              <a:ext cx="2752357"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bg1">
                      <a:lumMod val="50000"/>
                    </a:schemeClr>
                  </a:solidFill>
                  <a:effectLst/>
                  <a:uFillTx/>
                  <a:latin typeface="Vista Sans OT Medium"/>
                  <a:ea typeface="Vista Sans OT Medium"/>
                  <a:cs typeface="Vista Sans OT Medium"/>
                  <a:sym typeface="Vista Sans OT Medium"/>
                </a:rPr>
                <a:t>Data Center</a:t>
              </a:r>
            </a:p>
          </p:txBody>
        </p:sp>
      </p:grpSp>
    </p:spTree>
    <p:extLst>
      <p:ext uri="{BB962C8B-B14F-4D97-AF65-F5344CB8AC3E}">
        <p14:creationId xmlns:p14="http://schemas.microsoft.com/office/powerpoint/2010/main" val="141706691"/>
      </p:ext>
    </p:extLst>
  </p:cSld>
  <p:clrMapOvr>
    <a:masterClrMapping/>
  </p:clrMapOvr>
  <p:transition spd="med" advTm="23166"/>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41400"/>
            <a:ext cx="21336000" cy="1838325"/>
          </a:xfrm>
        </p:spPr>
        <p:txBody>
          <a:bodyPr>
            <a:normAutofit/>
          </a:bodyPr>
          <a:lstStyle/>
          <a:p>
            <a:r>
              <a:rPr lang="en-US"/>
              <a:t>Constraint solving for traffic allocation</a:t>
            </a:r>
          </a:p>
        </p:txBody>
      </p:sp>
      <p:sp>
        <p:nvSpPr>
          <p:cNvPr id="3" name="Slide Number Placeholder 2">
            <a:extLst>
              <a:ext uri="{FF2B5EF4-FFF2-40B4-BE49-F238E27FC236}">
                <a16:creationId xmlns:a16="http://schemas.microsoft.com/office/drawing/2014/main" id="{C59A0595-D377-9B40-AC01-CB1A788662F5}"/>
              </a:ext>
            </a:extLst>
          </p:cNvPr>
          <p:cNvSpPr>
            <a:spLocks noGrp="1"/>
          </p:cNvSpPr>
          <p:nvPr>
            <p:ph type="sldNum" sz="quarter" idx="12"/>
          </p:nvPr>
        </p:nvSpPr>
        <p:spPr/>
        <p:txBody>
          <a:bodyPr/>
          <a:lstStyle/>
          <a:p>
            <a:fld id="{1AA0B271-0004-654C-B615-3785AE065827}" type="slidenum">
              <a:rPr lang="en-US" smtClean="0"/>
              <a:t>19</a:t>
            </a:fld>
            <a:endParaRPr lang="en-US"/>
          </a:p>
        </p:txBody>
      </p:sp>
      <p:sp>
        <p:nvSpPr>
          <p:cNvPr id="33" name="Text Placeholder 2">
            <a:extLst>
              <a:ext uri="{FF2B5EF4-FFF2-40B4-BE49-F238E27FC236}">
                <a16:creationId xmlns:a16="http://schemas.microsoft.com/office/drawing/2014/main" id="{661C0707-52C2-9449-8D04-D1D27ACBCA83}"/>
              </a:ext>
            </a:extLst>
          </p:cNvPr>
          <p:cNvSpPr>
            <a:spLocks noGrp="1"/>
          </p:cNvSpPr>
          <p:nvPr>
            <p:ph type="body" sz="quarter" idx="11"/>
          </p:nvPr>
        </p:nvSpPr>
        <p:spPr>
          <a:xfrm>
            <a:off x="1524000" y="3683000"/>
            <a:ext cx="21336000" cy="8489950"/>
          </a:xfrm>
        </p:spPr>
        <p:txBody>
          <a:bodyPr vert="horz" lIns="0" tIns="0" rIns="0" bIns="0" anchor="t"/>
          <a:lstStyle/>
          <a:p>
            <a:pPr lvl="1"/>
            <a:r>
              <a:rPr lang="en-US"/>
              <a:t>Constraint solver to solve traffic allocation problem</a:t>
            </a:r>
          </a:p>
          <a:p>
            <a:pPr marL="457200" lvl="1" indent="0">
              <a:buNone/>
            </a:pPr>
            <a:endParaRPr lang="en-US"/>
          </a:p>
          <a:p>
            <a:pPr lvl="1"/>
            <a:r>
              <a:rPr lang="en-US"/>
              <a:t>Easily reconfigurable for service owners to experiment</a:t>
            </a:r>
          </a:p>
          <a:p>
            <a:pPr lvl="1"/>
            <a:endParaRPr lang="en-US"/>
          </a:p>
          <a:p>
            <a:pPr lvl="1"/>
            <a:r>
              <a:rPr lang="en-US"/>
              <a:t>Unify the different closed-form solvers</a:t>
            </a:r>
          </a:p>
          <a:p>
            <a:pPr lvl="1"/>
            <a:endParaRPr lang="en-US"/>
          </a:p>
        </p:txBody>
      </p:sp>
    </p:spTree>
    <p:custDataLst>
      <p:tags r:id="rId1"/>
    </p:custDataLst>
    <p:extLst>
      <p:ext uri="{BB962C8B-B14F-4D97-AF65-F5344CB8AC3E}">
        <p14:creationId xmlns:p14="http://schemas.microsoft.com/office/powerpoint/2010/main" val="4207697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anchor="t">
            <a:normAutofit fontScale="90000"/>
          </a:bodyPr>
          <a:lstStyle/>
          <a:p>
            <a:r>
              <a:rPr lang="en-US"/>
              <a:t>Part 2 of Taiji: Connection-aware Routing</a:t>
            </a:r>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20</a:t>
            </a:fld>
            <a:endParaRPr lang="en-US"/>
          </a:p>
        </p:txBody>
      </p:sp>
      <p:sp>
        <p:nvSpPr>
          <p:cNvPr id="34" name="Text Placeholder 2">
            <a:extLst>
              <a:ext uri="{FF2B5EF4-FFF2-40B4-BE49-F238E27FC236}">
                <a16:creationId xmlns:a16="http://schemas.microsoft.com/office/drawing/2014/main" id="{B2684698-962B-2846-BD67-B0924D5619A3}"/>
              </a:ext>
            </a:extLst>
          </p:cNvPr>
          <p:cNvSpPr txBox="1">
            <a:spLocks/>
          </p:cNvSpPr>
          <p:nvPr/>
        </p:nvSpPr>
        <p:spPr>
          <a:xfrm>
            <a:off x="929805" y="2879725"/>
            <a:ext cx="11262195" cy="7885545"/>
          </a:xfrm>
          <a:prstGeom prst="rect">
            <a:avLst/>
          </a:prstGeom>
        </p:spPr>
        <p:txBody>
          <a:bodyPr vert="horz" lIns="0" tIns="0" rIns="0" bIns="0" anchor="t"/>
          <a:lstStyle>
            <a:lvl1pPr marL="571500" indent="-571500" algn="l" defTabSz="546100" eaLnBrk="1" hangingPunct="1">
              <a:lnSpc>
                <a:spcPct val="120000"/>
              </a:lnSpc>
              <a:buClr>
                <a:srgbClr val="5890FF"/>
              </a:buClr>
              <a:buSzPct val="100000"/>
              <a:buFont typeface="Arial"/>
              <a:buChar char="•"/>
              <a:defRPr sz="7000" baseline="0">
                <a:solidFill>
                  <a:schemeClr val="bg1"/>
                </a:solidFill>
                <a:latin typeface="FreightSansLFPro"/>
                <a:ea typeface="+mj-ea"/>
                <a:cs typeface="+mj-cs"/>
                <a:sym typeface="Helvetica"/>
              </a:defRPr>
            </a:lvl1pPr>
            <a:lvl2pPr marL="914400" indent="-457200" algn="l" defTabSz="546100" eaLnBrk="1" hangingPunct="1">
              <a:lnSpc>
                <a:spcPct val="120000"/>
              </a:lnSpc>
              <a:buClr>
                <a:srgbClr val="5890FF"/>
              </a:buClr>
              <a:buFont typeface="Arial" panose="020B0604020202020204" pitchFamily="34" charset="0"/>
              <a:buChar char="•"/>
              <a:defRPr sz="6600">
                <a:solidFill>
                  <a:schemeClr val="bg1"/>
                </a:solidFill>
                <a:latin typeface="FreightSansLFPro"/>
                <a:ea typeface="+mj-ea"/>
                <a:cs typeface="+mj-cs"/>
                <a:sym typeface="Helvetica"/>
              </a:defRPr>
            </a:lvl2pPr>
            <a:lvl3pPr marL="1371600" indent="-457200" algn="l" defTabSz="546100" eaLnBrk="1" hangingPunct="1">
              <a:lnSpc>
                <a:spcPct val="120000"/>
              </a:lnSpc>
              <a:buClr>
                <a:srgbClr val="5890FF"/>
              </a:buClr>
              <a:buFont typeface="Arial" panose="020B0604020202020204" pitchFamily="34" charset="0"/>
              <a:buChar char="•"/>
              <a:defRPr sz="6000">
                <a:solidFill>
                  <a:schemeClr val="bg1"/>
                </a:solidFill>
                <a:latin typeface="FreightSansLFPro"/>
                <a:ea typeface="+mj-ea"/>
                <a:cs typeface="+mj-cs"/>
                <a:sym typeface="Helvetica"/>
              </a:defRPr>
            </a:lvl3pPr>
            <a:lvl4pPr marL="1828800" indent="-457200" algn="l" defTabSz="546100" eaLnBrk="1" hangingPunct="1">
              <a:lnSpc>
                <a:spcPct val="120000"/>
              </a:lnSpc>
              <a:buClr>
                <a:srgbClr val="5890FF"/>
              </a:buClr>
              <a:buFont typeface="Arial" panose="020B0604020202020204" pitchFamily="34" charset="0"/>
              <a:buChar char="•"/>
              <a:defRPr sz="5400">
                <a:solidFill>
                  <a:schemeClr val="bg1"/>
                </a:solidFill>
                <a:latin typeface="FreightSansLFPro"/>
                <a:ea typeface="+mj-ea"/>
                <a:cs typeface="+mj-cs"/>
                <a:sym typeface="Helvetica"/>
              </a:defRPr>
            </a:lvl4pPr>
            <a:lvl5pPr marL="2286000" indent="-457200" algn="l" defTabSz="546100" eaLnBrk="1" hangingPunct="1">
              <a:lnSpc>
                <a:spcPct val="120000"/>
              </a:lnSpc>
              <a:buClr>
                <a:srgbClr val="5890FF"/>
              </a:buClr>
              <a:buFont typeface="Arial" panose="020B0604020202020204" pitchFamily="34" charset="0"/>
              <a:buChar char="•"/>
              <a:defRPr sz="4800">
                <a:solidFill>
                  <a:schemeClr val="bg1"/>
                </a:solidFill>
                <a:latin typeface="FreightSansLFPro"/>
                <a:ea typeface="+mj-ea"/>
                <a:cs typeface="+mj-cs"/>
                <a:sym typeface="Helvetica"/>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a:lstStyle>
          <a:p>
            <a:pPr lvl="1"/>
            <a:r>
              <a:rPr lang="en-US" b="1"/>
              <a:t>Goal:</a:t>
            </a:r>
            <a:r>
              <a:rPr lang="en-US"/>
              <a:t> route connected users to the same datacenter</a:t>
            </a:r>
          </a:p>
          <a:p>
            <a:pPr marL="457200" lvl="1" indent="0">
              <a:buNone/>
            </a:pPr>
            <a:endParaRPr lang="en-US"/>
          </a:p>
        </p:txBody>
      </p:sp>
      <p:sp>
        <p:nvSpPr>
          <p:cNvPr id="50" name="Rounded Rectangle 49">
            <a:extLst>
              <a:ext uri="{FF2B5EF4-FFF2-40B4-BE49-F238E27FC236}">
                <a16:creationId xmlns:a16="http://schemas.microsoft.com/office/drawing/2014/main" id="{2BA9CF1A-005D-B045-92CC-C0BE017B8CD0}"/>
              </a:ext>
            </a:extLst>
          </p:cNvPr>
          <p:cNvSpPr/>
          <p:nvPr/>
        </p:nvSpPr>
        <p:spPr>
          <a:xfrm>
            <a:off x="14995313" y="3158471"/>
            <a:ext cx="5172263" cy="7331727"/>
          </a:xfrm>
          <a:prstGeom prst="roundRect">
            <a:avLst/>
          </a:prstGeom>
          <a:noFill/>
          <a:ln w="127000" cap="flat">
            <a:solidFill>
              <a:srgbClr val="4472C4">
                <a:shade val="50000"/>
              </a:srgb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51" name="Straight Arrow Connector 50">
            <a:extLst>
              <a:ext uri="{FF2B5EF4-FFF2-40B4-BE49-F238E27FC236}">
                <a16:creationId xmlns:a16="http://schemas.microsoft.com/office/drawing/2014/main" id="{D594BFA8-9A6F-4E4F-BD7C-6208D89C5843}"/>
              </a:ext>
            </a:extLst>
          </p:cNvPr>
          <p:cNvCxnSpPr>
            <a:cxnSpLocks/>
            <a:stCxn id="64" idx="2"/>
          </p:cNvCxnSpPr>
          <p:nvPr/>
        </p:nvCxnSpPr>
        <p:spPr>
          <a:xfrm>
            <a:off x="17606376" y="10163386"/>
            <a:ext cx="0" cy="1096394"/>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grpSp>
        <p:nvGrpSpPr>
          <p:cNvPr id="59" name="Group 58">
            <a:extLst>
              <a:ext uri="{FF2B5EF4-FFF2-40B4-BE49-F238E27FC236}">
                <a16:creationId xmlns:a16="http://schemas.microsoft.com/office/drawing/2014/main" id="{44AB2947-217E-704C-B833-D6E3886E52B3}"/>
              </a:ext>
            </a:extLst>
          </p:cNvPr>
          <p:cNvGrpSpPr/>
          <p:nvPr/>
        </p:nvGrpSpPr>
        <p:grpSpPr>
          <a:xfrm>
            <a:off x="15480874" y="3403136"/>
            <a:ext cx="4300328" cy="2366190"/>
            <a:chOff x="15239886" y="5430022"/>
            <a:chExt cx="4300328" cy="2366190"/>
          </a:xfrm>
        </p:grpSpPr>
        <p:sp>
          <p:nvSpPr>
            <p:cNvPr id="60" name="Rounded Rectangle 59">
              <a:extLst>
                <a:ext uri="{FF2B5EF4-FFF2-40B4-BE49-F238E27FC236}">
                  <a16:creationId xmlns:a16="http://schemas.microsoft.com/office/drawing/2014/main" id="{E9F62C0B-55E0-2A41-BCD1-B16FBEE7F67C}"/>
                </a:ext>
              </a:extLst>
            </p:cNvPr>
            <p:cNvSpPr/>
            <p:nvPr/>
          </p:nvSpPr>
          <p:spPr>
            <a:xfrm>
              <a:off x="15239886" y="5430022"/>
              <a:ext cx="4300328" cy="2366190"/>
            </a:xfrm>
            <a:prstGeom prst="roundRect">
              <a:avLst/>
            </a:prstGeom>
            <a:blipFill rotWithShape="1">
              <a:blip r:embed="rId4"/>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1" name="TextBox 60">
              <a:extLst>
                <a:ext uri="{FF2B5EF4-FFF2-40B4-BE49-F238E27FC236}">
                  <a16:creationId xmlns:a16="http://schemas.microsoft.com/office/drawing/2014/main" id="{A90636F6-4FE7-E440-A65D-54EEAD42FF9F}"/>
                </a:ext>
              </a:extLst>
            </p:cNvPr>
            <p:cNvSpPr txBox="1"/>
            <p:nvPr/>
          </p:nvSpPr>
          <p:spPr>
            <a:xfrm>
              <a:off x="16050124" y="5765928"/>
              <a:ext cx="2630528"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Traffic</a:t>
              </a:r>
            </a:p>
            <a:p>
              <a:pPr marL="0" marR="0" indent="0" algn="ctr" defTabSz="457200" rtl="0" fontAlgn="auto" latinLnBrk="1" hangingPunct="0">
                <a:lnSpc>
                  <a:spcPct val="110000"/>
                </a:lnSpc>
                <a:spcBef>
                  <a:spcPts val="0"/>
                </a:spcBef>
                <a:spcAft>
                  <a:spcPts val="0"/>
                </a:spcAft>
                <a:buClrTx/>
                <a:buSzTx/>
                <a:buFontTx/>
                <a:buNone/>
                <a:tabLst/>
              </a:pPr>
              <a:r>
                <a:rPr lang="en-US" sz="5000">
                  <a:solidFill>
                    <a:schemeClr val="tx1"/>
                  </a:solidFill>
                </a:rPr>
                <a:t>Allocator</a:t>
              </a:r>
              <a:endPar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endParaRPr>
            </a:p>
          </p:txBody>
        </p:sp>
      </p:grpSp>
      <p:grpSp>
        <p:nvGrpSpPr>
          <p:cNvPr id="63" name="Group 62">
            <a:extLst>
              <a:ext uri="{FF2B5EF4-FFF2-40B4-BE49-F238E27FC236}">
                <a16:creationId xmlns:a16="http://schemas.microsoft.com/office/drawing/2014/main" id="{4500E901-A29E-044D-A799-51298CF3570D}"/>
              </a:ext>
            </a:extLst>
          </p:cNvPr>
          <p:cNvGrpSpPr/>
          <p:nvPr/>
        </p:nvGrpSpPr>
        <p:grpSpPr>
          <a:xfrm>
            <a:off x="15456212" y="7797196"/>
            <a:ext cx="4300328" cy="2366190"/>
            <a:chOff x="15239886" y="5430022"/>
            <a:chExt cx="4300328" cy="2366190"/>
          </a:xfrm>
        </p:grpSpPr>
        <p:sp>
          <p:nvSpPr>
            <p:cNvPr id="64" name="Rounded Rectangle 63">
              <a:extLst>
                <a:ext uri="{FF2B5EF4-FFF2-40B4-BE49-F238E27FC236}">
                  <a16:creationId xmlns:a16="http://schemas.microsoft.com/office/drawing/2014/main" id="{6A72587B-4D06-0D47-8816-FBF5E8EC5FA8}"/>
                </a:ext>
              </a:extLst>
            </p:cNvPr>
            <p:cNvSpPr/>
            <p:nvPr/>
          </p:nvSpPr>
          <p:spPr>
            <a:xfrm>
              <a:off x="15239886" y="5430022"/>
              <a:ext cx="4300328" cy="2366190"/>
            </a:xfrm>
            <a:prstGeom prst="roundRect">
              <a:avLst/>
            </a:prstGeom>
            <a:solidFill>
              <a:srgbClr val="FF0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5" name="TextBox 64">
              <a:extLst>
                <a:ext uri="{FF2B5EF4-FFF2-40B4-BE49-F238E27FC236}">
                  <a16:creationId xmlns:a16="http://schemas.microsoft.com/office/drawing/2014/main" id="{8A3A5BE6-2F0E-DD4C-8B15-7960785E2DA4}"/>
                </a:ext>
              </a:extLst>
            </p:cNvPr>
            <p:cNvSpPr txBox="1"/>
            <p:nvPr/>
          </p:nvSpPr>
          <p:spPr>
            <a:xfrm>
              <a:off x="15499493" y="5765928"/>
              <a:ext cx="3731791"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Conn. Aware</a:t>
              </a:r>
            </a:p>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Routing</a:t>
              </a:r>
            </a:p>
          </p:txBody>
        </p:sp>
      </p:grpSp>
      <p:grpSp>
        <p:nvGrpSpPr>
          <p:cNvPr id="67" name="Group 66">
            <a:extLst>
              <a:ext uri="{FF2B5EF4-FFF2-40B4-BE49-F238E27FC236}">
                <a16:creationId xmlns:a16="http://schemas.microsoft.com/office/drawing/2014/main" id="{E5B96349-5381-C44D-B389-ADDB71A9D1E5}"/>
              </a:ext>
            </a:extLst>
          </p:cNvPr>
          <p:cNvGrpSpPr/>
          <p:nvPr/>
        </p:nvGrpSpPr>
        <p:grpSpPr>
          <a:xfrm>
            <a:off x="15660145" y="5769326"/>
            <a:ext cx="3941785" cy="2007505"/>
            <a:chOff x="15660145" y="5769326"/>
            <a:chExt cx="3941785" cy="2007505"/>
          </a:xfrm>
        </p:grpSpPr>
        <p:cxnSp>
          <p:nvCxnSpPr>
            <p:cNvPr id="68" name="Straight Arrow Connector 67">
              <a:extLst>
                <a:ext uri="{FF2B5EF4-FFF2-40B4-BE49-F238E27FC236}">
                  <a16:creationId xmlns:a16="http://schemas.microsoft.com/office/drawing/2014/main" id="{1B075EA8-3877-F94B-8EBC-8DEB852B334E}"/>
                </a:ext>
              </a:extLst>
            </p:cNvPr>
            <p:cNvCxnSpPr>
              <a:cxnSpLocks/>
              <a:stCxn id="60" idx="2"/>
            </p:cNvCxnSpPr>
            <p:nvPr/>
          </p:nvCxnSpPr>
          <p:spPr>
            <a:xfrm>
              <a:off x="17631038" y="5769326"/>
              <a:ext cx="0" cy="2007505"/>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69" name="TextBox 68">
              <a:extLst>
                <a:ext uri="{FF2B5EF4-FFF2-40B4-BE49-F238E27FC236}">
                  <a16:creationId xmlns:a16="http://schemas.microsoft.com/office/drawing/2014/main" id="{BF1B54AB-6C15-BC4E-9D2D-B588396FB436}"/>
                </a:ext>
              </a:extLst>
            </p:cNvPr>
            <p:cNvSpPr txBox="1"/>
            <p:nvPr/>
          </p:nvSpPr>
          <p:spPr>
            <a:xfrm>
              <a:off x="15660145" y="6350506"/>
              <a:ext cx="3941785" cy="677108"/>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tx2">
                      <a:lumMod val="10000"/>
                    </a:schemeClr>
                  </a:solidFill>
                  <a:effectLst/>
                  <a:uFillTx/>
                  <a:latin typeface="Vista Sans OT Medium"/>
                  <a:ea typeface="Vista Sans OT Medium"/>
                  <a:cs typeface="Vista Sans OT Medium"/>
                  <a:sym typeface="Vista Sans OT Medium"/>
                </a:rPr>
                <a:t>Traffic Allocation</a:t>
              </a:r>
            </a:p>
          </p:txBody>
        </p:sp>
      </p:grpSp>
      <p:sp>
        <p:nvSpPr>
          <p:cNvPr id="73" name="TextBox 72">
            <a:extLst>
              <a:ext uri="{FF2B5EF4-FFF2-40B4-BE49-F238E27FC236}">
                <a16:creationId xmlns:a16="http://schemas.microsoft.com/office/drawing/2014/main" id="{E5E7C12B-70CC-F649-B48E-2EFA5576E628}"/>
              </a:ext>
            </a:extLst>
          </p:cNvPr>
          <p:cNvSpPr txBox="1"/>
          <p:nvPr/>
        </p:nvSpPr>
        <p:spPr>
          <a:xfrm>
            <a:off x="14281662" y="11469296"/>
            <a:ext cx="6599564"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tx2">
                    <a:lumMod val="10000"/>
                  </a:schemeClr>
                </a:solidFill>
                <a:effectLst/>
                <a:uFillTx/>
                <a:latin typeface="Vista Sans OT Medium"/>
                <a:ea typeface="Vista Sans OT Medium"/>
                <a:cs typeface="Vista Sans OT Medium"/>
                <a:sym typeface="Vista Sans OT Medium"/>
              </a:rPr>
              <a:t>User-to-Datacenter Mapping</a:t>
            </a:r>
          </a:p>
        </p:txBody>
      </p:sp>
      <p:sp>
        <p:nvSpPr>
          <p:cNvPr id="18" name="Rectangle 17">
            <a:extLst>
              <a:ext uri="{FF2B5EF4-FFF2-40B4-BE49-F238E27FC236}">
                <a16:creationId xmlns:a16="http://schemas.microsoft.com/office/drawing/2014/main" id="{2FF1492E-E272-7245-8C4A-3D6CF0C16765}"/>
              </a:ext>
            </a:extLst>
          </p:cNvPr>
          <p:cNvSpPr/>
          <p:nvPr/>
        </p:nvSpPr>
        <p:spPr>
          <a:xfrm>
            <a:off x="20977839" y="4034229"/>
            <a:ext cx="2206302" cy="1077218"/>
          </a:xfrm>
          <a:prstGeom prst="rect">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Policy</a:t>
            </a:r>
          </a:p>
        </p:txBody>
      </p:sp>
      <p:cxnSp>
        <p:nvCxnSpPr>
          <p:cNvPr id="19" name="Straight Arrow Connector 18">
            <a:extLst>
              <a:ext uri="{FF2B5EF4-FFF2-40B4-BE49-F238E27FC236}">
                <a16:creationId xmlns:a16="http://schemas.microsoft.com/office/drawing/2014/main" id="{D6E7CDD9-2BA2-A74E-B121-451539AB42C3}"/>
              </a:ext>
            </a:extLst>
          </p:cNvPr>
          <p:cNvCxnSpPr>
            <a:stCxn id="18" idx="1"/>
          </p:cNvCxnSpPr>
          <p:nvPr/>
        </p:nvCxnSpPr>
        <p:spPr>
          <a:xfrm flipH="1">
            <a:off x="19756540" y="4572838"/>
            <a:ext cx="1221299" cy="12589"/>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Tree>
    <p:custDataLst>
      <p:tags r:id="rId1"/>
    </p:custDataLst>
    <p:extLst>
      <p:ext uri="{BB962C8B-B14F-4D97-AF65-F5344CB8AC3E}">
        <p14:creationId xmlns:p14="http://schemas.microsoft.com/office/powerpoint/2010/main" val="1202920818"/>
      </p:ext>
    </p:extLst>
  </p:cSld>
  <p:clrMapOvr>
    <a:masterClrMapping/>
  </p:clrMapOvr>
  <mc:AlternateContent xmlns:mc="http://schemas.openxmlformats.org/markup-compatibility/2006">
    <mc:Choice xmlns:p14="http://schemas.microsoft.com/office/powerpoint/2010/main" Requires="p14">
      <p:transition spd="med" p14:dur="700" advTm="38261">
        <p:fade/>
      </p:transition>
    </mc:Choice>
    <mc:Fallback>
      <p:transition spd="med" advTm="38261">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anchor="t">
            <a:normAutofit/>
          </a:bodyPr>
          <a:lstStyle/>
          <a:p>
            <a:r>
              <a:rPr lang="en-US" sz="8000"/>
              <a:t>Intuition: Route buckets of connected users</a:t>
            </a:r>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21</a:t>
            </a:fld>
            <a:endParaRPr lang="en-US"/>
          </a:p>
        </p:txBody>
      </p:sp>
      <p:sp>
        <p:nvSpPr>
          <p:cNvPr id="54" name="Oval 53">
            <a:extLst>
              <a:ext uri="{FF2B5EF4-FFF2-40B4-BE49-F238E27FC236}">
                <a16:creationId xmlns:a16="http://schemas.microsoft.com/office/drawing/2014/main" id="{5B70D311-6884-3C4A-91C8-6ECA86CEB1F9}"/>
              </a:ext>
            </a:extLst>
          </p:cNvPr>
          <p:cNvSpPr/>
          <p:nvPr/>
        </p:nvSpPr>
        <p:spPr>
          <a:xfrm>
            <a:off x="8672051" y="3724046"/>
            <a:ext cx="1498600" cy="1457775"/>
          </a:xfrm>
          <a:prstGeom prst="ellipse">
            <a:avLst/>
          </a:prstGeom>
          <a:blipFill rotWithShape="1">
            <a:blip r:embed="rId4"/>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7" name="Oval 56">
            <a:extLst>
              <a:ext uri="{FF2B5EF4-FFF2-40B4-BE49-F238E27FC236}">
                <a16:creationId xmlns:a16="http://schemas.microsoft.com/office/drawing/2014/main" id="{4CC77510-80C1-F048-A714-DED2C7486F10}"/>
              </a:ext>
            </a:extLst>
          </p:cNvPr>
          <p:cNvSpPr/>
          <p:nvPr/>
        </p:nvSpPr>
        <p:spPr>
          <a:xfrm>
            <a:off x="5159819" y="3724046"/>
            <a:ext cx="1498600" cy="1457775"/>
          </a:xfrm>
          <a:prstGeom prst="ellipse">
            <a:avLst/>
          </a:prstGeom>
          <a:blipFill rotWithShape="1">
            <a:blip r:embed="rId5"/>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8" name="Oval 57">
            <a:extLst>
              <a:ext uri="{FF2B5EF4-FFF2-40B4-BE49-F238E27FC236}">
                <a16:creationId xmlns:a16="http://schemas.microsoft.com/office/drawing/2014/main" id="{8522F4E0-1828-C846-B3D9-299C50C7E6F4}"/>
              </a:ext>
            </a:extLst>
          </p:cNvPr>
          <p:cNvSpPr/>
          <p:nvPr/>
        </p:nvSpPr>
        <p:spPr>
          <a:xfrm>
            <a:off x="15696517" y="3724046"/>
            <a:ext cx="1498600" cy="1457775"/>
          </a:xfrm>
          <a:prstGeom prst="ellipse">
            <a:avLst/>
          </a:prstGeom>
          <a:blipFill rotWithShape="1">
            <a:blip r:embed="rId6"/>
            <a:srcRect/>
            <a:stretch>
              <a:fillRect/>
            </a:stretch>
          </a:blipFill>
          <a:ln w="127000" cap="flat">
            <a:solidFill>
              <a:srgbClr val="00206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9" name="Oval 58">
            <a:extLst>
              <a:ext uri="{FF2B5EF4-FFF2-40B4-BE49-F238E27FC236}">
                <a16:creationId xmlns:a16="http://schemas.microsoft.com/office/drawing/2014/main" id="{D19F4022-3835-7E4A-A9FC-A90711D238DC}"/>
              </a:ext>
            </a:extLst>
          </p:cNvPr>
          <p:cNvSpPr/>
          <p:nvPr/>
        </p:nvSpPr>
        <p:spPr>
          <a:xfrm>
            <a:off x="19208750" y="3724046"/>
            <a:ext cx="1498600" cy="1457775"/>
          </a:xfrm>
          <a:prstGeom prst="ellipse">
            <a:avLst/>
          </a:prstGeom>
          <a:blipFill rotWithShape="1">
            <a:blip r:embed="rId7"/>
            <a:srcRect/>
            <a:stretch>
              <a:fillRect/>
            </a:stretch>
          </a:blipFill>
          <a:ln w="127000" cap="flat">
            <a:solidFill>
              <a:srgbClr val="00206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0" name="Oval 59">
            <a:extLst>
              <a:ext uri="{FF2B5EF4-FFF2-40B4-BE49-F238E27FC236}">
                <a16:creationId xmlns:a16="http://schemas.microsoft.com/office/drawing/2014/main" id="{5918F1C4-275C-DE43-927E-1D86C42A1F98}"/>
              </a:ext>
            </a:extLst>
          </p:cNvPr>
          <p:cNvSpPr/>
          <p:nvPr/>
        </p:nvSpPr>
        <p:spPr>
          <a:xfrm>
            <a:off x="12184284" y="3713936"/>
            <a:ext cx="1498600" cy="1457775"/>
          </a:xfrm>
          <a:prstGeom prst="ellipse">
            <a:avLst/>
          </a:prstGeom>
          <a:blipFill rotWithShape="1">
            <a:blip r:embed="rId8"/>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 name="TextBox 9">
            <a:extLst>
              <a:ext uri="{FF2B5EF4-FFF2-40B4-BE49-F238E27FC236}">
                <a16:creationId xmlns:a16="http://schemas.microsoft.com/office/drawing/2014/main" id="{060A4B34-313B-F64A-B2A3-4ABB30A5FE1D}"/>
              </a:ext>
            </a:extLst>
          </p:cNvPr>
          <p:cNvSpPr txBox="1"/>
          <p:nvPr/>
        </p:nvSpPr>
        <p:spPr>
          <a:xfrm>
            <a:off x="1137634" y="3850353"/>
            <a:ext cx="2258632"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Users</a:t>
            </a:r>
          </a:p>
        </p:txBody>
      </p:sp>
      <p:sp>
        <p:nvSpPr>
          <p:cNvPr id="97" name="TextBox 96">
            <a:extLst>
              <a:ext uri="{FF2B5EF4-FFF2-40B4-BE49-F238E27FC236}">
                <a16:creationId xmlns:a16="http://schemas.microsoft.com/office/drawing/2014/main" id="{2E5E2D1A-A550-974D-B744-3EA31591CDEC}"/>
              </a:ext>
            </a:extLst>
          </p:cNvPr>
          <p:cNvSpPr txBox="1"/>
          <p:nvPr/>
        </p:nvSpPr>
        <p:spPr>
          <a:xfrm>
            <a:off x="1137634" y="6808961"/>
            <a:ext cx="3201196" cy="23698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User</a:t>
            </a:r>
          </a:p>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Buckets</a:t>
            </a:r>
          </a:p>
        </p:txBody>
      </p:sp>
      <p:sp>
        <p:nvSpPr>
          <p:cNvPr id="98" name="Trapezoid 97">
            <a:extLst>
              <a:ext uri="{FF2B5EF4-FFF2-40B4-BE49-F238E27FC236}">
                <a16:creationId xmlns:a16="http://schemas.microsoft.com/office/drawing/2014/main" id="{F1AD786F-E717-0E48-B663-668998E1EF96}"/>
              </a:ext>
            </a:extLst>
          </p:cNvPr>
          <p:cNvSpPr/>
          <p:nvPr/>
        </p:nvSpPr>
        <p:spPr>
          <a:xfrm rot="10800000">
            <a:off x="8375064" y="7426325"/>
            <a:ext cx="2036301" cy="1752516"/>
          </a:xfrm>
          <a:prstGeom prst="trapezoid">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9" name="Trapezoid 98">
            <a:extLst>
              <a:ext uri="{FF2B5EF4-FFF2-40B4-BE49-F238E27FC236}">
                <a16:creationId xmlns:a16="http://schemas.microsoft.com/office/drawing/2014/main" id="{459FCB39-688B-404E-8BBD-A89CF1E87B22}"/>
              </a:ext>
            </a:extLst>
          </p:cNvPr>
          <p:cNvSpPr/>
          <p:nvPr/>
        </p:nvSpPr>
        <p:spPr>
          <a:xfrm rot="10800000">
            <a:off x="17469532" y="7426325"/>
            <a:ext cx="2036301" cy="1752516"/>
          </a:xfrm>
          <a:prstGeom prst="trapezoid">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101" name="Straight Arrow Connector 100">
            <a:extLst>
              <a:ext uri="{FF2B5EF4-FFF2-40B4-BE49-F238E27FC236}">
                <a16:creationId xmlns:a16="http://schemas.microsoft.com/office/drawing/2014/main" id="{38221127-D6C0-8142-98AF-89DD6E429C42}"/>
              </a:ext>
            </a:extLst>
          </p:cNvPr>
          <p:cNvCxnSpPr>
            <a:cxnSpLocks/>
            <a:stCxn id="57" idx="4"/>
          </p:cNvCxnSpPr>
          <p:nvPr/>
        </p:nvCxnSpPr>
        <p:spPr>
          <a:xfrm>
            <a:off x="5909119" y="5181821"/>
            <a:ext cx="3253014" cy="1965104"/>
          </a:xfrm>
          <a:prstGeom prst="straightConnector1">
            <a:avLst/>
          </a:prstGeom>
          <a:noFill/>
          <a:ln w="381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03" name="Straight Arrow Connector 102">
            <a:extLst>
              <a:ext uri="{FF2B5EF4-FFF2-40B4-BE49-F238E27FC236}">
                <a16:creationId xmlns:a16="http://schemas.microsoft.com/office/drawing/2014/main" id="{0F319289-449F-7D45-A2EF-D4AB8CCD7881}"/>
              </a:ext>
            </a:extLst>
          </p:cNvPr>
          <p:cNvCxnSpPr>
            <a:cxnSpLocks/>
          </p:cNvCxnSpPr>
          <p:nvPr/>
        </p:nvCxnSpPr>
        <p:spPr>
          <a:xfrm>
            <a:off x="9421351" y="5191931"/>
            <a:ext cx="0" cy="1954994"/>
          </a:xfrm>
          <a:prstGeom prst="straightConnector1">
            <a:avLst/>
          </a:prstGeom>
          <a:noFill/>
          <a:ln w="381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06" name="Straight Arrow Connector 105">
            <a:extLst>
              <a:ext uri="{FF2B5EF4-FFF2-40B4-BE49-F238E27FC236}">
                <a16:creationId xmlns:a16="http://schemas.microsoft.com/office/drawing/2014/main" id="{5D985463-BE08-FE4A-9802-6219A059D7ED}"/>
              </a:ext>
            </a:extLst>
          </p:cNvPr>
          <p:cNvCxnSpPr>
            <a:cxnSpLocks/>
            <a:stCxn id="60" idx="4"/>
          </p:cNvCxnSpPr>
          <p:nvPr/>
        </p:nvCxnSpPr>
        <p:spPr>
          <a:xfrm flipH="1">
            <a:off x="9709150" y="5171711"/>
            <a:ext cx="3224434" cy="1975214"/>
          </a:xfrm>
          <a:prstGeom prst="straightConnector1">
            <a:avLst/>
          </a:prstGeom>
          <a:noFill/>
          <a:ln w="381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09" name="Straight Arrow Connector 108">
            <a:extLst>
              <a:ext uri="{FF2B5EF4-FFF2-40B4-BE49-F238E27FC236}">
                <a16:creationId xmlns:a16="http://schemas.microsoft.com/office/drawing/2014/main" id="{B8C2F9F9-3400-B444-8100-CE534BB4E5F7}"/>
              </a:ext>
            </a:extLst>
          </p:cNvPr>
          <p:cNvCxnSpPr>
            <a:cxnSpLocks/>
            <a:stCxn id="59" idx="4"/>
          </p:cNvCxnSpPr>
          <p:nvPr/>
        </p:nvCxnSpPr>
        <p:spPr>
          <a:xfrm flipH="1">
            <a:off x="18675350" y="5181821"/>
            <a:ext cx="1282700" cy="1965104"/>
          </a:xfrm>
          <a:prstGeom prst="straightConnector1">
            <a:avLst/>
          </a:prstGeom>
          <a:noFill/>
          <a:ln w="38100" cap="flat">
            <a:solidFill>
              <a:srgbClr val="00206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12" name="Straight Arrow Connector 111">
            <a:extLst>
              <a:ext uri="{FF2B5EF4-FFF2-40B4-BE49-F238E27FC236}">
                <a16:creationId xmlns:a16="http://schemas.microsoft.com/office/drawing/2014/main" id="{8003417C-5B47-9542-B056-BC52C9352D8E}"/>
              </a:ext>
            </a:extLst>
          </p:cNvPr>
          <p:cNvCxnSpPr>
            <a:cxnSpLocks/>
            <a:stCxn id="58" idx="4"/>
          </p:cNvCxnSpPr>
          <p:nvPr/>
        </p:nvCxnSpPr>
        <p:spPr>
          <a:xfrm>
            <a:off x="16445817" y="5181821"/>
            <a:ext cx="1901825" cy="1965104"/>
          </a:xfrm>
          <a:prstGeom prst="straightConnector1">
            <a:avLst/>
          </a:prstGeom>
          <a:noFill/>
          <a:ln w="38100" cap="flat">
            <a:solidFill>
              <a:srgbClr val="002060"/>
            </a:solidFill>
            <a:prstDash val="solid"/>
            <a:miter lim="400000"/>
            <a:tailEnd type="triangle"/>
          </a:ln>
          <a:effectLst/>
        </p:spPr>
        <p:style>
          <a:lnRef idx="0">
            <a:scrgbClr r="0" g="0" b="0"/>
          </a:lnRef>
          <a:fillRef idx="0">
            <a:scrgbClr r="0" g="0" b="0"/>
          </a:fillRef>
          <a:effectRef idx="0">
            <a:scrgbClr r="0" g="0" b="0"/>
          </a:effectRef>
          <a:fontRef idx="none"/>
        </p:style>
      </p:cxnSp>
      <p:sp>
        <p:nvSpPr>
          <p:cNvPr id="21" name="Trapezoid 20">
            <a:extLst>
              <a:ext uri="{FF2B5EF4-FFF2-40B4-BE49-F238E27FC236}">
                <a16:creationId xmlns:a16="http://schemas.microsoft.com/office/drawing/2014/main" id="{8CE433E1-C815-CF47-B34D-5F6176BF4F3C}"/>
              </a:ext>
            </a:extLst>
          </p:cNvPr>
          <p:cNvSpPr/>
          <p:nvPr/>
        </p:nvSpPr>
        <p:spPr>
          <a:xfrm rot="10800000">
            <a:off x="11869277" y="7416215"/>
            <a:ext cx="2036301" cy="1752516"/>
          </a:xfrm>
          <a:prstGeom prst="trapezoid">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2" name="Trapezoid 21">
            <a:extLst>
              <a:ext uri="{FF2B5EF4-FFF2-40B4-BE49-F238E27FC236}">
                <a16:creationId xmlns:a16="http://schemas.microsoft.com/office/drawing/2014/main" id="{8BF67C84-CDD5-984A-9466-D30E56CBFEBB}"/>
              </a:ext>
            </a:extLst>
          </p:cNvPr>
          <p:cNvSpPr/>
          <p:nvPr/>
        </p:nvSpPr>
        <p:spPr>
          <a:xfrm rot="10800000">
            <a:off x="4833826" y="7416215"/>
            <a:ext cx="2036301" cy="1752516"/>
          </a:xfrm>
          <a:prstGeom prst="trapezoid">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23" name="Straight Arrow Connector 22">
            <a:extLst>
              <a:ext uri="{FF2B5EF4-FFF2-40B4-BE49-F238E27FC236}">
                <a16:creationId xmlns:a16="http://schemas.microsoft.com/office/drawing/2014/main" id="{2908A8E2-68EB-4849-9F79-FFD83B8C7B61}"/>
              </a:ext>
            </a:extLst>
          </p:cNvPr>
          <p:cNvCxnSpPr>
            <a:cxnSpLocks/>
          </p:cNvCxnSpPr>
          <p:nvPr/>
        </p:nvCxnSpPr>
        <p:spPr>
          <a:xfrm>
            <a:off x="5899155" y="5280509"/>
            <a:ext cx="1" cy="2070509"/>
          </a:xfrm>
          <a:prstGeom prst="straightConnector1">
            <a:avLst/>
          </a:prstGeom>
          <a:noFill/>
          <a:ln w="381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CD9C62BF-385F-CD4D-8FFE-45D31CE5E4B8}"/>
              </a:ext>
            </a:extLst>
          </p:cNvPr>
          <p:cNvCxnSpPr>
            <a:cxnSpLocks/>
          </p:cNvCxnSpPr>
          <p:nvPr/>
        </p:nvCxnSpPr>
        <p:spPr>
          <a:xfrm flipH="1">
            <a:off x="12897390" y="5171711"/>
            <a:ext cx="36194" cy="2254614"/>
          </a:xfrm>
          <a:prstGeom prst="straightConnector1">
            <a:avLst/>
          </a:prstGeom>
          <a:noFill/>
          <a:ln w="381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sp>
        <p:nvSpPr>
          <p:cNvPr id="25" name="Trapezoid 24">
            <a:extLst>
              <a:ext uri="{FF2B5EF4-FFF2-40B4-BE49-F238E27FC236}">
                <a16:creationId xmlns:a16="http://schemas.microsoft.com/office/drawing/2014/main" id="{FCEDE3F4-167E-8B4C-B41D-FE3CE3949600}"/>
              </a:ext>
            </a:extLst>
          </p:cNvPr>
          <p:cNvSpPr/>
          <p:nvPr/>
        </p:nvSpPr>
        <p:spPr>
          <a:xfrm rot="10800000">
            <a:off x="15435722" y="7426325"/>
            <a:ext cx="2036301" cy="1752516"/>
          </a:xfrm>
          <a:prstGeom prst="trapezoid">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6" name="Trapezoid 25">
            <a:extLst>
              <a:ext uri="{FF2B5EF4-FFF2-40B4-BE49-F238E27FC236}">
                <a16:creationId xmlns:a16="http://schemas.microsoft.com/office/drawing/2014/main" id="{DADF5447-63DA-234D-9E44-89F7FF5BF677}"/>
              </a:ext>
            </a:extLst>
          </p:cNvPr>
          <p:cNvSpPr/>
          <p:nvPr/>
        </p:nvSpPr>
        <p:spPr>
          <a:xfrm rot="10800000">
            <a:off x="18939899" y="7426325"/>
            <a:ext cx="2036301" cy="1752516"/>
          </a:xfrm>
          <a:prstGeom prst="trapezoid">
            <a:avLst/>
          </a:prstGeom>
          <a:solidFill>
            <a:srgbClr val="00206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27" name="Straight Arrow Connector 26">
            <a:extLst>
              <a:ext uri="{FF2B5EF4-FFF2-40B4-BE49-F238E27FC236}">
                <a16:creationId xmlns:a16="http://schemas.microsoft.com/office/drawing/2014/main" id="{FC014C07-4D28-644B-82B9-F5B5AAE04A28}"/>
              </a:ext>
            </a:extLst>
          </p:cNvPr>
          <p:cNvCxnSpPr>
            <a:cxnSpLocks/>
            <a:endCxn id="25" idx="2"/>
          </p:cNvCxnSpPr>
          <p:nvPr/>
        </p:nvCxnSpPr>
        <p:spPr>
          <a:xfrm>
            <a:off x="16445817" y="5181821"/>
            <a:ext cx="8055" cy="2244504"/>
          </a:xfrm>
          <a:prstGeom prst="straightConnector1">
            <a:avLst/>
          </a:prstGeom>
          <a:noFill/>
          <a:ln w="38100" cap="flat">
            <a:solidFill>
              <a:srgbClr val="00206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8" name="Straight Arrow Connector 27">
            <a:extLst>
              <a:ext uri="{FF2B5EF4-FFF2-40B4-BE49-F238E27FC236}">
                <a16:creationId xmlns:a16="http://schemas.microsoft.com/office/drawing/2014/main" id="{7A68239D-0828-7241-B5F2-0824B904F2BD}"/>
              </a:ext>
            </a:extLst>
          </p:cNvPr>
          <p:cNvCxnSpPr>
            <a:cxnSpLocks/>
            <a:endCxn id="26" idx="2"/>
          </p:cNvCxnSpPr>
          <p:nvPr/>
        </p:nvCxnSpPr>
        <p:spPr>
          <a:xfrm flipH="1">
            <a:off x="19958049" y="5181821"/>
            <a:ext cx="1" cy="2244504"/>
          </a:xfrm>
          <a:prstGeom prst="straightConnector1">
            <a:avLst/>
          </a:prstGeom>
          <a:noFill/>
          <a:ln w="38100" cap="flat">
            <a:solidFill>
              <a:srgbClr val="002060"/>
            </a:solidFill>
            <a:prstDash val="solid"/>
            <a:miter lim="400000"/>
            <a:tailEnd type="triangle"/>
          </a:ln>
          <a:effectLst/>
        </p:spPr>
        <p:style>
          <a:lnRef idx="0">
            <a:scrgbClr r="0" g="0" b="0"/>
          </a:lnRef>
          <a:fillRef idx="0">
            <a:scrgbClr r="0" g="0" b="0"/>
          </a:fillRef>
          <a:effectRef idx="0">
            <a:scrgbClr r="0" g="0" b="0"/>
          </a:effectRef>
          <a:fontRef idx="none"/>
        </p:style>
      </p:cxnSp>
      <p:sp>
        <p:nvSpPr>
          <p:cNvPr id="30" name="Text Placeholder 2">
            <a:extLst>
              <a:ext uri="{FF2B5EF4-FFF2-40B4-BE49-F238E27FC236}">
                <a16:creationId xmlns:a16="http://schemas.microsoft.com/office/drawing/2014/main" id="{4310A82C-F615-C24A-ABF1-CAEE7D158ABB}"/>
              </a:ext>
            </a:extLst>
          </p:cNvPr>
          <p:cNvSpPr txBox="1">
            <a:spLocks/>
          </p:cNvSpPr>
          <p:nvPr/>
        </p:nvSpPr>
        <p:spPr>
          <a:xfrm>
            <a:off x="929805" y="9721399"/>
            <a:ext cx="22357517" cy="3546474"/>
          </a:xfrm>
          <a:prstGeom prst="rect">
            <a:avLst/>
          </a:prstGeom>
        </p:spPr>
        <p:txBody>
          <a:bodyPr vert="horz" lIns="0" tIns="0" rIns="0" bIns="0" anchor="t"/>
          <a:lstStyle>
            <a:lvl1pPr marL="571500" indent="-571500" algn="l" defTabSz="546100" eaLnBrk="1" hangingPunct="1">
              <a:lnSpc>
                <a:spcPct val="120000"/>
              </a:lnSpc>
              <a:buClr>
                <a:srgbClr val="5890FF"/>
              </a:buClr>
              <a:buSzPct val="100000"/>
              <a:buFont typeface="Arial"/>
              <a:buChar char="•"/>
              <a:defRPr sz="7000" baseline="0">
                <a:solidFill>
                  <a:schemeClr val="bg1"/>
                </a:solidFill>
                <a:latin typeface="FreightSansLFPro"/>
                <a:ea typeface="+mj-ea"/>
                <a:cs typeface="+mj-cs"/>
                <a:sym typeface="Helvetica"/>
              </a:defRPr>
            </a:lvl1pPr>
            <a:lvl2pPr marL="914400" indent="-457200" algn="l" defTabSz="546100" eaLnBrk="1" hangingPunct="1">
              <a:lnSpc>
                <a:spcPct val="120000"/>
              </a:lnSpc>
              <a:buClr>
                <a:srgbClr val="5890FF"/>
              </a:buClr>
              <a:buFont typeface="Arial" panose="020B0604020202020204" pitchFamily="34" charset="0"/>
              <a:buChar char="•"/>
              <a:defRPr sz="6600">
                <a:solidFill>
                  <a:schemeClr val="bg1"/>
                </a:solidFill>
                <a:latin typeface="FreightSansLFPro"/>
                <a:ea typeface="+mj-ea"/>
                <a:cs typeface="+mj-cs"/>
                <a:sym typeface="Helvetica"/>
              </a:defRPr>
            </a:lvl2pPr>
            <a:lvl3pPr marL="1371600" indent="-457200" algn="l" defTabSz="546100" eaLnBrk="1" hangingPunct="1">
              <a:lnSpc>
                <a:spcPct val="120000"/>
              </a:lnSpc>
              <a:buClr>
                <a:srgbClr val="5890FF"/>
              </a:buClr>
              <a:buFont typeface="Arial" panose="020B0604020202020204" pitchFamily="34" charset="0"/>
              <a:buChar char="•"/>
              <a:defRPr sz="6000">
                <a:solidFill>
                  <a:schemeClr val="bg1"/>
                </a:solidFill>
                <a:latin typeface="FreightSansLFPro"/>
                <a:ea typeface="+mj-ea"/>
                <a:cs typeface="+mj-cs"/>
                <a:sym typeface="Helvetica"/>
              </a:defRPr>
            </a:lvl3pPr>
            <a:lvl4pPr marL="1828800" indent="-457200" algn="l" defTabSz="546100" eaLnBrk="1" hangingPunct="1">
              <a:lnSpc>
                <a:spcPct val="120000"/>
              </a:lnSpc>
              <a:buClr>
                <a:srgbClr val="5890FF"/>
              </a:buClr>
              <a:buFont typeface="Arial" panose="020B0604020202020204" pitchFamily="34" charset="0"/>
              <a:buChar char="•"/>
              <a:defRPr sz="5400">
                <a:solidFill>
                  <a:schemeClr val="bg1"/>
                </a:solidFill>
                <a:latin typeface="FreightSansLFPro"/>
                <a:ea typeface="+mj-ea"/>
                <a:cs typeface="+mj-cs"/>
                <a:sym typeface="Helvetica"/>
              </a:defRPr>
            </a:lvl4pPr>
            <a:lvl5pPr marL="2286000" indent="-457200" algn="l" defTabSz="546100" eaLnBrk="1" hangingPunct="1">
              <a:lnSpc>
                <a:spcPct val="120000"/>
              </a:lnSpc>
              <a:buClr>
                <a:srgbClr val="5890FF"/>
              </a:buClr>
              <a:buFont typeface="Arial" panose="020B0604020202020204" pitchFamily="34" charset="0"/>
              <a:buChar char="•"/>
              <a:defRPr sz="4800">
                <a:solidFill>
                  <a:schemeClr val="bg1"/>
                </a:solidFill>
                <a:latin typeface="FreightSansLFPro"/>
                <a:ea typeface="+mj-ea"/>
                <a:cs typeface="+mj-cs"/>
                <a:sym typeface="Helvetica"/>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a:lstStyle>
          <a:p>
            <a:pPr lvl="1"/>
            <a:r>
              <a:rPr lang="en-US"/>
              <a:t>Initial approach: 21k fixed-size user buckets</a:t>
            </a:r>
          </a:p>
          <a:p>
            <a:pPr lvl="1"/>
            <a:r>
              <a:rPr lang="en-US"/>
              <a:t>Small buckets break up social groups</a:t>
            </a:r>
          </a:p>
        </p:txBody>
      </p:sp>
    </p:spTree>
    <p:custDataLst>
      <p:tags r:id="rId1"/>
    </p:custDataLst>
    <p:extLst>
      <p:ext uri="{BB962C8B-B14F-4D97-AF65-F5344CB8AC3E}">
        <p14:creationId xmlns:p14="http://schemas.microsoft.com/office/powerpoint/2010/main" val="3873054472"/>
      </p:ext>
    </p:extLst>
  </p:cSld>
  <p:clrMapOvr>
    <a:masterClrMapping/>
  </p:clrMapOvr>
  <mc:AlternateContent xmlns:mc="http://schemas.openxmlformats.org/markup-compatibility/2006">
    <mc:Choice xmlns:p14="http://schemas.microsoft.com/office/powerpoint/2010/main" Requires="p14">
      <p:transition spd="med" p14:dur="700" advTm="58925">
        <p:fade/>
      </p:transition>
    </mc:Choice>
    <mc:Fallback>
      <p:transition spd="med" advTm="589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xit" presetSubtype="10" fill="hold" nodeType="withEffect">
                                  <p:stCondLst>
                                    <p:cond delay="0"/>
                                  </p:stCondLst>
                                  <p:childTnLst>
                                    <p:animEffect transition="out" filter="blinds(horizontal)">
                                      <p:cBhvr>
                                        <p:cTn id="18" dur="500"/>
                                        <p:tgtEl>
                                          <p:spTgt spid="106"/>
                                        </p:tgtEl>
                                      </p:cBhvr>
                                    </p:animEffect>
                                    <p:set>
                                      <p:cBhvr>
                                        <p:cTn id="19" dur="1" fill="hold">
                                          <p:stCondLst>
                                            <p:cond delay="499"/>
                                          </p:stCondLst>
                                        </p:cTn>
                                        <p:tgtEl>
                                          <p:spTgt spid="106"/>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101"/>
                                        </p:tgtEl>
                                      </p:cBhvr>
                                    </p:animEffect>
                                    <p:set>
                                      <p:cBhvr>
                                        <p:cTn id="22" dur="1" fill="hold">
                                          <p:stCondLst>
                                            <p:cond delay="499"/>
                                          </p:stCondLst>
                                        </p:cTn>
                                        <p:tgtEl>
                                          <p:spTgt spid="101"/>
                                        </p:tgtEl>
                                        <p:attrNameLst>
                                          <p:attrName>style.visibility</p:attrName>
                                        </p:attrNameLst>
                                      </p:cBhvr>
                                      <p:to>
                                        <p:strVal val="hidden"/>
                                      </p:to>
                                    </p:set>
                                  </p:childTnLst>
                                </p:cTn>
                              </p:par>
                              <p:par>
                                <p:cTn id="23" presetID="3"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par>
                                <p:cTn id="26" presetID="3" presetClass="entr" presetSubtype="1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horizontal)">
                                      <p:cBhvr>
                                        <p:cTn id="34" dur="500"/>
                                        <p:tgtEl>
                                          <p:spTgt spid="25"/>
                                        </p:tgtEl>
                                      </p:cBhvr>
                                    </p:animEffect>
                                  </p:childTnLst>
                                </p:cTn>
                              </p:par>
                              <p:par>
                                <p:cTn id="35" presetID="3" presetClass="exit" presetSubtype="10" fill="hold" nodeType="withEffect">
                                  <p:stCondLst>
                                    <p:cond delay="0"/>
                                  </p:stCondLst>
                                  <p:childTnLst>
                                    <p:animEffect transition="out" filter="blinds(horizontal)">
                                      <p:cBhvr>
                                        <p:cTn id="36" dur="500"/>
                                        <p:tgtEl>
                                          <p:spTgt spid="112"/>
                                        </p:tgtEl>
                                      </p:cBhvr>
                                    </p:animEffect>
                                    <p:set>
                                      <p:cBhvr>
                                        <p:cTn id="37" dur="1" fill="hold">
                                          <p:stCondLst>
                                            <p:cond delay="499"/>
                                          </p:stCondLst>
                                        </p:cTn>
                                        <p:tgtEl>
                                          <p:spTgt spid="112"/>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109"/>
                                        </p:tgtEl>
                                      </p:cBhvr>
                                    </p:animEffect>
                                    <p:set>
                                      <p:cBhvr>
                                        <p:cTn id="40" dur="1" fill="hold">
                                          <p:stCondLst>
                                            <p:cond delay="499"/>
                                          </p:stCondLst>
                                        </p:cTn>
                                        <p:tgtEl>
                                          <p:spTgt spid="109"/>
                                        </p:tgtEl>
                                        <p:attrNameLst>
                                          <p:attrName>style.visibility</p:attrName>
                                        </p:attrNameLst>
                                      </p:cBhvr>
                                      <p:to>
                                        <p:strVal val="hidden"/>
                                      </p:to>
                                    </p:set>
                                  </p:childTnLst>
                                </p:cTn>
                              </p:par>
                              <p:par>
                                <p:cTn id="41" presetID="3" presetClass="exit" presetSubtype="10" fill="hold" grpId="0" nodeType="withEffect">
                                  <p:stCondLst>
                                    <p:cond delay="0"/>
                                  </p:stCondLst>
                                  <p:childTnLst>
                                    <p:animEffect transition="out" filter="blinds(horizontal)">
                                      <p:cBhvr>
                                        <p:cTn id="42" dur="500"/>
                                        <p:tgtEl>
                                          <p:spTgt spid="99"/>
                                        </p:tgtEl>
                                      </p:cBhvr>
                                    </p:animEffect>
                                    <p:set>
                                      <p:cBhvr>
                                        <p:cTn id="43" dur="1" fill="hold">
                                          <p:stCondLst>
                                            <p:cond delay="499"/>
                                          </p:stCondLst>
                                        </p:cTn>
                                        <p:tgtEl>
                                          <p:spTgt spid="99"/>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1" grpId="0" animBg="1"/>
      <p:bldP spid="22"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anchor="t">
            <a:normAutofit/>
          </a:bodyPr>
          <a:lstStyle/>
          <a:p>
            <a:r>
              <a:rPr lang="en-US" sz="8000"/>
              <a:t>Intuition: Route buckets of connected users</a:t>
            </a:r>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22</a:t>
            </a:fld>
            <a:endParaRPr lang="en-US"/>
          </a:p>
        </p:txBody>
      </p:sp>
      <p:sp>
        <p:nvSpPr>
          <p:cNvPr id="54" name="Oval 53">
            <a:extLst>
              <a:ext uri="{FF2B5EF4-FFF2-40B4-BE49-F238E27FC236}">
                <a16:creationId xmlns:a16="http://schemas.microsoft.com/office/drawing/2014/main" id="{5B70D311-6884-3C4A-91C8-6ECA86CEB1F9}"/>
              </a:ext>
            </a:extLst>
          </p:cNvPr>
          <p:cNvSpPr/>
          <p:nvPr/>
        </p:nvSpPr>
        <p:spPr>
          <a:xfrm>
            <a:off x="8672051" y="3724046"/>
            <a:ext cx="1498600" cy="1457775"/>
          </a:xfrm>
          <a:prstGeom prst="ellipse">
            <a:avLst/>
          </a:prstGeom>
          <a:blipFill rotWithShape="1">
            <a:blip r:embed="rId4"/>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7" name="Oval 56">
            <a:extLst>
              <a:ext uri="{FF2B5EF4-FFF2-40B4-BE49-F238E27FC236}">
                <a16:creationId xmlns:a16="http://schemas.microsoft.com/office/drawing/2014/main" id="{4CC77510-80C1-F048-A714-DED2C7486F10}"/>
              </a:ext>
            </a:extLst>
          </p:cNvPr>
          <p:cNvSpPr/>
          <p:nvPr/>
        </p:nvSpPr>
        <p:spPr>
          <a:xfrm>
            <a:off x="5159819" y="3724046"/>
            <a:ext cx="1498600" cy="1457775"/>
          </a:xfrm>
          <a:prstGeom prst="ellipse">
            <a:avLst/>
          </a:prstGeom>
          <a:blipFill rotWithShape="1">
            <a:blip r:embed="rId5"/>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8" name="Oval 57">
            <a:extLst>
              <a:ext uri="{FF2B5EF4-FFF2-40B4-BE49-F238E27FC236}">
                <a16:creationId xmlns:a16="http://schemas.microsoft.com/office/drawing/2014/main" id="{8522F4E0-1828-C846-B3D9-299C50C7E6F4}"/>
              </a:ext>
            </a:extLst>
          </p:cNvPr>
          <p:cNvSpPr/>
          <p:nvPr/>
        </p:nvSpPr>
        <p:spPr>
          <a:xfrm>
            <a:off x="15696517" y="3724046"/>
            <a:ext cx="1498600" cy="1457775"/>
          </a:xfrm>
          <a:prstGeom prst="ellipse">
            <a:avLst/>
          </a:prstGeom>
          <a:blipFill rotWithShape="1">
            <a:blip r:embed="rId6"/>
            <a:srcRect/>
            <a:stretch>
              <a:fillRect/>
            </a:stretch>
          </a:blipFill>
          <a:ln w="127000" cap="flat">
            <a:solidFill>
              <a:srgbClr val="00206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9" name="Oval 58">
            <a:extLst>
              <a:ext uri="{FF2B5EF4-FFF2-40B4-BE49-F238E27FC236}">
                <a16:creationId xmlns:a16="http://schemas.microsoft.com/office/drawing/2014/main" id="{D19F4022-3835-7E4A-A9FC-A90711D238DC}"/>
              </a:ext>
            </a:extLst>
          </p:cNvPr>
          <p:cNvSpPr/>
          <p:nvPr/>
        </p:nvSpPr>
        <p:spPr>
          <a:xfrm>
            <a:off x="19208750" y="3724046"/>
            <a:ext cx="1498600" cy="1457775"/>
          </a:xfrm>
          <a:prstGeom prst="ellipse">
            <a:avLst/>
          </a:prstGeom>
          <a:blipFill rotWithShape="1">
            <a:blip r:embed="rId7"/>
            <a:srcRect/>
            <a:stretch>
              <a:fillRect/>
            </a:stretch>
          </a:blipFill>
          <a:ln w="127000" cap="flat">
            <a:solidFill>
              <a:srgbClr val="00206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0" name="Oval 59">
            <a:extLst>
              <a:ext uri="{FF2B5EF4-FFF2-40B4-BE49-F238E27FC236}">
                <a16:creationId xmlns:a16="http://schemas.microsoft.com/office/drawing/2014/main" id="{5918F1C4-275C-DE43-927E-1D86C42A1F98}"/>
              </a:ext>
            </a:extLst>
          </p:cNvPr>
          <p:cNvSpPr/>
          <p:nvPr/>
        </p:nvSpPr>
        <p:spPr>
          <a:xfrm>
            <a:off x="12184284" y="3713936"/>
            <a:ext cx="1498600" cy="1457775"/>
          </a:xfrm>
          <a:prstGeom prst="ellipse">
            <a:avLst/>
          </a:prstGeom>
          <a:blipFill rotWithShape="1">
            <a:blip r:embed="rId8"/>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 name="TextBox 9">
            <a:extLst>
              <a:ext uri="{FF2B5EF4-FFF2-40B4-BE49-F238E27FC236}">
                <a16:creationId xmlns:a16="http://schemas.microsoft.com/office/drawing/2014/main" id="{060A4B34-313B-F64A-B2A3-4ABB30A5FE1D}"/>
              </a:ext>
            </a:extLst>
          </p:cNvPr>
          <p:cNvSpPr txBox="1"/>
          <p:nvPr/>
        </p:nvSpPr>
        <p:spPr>
          <a:xfrm>
            <a:off x="1137634" y="3850353"/>
            <a:ext cx="2258632"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Users</a:t>
            </a:r>
          </a:p>
        </p:txBody>
      </p:sp>
      <p:sp>
        <p:nvSpPr>
          <p:cNvPr id="97" name="TextBox 96">
            <a:extLst>
              <a:ext uri="{FF2B5EF4-FFF2-40B4-BE49-F238E27FC236}">
                <a16:creationId xmlns:a16="http://schemas.microsoft.com/office/drawing/2014/main" id="{2E5E2D1A-A550-974D-B744-3EA31591CDEC}"/>
              </a:ext>
            </a:extLst>
          </p:cNvPr>
          <p:cNvSpPr txBox="1"/>
          <p:nvPr/>
        </p:nvSpPr>
        <p:spPr>
          <a:xfrm>
            <a:off x="1137634" y="6808961"/>
            <a:ext cx="3201196" cy="23698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User</a:t>
            </a:r>
          </a:p>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Buckets</a:t>
            </a:r>
          </a:p>
        </p:txBody>
      </p:sp>
      <p:sp>
        <p:nvSpPr>
          <p:cNvPr id="36" name="Trapezoid 35">
            <a:extLst>
              <a:ext uri="{FF2B5EF4-FFF2-40B4-BE49-F238E27FC236}">
                <a16:creationId xmlns:a16="http://schemas.microsoft.com/office/drawing/2014/main" id="{2A0D17BB-42AA-1649-9FB2-8ACCBEEBE986}"/>
              </a:ext>
            </a:extLst>
          </p:cNvPr>
          <p:cNvSpPr/>
          <p:nvPr/>
        </p:nvSpPr>
        <p:spPr>
          <a:xfrm rot="10800000">
            <a:off x="10653647" y="7371817"/>
            <a:ext cx="4558509" cy="1752516"/>
          </a:xfrm>
          <a:prstGeom prst="trapezoid">
            <a:avLst/>
          </a:prstGeom>
          <a:solidFill>
            <a:srgbClr val="0070C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37" name="Straight Arrow Connector 36">
            <a:extLst>
              <a:ext uri="{FF2B5EF4-FFF2-40B4-BE49-F238E27FC236}">
                <a16:creationId xmlns:a16="http://schemas.microsoft.com/office/drawing/2014/main" id="{251AA23A-22F6-F145-84D4-EA944E351B8E}"/>
              </a:ext>
            </a:extLst>
          </p:cNvPr>
          <p:cNvCxnSpPr>
            <a:cxnSpLocks/>
            <a:endCxn id="36" idx="2"/>
          </p:cNvCxnSpPr>
          <p:nvPr/>
        </p:nvCxnSpPr>
        <p:spPr>
          <a:xfrm>
            <a:off x="5909119" y="5238971"/>
            <a:ext cx="7023782" cy="2132846"/>
          </a:xfrm>
          <a:prstGeom prst="straightConnector1">
            <a:avLst/>
          </a:prstGeom>
          <a:noFill/>
          <a:ln w="381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38" name="Straight Arrow Connector 37">
            <a:extLst>
              <a:ext uri="{FF2B5EF4-FFF2-40B4-BE49-F238E27FC236}">
                <a16:creationId xmlns:a16="http://schemas.microsoft.com/office/drawing/2014/main" id="{88757DCB-130A-024B-AB82-931D40EED55F}"/>
              </a:ext>
            </a:extLst>
          </p:cNvPr>
          <p:cNvCxnSpPr>
            <a:cxnSpLocks/>
            <a:endCxn id="36" idx="2"/>
          </p:cNvCxnSpPr>
          <p:nvPr/>
        </p:nvCxnSpPr>
        <p:spPr>
          <a:xfrm>
            <a:off x="9421351" y="5249081"/>
            <a:ext cx="3511550" cy="2122736"/>
          </a:xfrm>
          <a:prstGeom prst="straightConnector1">
            <a:avLst/>
          </a:prstGeom>
          <a:noFill/>
          <a:ln w="381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39" name="Straight Arrow Connector 38">
            <a:extLst>
              <a:ext uri="{FF2B5EF4-FFF2-40B4-BE49-F238E27FC236}">
                <a16:creationId xmlns:a16="http://schemas.microsoft.com/office/drawing/2014/main" id="{576CBCAC-6C09-B640-B950-73D9D87C95E5}"/>
              </a:ext>
            </a:extLst>
          </p:cNvPr>
          <p:cNvCxnSpPr>
            <a:cxnSpLocks/>
            <a:endCxn id="36" idx="2"/>
          </p:cNvCxnSpPr>
          <p:nvPr/>
        </p:nvCxnSpPr>
        <p:spPr>
          <a:xfrm flipH="1">
            <a:off x="12932901" y="5228861"/>
            <a:ext cx="683" cy="2142956"/>
          </a:xfrm>
          <a:prstGeom prst="straightConnector1">
            <a:avLst/>
          </a:prstGeom>
          <a:noFill/>
          <a:ln w="381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0" name="Straight Arrow Connector 39">
            <a:extLst>
              <a:ext uri="{FF2B5EF4-FFF2-40B4-BE49-F238E27FC236}">
                <a16:creationId xmlns:a16="http://schemas.microsoft.com/office/drawing/2014/main" id="{8FC71822-5810-684B-83FC-6CA5CD4C53D9}"/>
              </a:ext>
            </a:extLst>
          </p:cNvPr>
          <p:cNvCxnSpPr>
            <a:cxnSpLocks/>
          </p:cNvCxnSpPr>
          <p:nvPr/>
        </p:nvCxnSpPr>
        <p:spPr>
          <a:xfrm flipH="1">
            <a:off x="12932901" y="5238971"/>
            <a:ext cx="7025149" cy="2132846"/>
          </a:xfrm>
          <a:prstGeom prst="straightConnector1">
            <a:avLst/>
          </a:prstGeom>
          <a:noFill/>
          <a:ln w="38100" cap="flat">
            <a:solidFill>
              <a:srgbClr val="00206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65834054-CF1D-0F4E-9F91-410D1E3215D2}"/>
              </a:ext>
            </a:extLst>
          </p:cNvPr>
          <p:cNvCxnSpPr>
            <a:cxnSpLocks/>
            <a:endCxn id="36" idx="2"/>
          </p:cNvCxnSpPr>
          <p:nvPr/>
        </p:nvCxnSpPr>
        <p:spPr>
          <a:xfrm flipH="1">
            <a:off x="12932901" y="5238971"/>
            <a:ext cx="3512916" cy="2132846"/>
          </a:xfrm>
          <a:prstGeom prst="straightConnector1">
            <a:avLst/>
          </a:prstGeom>
          <a:noFill/>
          <a:ln w="38100" cap="flat">
            <a:solidFill>
              <a:srgbClr val="002060"/>
            </a:solidFill>
            <a:prstDash val="solid"/>
            <a:miter lim="400000"/>
            <a:tailEnd type="triangle"/>
          </a:ln>
          <a:effectLst/>
        </p:spPr>
        <p:style>
          <a:lnRef idx="0">
            <a:scrgbClr r="0" g="0" b="0"/>
          </a:lnRef>
          <a:fillRef idx="0">
            <a:scrgbClr r="0" g="0" b="0"/>
          </a:fillRef>
          <a:effectRef idx="0">
            <a:scrgbClr r="0" g="0" b="0"/>
          </a:effectRef>
          <a:fontRef idx="none"/>
        </p:style>
      </p:cxnSp>
      <p:sp>
        <p:nvSpPr>
          <p:cNvPr id="18" name="Text Placeholder 2">
            <a:extLst>
              <a:ext uri="{FF2B5EF4-FFF2-40B4-BE49-F238E27FC236}">
                <a16:creationId xmlns:a16="http://schemas.microsoft.com/office/drawing/2014/main" id="{32B562BC-DF62-754F-9A5E-567D1E6E98EA}"/>
              </a:ext>
            </a:extLst>
          </p:cNvPr>
          <p:cNvSpPr txBox="1">
            <a:spLocks/>
          </p:cNvSpPr>
          <p:nvPr/>
        </p:nvSpPr>
        <p:spPr>
          <a:xfrm>
            <a:off x="929805" y="9721399"/>
            <a:ext cx="22357517" cy="3546474"/>
          </a:xfrm>
          <a:prstGeom prst="rect">
            <a:avLst/>
          </a:prstGeom>
        </p:spPr>
        <p:txBody>
          <a:bodyPr vert="horz" lIns="0" tIns="0" rIns="0" bIns="0" anchor="t"/>
          <a:lstStyle>
            <a:lvl1pPr marL="571500" indent="-571500" algn="l" defTabSz="546100" eaLnBrk="1" hangingPunct="1">
              <a:lnSpc>
                <a:spcPct val="120000"/>
              </a:lnSpc>
              <a:buClr>
                <a:srgbClr val="5890FF"/>
              </a:buClr>
              <a:buSzPct val="100000"/>
              <a:buFont typeface="Arial"/>
              <a:buChar char="•"/>
              <a:defRPr sz="7000" baseline="0">
                <a:solidFill>
                  <a:schemeClr val="bg1"/>
                </a:solidFill>
                <a:latin typeface="FreightSansLFPro"/>
                <a:ea typeface="+mj-ea"/>
                <a:cs typeface="+mj-cs"/>
                <a:sym typeface="Helvetica"/>
              </a:defRPr>
            </a:lvl1pPr>
            <a:lvl2pPr marL="914400" indent="-457200" algn="l" defTabSz="546100" eaLnBrk="1" hangingPunct="1">
              <a:lnSpc>
                <a:spcPct val="120000"/>
              </a:lnSpc>
              <a:buClr>
                <a:srgbClr val="5890FF"/>
              </a:buClr>
              <a:buFont typeface="Arial" panose="020B0604020202020204" pitchFamily="34" charset="0"/>
              <a:buChar char="•"/>
              <a:defRPr sz="6600">
                <a:solidFill>
                  <a:schemeClr val="bg1"/>
                </a:solidFill>
                <a:latin typeface="FreightSansLFPro"/>
                <a:ea typeface="+mj-ea"/>
                <a:cs typeface="+mj-cs"/>
                <a:sym typeface="Helvetica"/>
              </a:defRPr>
            </a:lvl2pPr>
            <a:lvl3pPr marL="1371600" indent="-457200" algn="l" defTabSz="546100" eaLnBrk="1" hangingPunct="1">
              <a:lnSpc>
                <a:spcPct val="120000"/>
              </a:lnSpc>
              <a:buClr>
                <a:srgbClr val="5890FF"/>
              </a:buClr>
              <a:buFont typeface="Arial" panose="020B0604020202020204" pitchFamily="34" charset="0"/>
              <a:buChar char="•"/>
              <a:defRPr sz="6000">
                <a:solidFill>
                  <a:schemeClr val="bg1"/>
                </a:solidFill>
                <a:latin typeface="FreightSansLFPro"/>
                <a:ea typeface="+mj-ea"/>
                <a:cs typeface="+mj-cs"/>
                <a:sym typeface="Helvetica"/>
              </a:defRPr>
            </a:lvl3pPr>
            <a:lvl4pPr marL="1828800" indent="-457200" algn="l" defTabSz="546100" eaLnBrk="1" hangingPunct="1">
              <a:lnSpc>
                <a:spcPct val="120000"/>
              </a:lnSpc>
              <a:buClr>
                <a:srgbClr val="5890FF"/>
              </a:buClr>
              <a:buFont typeface="Arial" panose="020B0604020202020204" pitchFamily="34" charset="0"/>
              <a:buChar char="•"/>
              <a:defRPr sz="5400">
                <a:solidFill>
                  <a:schemeClr val="bg1"/>
                </a:solidFill>
                <a:latin typeface="FreightSansLFPro"/>
                <a:ea typeface="+mj-ea"/>
                <a:cs typeface="+mj-cs"/>
                <a:sym typeface="Helvetica"/>
              </a:defRPr>
            </a:lvl4pPr>
            <a:lvl5pPr marL="2286000" indent="-457200" algn="l" defTabSz="546100" eaLnBrk="1" hangingPunct="1">
              <a:lnSpc>
                <a:spcPct val="120000"/>
              </a:lnSpc>
              <a:buClr>
                <a:srgbClr val="5890FF"/>
              </a:buClr>
              <a:buFont typeface="Arial" panose="020B0604020202020204" pitchFamily="34" charset="0"/>
              <a:buChar char="•"/>
              <a:defRPr sz="4800">
                <a:solidFill>
                  <a:schemeClr val="bg1"/>
                </a:solidFill>
                <a:latin typeface="FreightSansLFPro"/>
                <a:ea typeface="+mj-ea"/>
                <a:cs typeface="+mj-cs"/>
                <a:sym typeface="Helvetica"/>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a:lstStyle>
          <a:p>
            <a:pPr lvl="1"/>
            <a:r>
              <a:rPr lang="en-US"/>
              <a:t>Initial approach: 21k fixed-size user buckets</a:t>
            </a:r>
          </a:p>
          <a:p>
            <a:pPr lvl="1"/>
            <a:r>
              <a:rPr lang="en-US"/>
              <a:t>Small buckets break up social groups</a:t>
            </a:r>
          </a:p>
          <a:p>
            <a:pPr lvl="1"/>
            <a:r>
              <a:rPr lang="en-US"/>
              <a:t>Large buckets sacrifice routing granularity</a:t>
            </a:r>
          </a:p>
          <a:p>
            <a:pPr marL="457200" lvl="1" indent="0">
              <a:buNone/>
            </a:pPr>
            <a:endParaRPr lang="en-US"/>
          </a:p>
        </p:txBody>
      </p:sp>
    </p:spTree>
    <p:custDataLst>
      <p:tags r:id="rId1"/>
    </p:custDataLst>
    <p:extLst>
      <p:ext uri="{BB962C8B-B14F-4D97-AF65-F5344CB8AC3E}">
        <p14:creationId xmlns:p14="http://schemas.microsoft.com/office/powerpoint/2010/main" val="3841365859"/>
      </p:ext>
    </p:extLst>
  </p:cSld>
  <p:clrMapOvr>
    <a:masterClrMapping/>
  </p:clrMapOvr>
  <mc:AlternateContent xmlns:mc="http://schemas.openxmlformats.org/markup-compatibility/2006">
    <mc:Choice xmlns:p14="http://schemas.microsoft.com/office/powerpoint/2010/main" Requires="p14">
      <p:transition spd="med" p14:dur="700" advTm="58925">
        <p:fade/>
      </p:transition>
    </mc:Choice>
    <mc:Fallback>
      <p:transition spd="med" advTm="58925">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anchor="t">
            <a:normAutofit/>
          </a:bodyPr>
          <a:lstStyle/>
          <a:p>
            <a:r>
              <a:rPr lang="en-US"/>
              <a:t>Connection-aware Routing</a:t>
            </a:r>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23</a:t>
            </a:fld>
            <a:endParaRPr lang="en-US"/>
          </a:p>
        </p:txBody>
      </p:sp>
      <p:sp>
        <p:nvSpPr>
          <p:cNvPr id="34" name="Text Placeholder 2">
            <a:extLst>
              <a:ext uri="{FF2B5EF4-FFF2-40B4-BE49-F238E27FC236}">
                <a16:creationId xmlns:a16="http://schemas.microsoft.com/office/drawing/2014/main" id="{B2684698-962B-2846-BD67-B0924D5619A3}"/>
              </a:ext>
            </a:extLst>
          </p:cNvPr>
          <p:cNvSpPr txBox="1">
            <a:spLocks/>
          </p:cNvSpPr>
          <p:nvPr/>
        </p:nvSpPr>
        <p:spPr>
          <a:xfrm>
            <a:off x="929805" y="2879725"/>
            <a:ext cx="11262195" cy="7885545"/>
          </a:xfrm>
          <a:prstGeom prst="rect">
            <a:avLst/>
          </a:prstGeom>
        </p:spPr>
        <p:txBody>
          <a:bodyPr vert="horz" lIns="0" tIns="0" rIns="0" bIns="0" anchor="t"/>
          <a:lstStyle>
            <a:lvl1pPr marL="571500" indent="-571500" algn="l" defTabSz="546100" eaLnBrk="1" hangingPunct="1">
              <a:lnSpc>
                <a:spcPct val="120000"/>
              </a:lnSpc>
              <a:buClr>
                <a:srgbClr val="5890FF"/>
              </a:buClr>
              <a:buSzPct val="100000"/>
              <a:buFont typeface="Arial"/>
              <a:buChar char="•"/>
              <a:defRPr sz="7000" baseline="0">
                <a:solidFill>
                  <a:schemeClr val="bg1"/>
                </a:solidFill>
                <a:latin typeface="FreightSansLFPro"/>
                <a:ea typeface="+mj-ea"/>
                <a:cs typeface="+mj-cs"/>
                <a:sym typeface="Helvetica"/>
              </a:defRPr>
            </a:lvl1pPr>
            <a:lvl2pPr marL="914400" indent="-457200" algn="l" defTabSz="546100" eaLnBrk="1" hangingPunct="1">
              <a:lnSpc>
                <a:spcPct val="120000"/>
              </a:lnSpc>
              <a:buClr>
                <a:srgbClr val="5890FF"/>
              </a:buClr>
              <a:buFont typeface="Arial" panose="020B0604020202020204" pitchFamily="34" charset="0"/>
              <a:buChar char="•"/>
              <a:defRPr sz="6600">
                <a:solidFill>
                  <a:schemeClr val="bg1"/>
                </a:solidFill>
                <a:latin typeface="FreightSansLFPro"/>
                <a:ea typeface="+mj-ea"/>
                <a:cs typeface="+mj-cs"/>
                <a:sym typeface="Helvetica"/>
              </a:defRPr>
            </a:lvl2pPr>
            <a:lvl3pPr marL="1371600" indent="-457200" algn="l" defTabSz="546100" eaLnBrk="1" hangingPunct="1">
              <a:lnSpc>
                <a:spcPct val="120000"/>
              </a:lnSpc>
              <a:buClr>
                <a:srgbClr val="5890FF"/>
              </a:buClr>
              <a:buFont typeface="Arial" panose="020B0604020202020204" pitchFamily="34" charset="0"/>
              <a:buChar char="•"/>
              <a:defRPr sz="6000">
                <a:solidFill>
                  <a:schemeClr val="bg1"/>
                </a:solidFill>
                <a:latin typeface="FreightSansLFPro"/>
                <a:ea typeface="+mj-ea"/>
                <a:cs typeface="+mj-cs"/>
                <a:sym typeface="Helvetica"/>
              </a:defRPr>
            </a:lvl3pPr>
            <a:lvl4pPr marL="1828800" indent="-457200" algn="l" defTabSz="546100" eaLnBrk="1" hangingPunct="1">
              <a:lnSpc>
                <a:spcPct val="120000"/>
              </a:lnSpc>
              <a:buClr>
                <a:srgbClr val="5890FF"/>
              </a:buClr>
              <a:buFont typeface="Arial" panose="020B0604020202020204" pitchFamily="34" charset="0"/>
              <a:buChar char="•"/>
              <a:defRPr sz="5400">
                <a:solidFill>
                  <a:schemeClr val="bg1"/>
                </a:solidFill>
                <a:latin typeface="FreightSansLFPro"/>
                <a:ea typeface="+mj-ea"/>
                <a:cs typeface="+mj-cs"/>
                <a:sym typeface="Helvetica"/>
              </a:defRPr>
            </a:lvl4pPr>
            <a:lvl5pPr marL="2286000" indent="-457200" algn="l" defTabSz="546100" eaLnBrk="1" hangingPunct="1">
              <a:lnSpc>
                <a:spcPct val="120000"/>
              </a:lnSpc>
              <a:buClr>
                <a:srgbClr val="5890FF"/>
              </a:buClr>
              <a:buFont typeface="Arial" panose="020B0604020202020204" pitchFamily="34" charset="0"/>
              <a:buChar char="•"/>
              <a:defRPr sz="4800">
                <a:solidFill>
                  <a:schemeClr val="bg1"/>
                </a:solidFill>
                <a:latin typeface="FreightSansLFPro"/>
                <a:ea typeface="+mj-ea"/>
                <a:cs typeface="+mj-cs"/>
                <a:sym typeface="Helvetica"/>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a:lstStyle>
          <a:p>
            <a:pPr lvl="1"/>
            <a:r>
              <a:rPr lang="en-US" b="1"/>
              <a:t>Goal:</a:t>
            </a:r>
            <a:r>
              <a:rPr lang="en-US"/>
              <a:t> maximize routing connected users to the same datacenter</a:t>
            </a:r>
          </a:p>
          <a:p>
            <a:pPr lvl="1"/>
            <a:endParaRPr lang="en-US" sz="4000"/>
          </a:p>
          <a:p>
            <a:pPr lvl="1"/>
            <a:r>
              <a:rPr lang="en-US" b="1"/>
              <a:t>Approach:</a:t>
            </a:r>
          </a:p>
          <a:p>
            <a:pPr lvl="2"/>
            <a:r>
              <a:rPr lang="en-US"/>
              <a:t>Fine-grained buckets for routing accuracy</a:t>
            </a:r>
          </a:p>
          <a:p>
            <a:pPr lvl="2"/>
            <a:r>
              <a:rPr lang="en-US"/>
              <a:t>Route groups of related buckets for higher locality</a:t>
            </a:r>
          </a:p>
          <a:p>
            <a:pPr marL="457200" lvl="1" indent="0">
              <a:buNone/>
            </a:pPr>
            <a:endParaRPr lang="en-US"/>
          </a:p>
        </p:txBody>
      </p:sp>
      <p:sp>
        <p:nvSpPr>
          <p:cNvPr id="50" name="Rounded Rectangle 49">
            <a:extLst>
              <a:ext uri="{FF2B5EF4-FFF2-40B4-BE49-F238E27FC236}">
                <a16:creationId xmlns:a16="http://schemas.microsoft.com/office/drawing/2014/main" id="{2BA9CF1A-005D-B045-92CC-C0BE017B8CD0}"/>
              </a:ext>
            </a:extLst>
          </p:cNvPr>
          <p:cNvSpPr/>
          <p:nvPr/>
        </p:nvSpPr>
        <p:spPr>
          <a:xfrm>
            <a:off x="14995313" y="3158471"/>
            <a:ext cx="5172263" cy="7331727"/>
          </a:xfrm>
          <a:prstGeom prst="roundRect">
            <a:avLst/>
          </a:prstGeom>
          <a:noFill/>
          <a:ln w="127000" cap="flat">
            <a:solidFill>
              <a:srgbClr val="4472C4">
                <a:shade val="50000"/>
              </a:srgb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51" name="Straight Arrow Connector 50">
            <a:extLst>
              <a:ext uri="{FF2B5EF4-FFF2-40B4-BE49-F238E27FC236}">
                <a16:creationId xmlns:a16="http://schemas.microsoft.com/office/drawing/2014/main" id="{D594BFA8-9A6F-4E4F-BD7C-6208D89C5843}"/>
              </a:ext>
            </a:extLst>
          </p:cNvPr>
          <p:cNvCxnSpPr>
            <a:cxnSpLocks/>
            <a:stCxn id="64" idx="2"/>
          </p:cNvCxnSpPr>
          <p:nvPr/>
        </p:nvCxnSpPr>
        <p:spPr>
          <a:xfrm>
            <a:off x="17606376" y="10163386"/>
            <a:ext cx="0" cy="1096394"/>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grpSp>
        <p:nvGrpSpPr>
          <p:cNvPr id="59" name="Group 58">
            <a:extLst>
              <a:ext uri="{FF2B5EF4-FFF2-40B4-BE49-F238E27FC236}">
                <a16:creationId xmlns:a16="http://schemas.microsoft.com/office/drawing/2014/main" id="{44AB2947-217E-704C-B833-D6E3886E52B3}"/>
              </a:ext>
            </a:extLst>
          </p:cNvPr>
          <p:cNvGrpSpPr/>
          <p:nvPr/>
        </p:nvGrpSpPr>
        <p:grpSpPr>
          <a:xfrm>
            <a:off x="15480874" y="3403136"/>
            <a:ext cx="4300328" cy="2366190"/>
            <a:chOff x="15239886" y="5430022"/>
            <a:chExt cx="4300328" cy="2366190"/>
          </a:xfrm>
        </p:grpSpPr>
        <p:sp>
          <p:nvSpPr>
            <p:cNvPr id="60" name="Rounded Rectangle 59">
              <a:extLst>
                <a:ext uri="{FF2B5EF4-FFF2-40B4-BE49-F238E27FC236}">
                  <a16:creationId xmlns:a16="http://schemas.microsoft.com/office/drawing/2014/main" id="{E9F62C0B-55E0-2A41-BCD1-B16FBEE7F67C}"/>
                </a:ext>
              </a:extLst>
            </p:cNvPr>
            <p:cNvSpPr/>
            <p:nvPr/>
          </p:nvSpPr>
          <p:spPr>
            <a:xfrm>
              <a:off x="15239886" y="5430022"/>
              <a:ext cx="4300328" cy="2366190"/>
            </a:xfrm>
            <a:prstGeom prst="roundRect">
              <a:avLst/>
            </a:prstGeom>
            <a:blipFill rotWithShape="1">
              <a:blip r:embed="rId4"/>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1" name="TextBox 60">
              <a:extLst>
                <a:ext uri="{FF2B5EF4-FFF2-40B4-BE49-F238E27FC236}">
                  <a16:creationId xmlns:a16="http://schemas.microsoft.com/office/drawing/2014/main" id="{A90636F6-4FE7-E440-A65D-54EEAD42FF9F}"/>
                </a:ext>
              </a:extLst>
            </p:cNvPr>
            <p:cNvSpPr txBox="1"/>
            <p:nvPr/>
          </p:nvSpPr>
          <p:spPr>
            <a:xfrm>
              <a:off x="16050124" y="5765928"/>
              <a:ext cx="2630528"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Traffic</a:t>
              </a:r>
            </a:p>
            <a:p>
              <a:pPr marL="0" marR="0" indent="0" algn="ctr" defTabSz="457200" rtl="0" fontAlgn="auto" latinLnBrk="1" hangingPunct="0">
                <a:lnSpc>
                  <a:spcPct val="110000"/>
                </a:lnSpc>
                <a:spcBef>
                  <a:spcPts val="0"/>
                </a:spcBef>
                <a:spcAft>
                  <a:spcPts val="0"/>
                </a:spcAft>
                <a:buClrTx/>
                <a:buSzTx/>
                <a:buFontTx/>
                <a:buNone/>
                <a:tabLst/>
              </a:pPr>
              <a:r>
                <a:rPr lang="en-US" sz="5000">
                  <a:solidFill>
                    <a:schemeClr val="tx1"/>
                  </a:solidFill>
                </a:rPr>
                <a:t>Allocator</a:t>
              </a:r>
              <a:endPar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endParaRPr>
            </a:p>
          </p:txBody>
        </p:sp>
      </p:grpSp>
      <p:grpSp>
        <p:nvGrpSpPr>
          <p:cNvPr id="63" name="Group 62">
            <a:extLst>
              <a:ext uri="{FF2B5EF4-FFF2-40B4-BE49-F238E27FC236}">
                <a16:creationId xmlns:a16="http://schemas.microsoft.com/office/drawing/2014/main" id="{4500E901-A29E-044D-A799-51298CF3570D}"/>
              </a:ext>
            </a:extLst>
          </p:cNvPr>
          <p:cNvGrpSpPr/>
          <p:nvPr/>
        </p:nvGrpSpPr>
        <p:grpSpPr>
          <a:xfrm>
            <a:off x="15456212" y="7797196"/>
            <a:ext cx="4300328" cy="2366190"/>
            <a:chOff x="15239886" y="5430022"/>
            <a:chExt cx="4300328" cy="2366190"/>
          </a:xfrm>
        </p:grpSpPr>
        <p:sp>
          <p:nvSpPr>
            <p:cNvPr id="64" name="Rounded Rectangle 63">
              <a:extLst>
                <a:ext uri="{FF2B5EF4-FFF2-40B4-BE49-F238E27FC236}">
                  <a16:creationId xmlns:a16="http://schemas.microsoft.com/office/drawing/2014/main" id="{6A72587B-4D06-0D47-8816-FBF5E8EC5FA8}"/>
                </a:ext>
              </a:extLst>
            </p:cNvPr>
            <p:cNvSpPr/>
            <p:nvPr/>
          </p:nvSpPr>
          <p:spPr>
            <a:xfrm>
              <a:off x="15239886" y="5430022"/>
              <a:ext cx="4300328" cy="2366190"/>
            </a:xfrm>
            <a:prstGeom prst="roundRect">
              <a:avLst/>
            </a:prstGeom>
            <a:solidFill>
              <a:srgbClr val="FF0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5" name="TextBox 64">
              <a:extLst>
                <a:ext uri="{FF2B5EF4-FFF2-40B4-BE49-F238E27FC236}">
                  <a16:creationId xmlns:a16="http://schemas.microsoft.com/office/drawing/2014/main" id="{8A3A5BE6-2F0E-DD4C-8B15-7960785E2DA4}"/>
                </a:ext>
              </a:extLst>
            </p:cNvPr>
            <p:cNvSpPr txBox="1"/>
            <p:nvPr/>
          </p:nvSpPr>
          <p:spPr>
            <a:xfrm>
              <a:off x="15499493" y="5765928"/>
              <a:ext cx="3731791"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Conn. Aware</a:t>
              </a:r>
            </a:p>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Routing</a:t>
              </a:r>
            </a:p>
          </p:txBody>
        </p:sp>
      </p:grpSp>
      <p:grpSp>
        <p:nvGrpSpPr>
          <p:cNvPr id="67" name="Group 66">
            <a:extLst>
              <a:ext uri="{FF2B5EF4-FFF2-40B4-BE49-F238E27FC236}">
                <a16:creationId xmlns:a16="http://schemas.microsoft.com/office/drawing/2014/main" id="{E5B96349-5381-C44D-B389-ADDB71A9D1E5}"/>
              </a:ext>
            </a:extLst>
          </p:cNvPr>
          <p:cNvGrpSpPr/>
          <p:nvPr/>
        </p:nvGrpSpPr>
        <p:grpSpPr>
          <a:xfrm>
            <a:off x="15660145" y="5769326"/>
            <a:ext cx="3941785" cy="2007505"/>
            <a:chOff x="15660145" y="5769326"/>
            <a:chExt cx="3941785" cy="2007505"/>
          </a:xfrm>
        </p:grpSpPr>
        <p:cxnSp>
          <p:nvCxnSpPr>
            <p:cNvPr id="68" name="Straight Arrow Connector 67">
              <a:extLst>
                <a:ext uri="{FF2B5EF4-FFF2-40B4-BE49-F238E27FC236}">
                  <a16:creationId xmlns:a16="http://schemas.microsoft.com/office/drawing/2014/main" id="{1B075EA8-3877-F94B-8EBC-8DEB852B334E}"/>
                </a:ext>
              </a:extLst>
            </p:cNvPr>
            <p:cNvCxnSpPr>
              <a:cxnSpLocks/>
              <a:stCxn id="60" idx="2"/>
            </p:cNvCxnSpPr>
            <p:nvPr/>
          </p:nvCxnSpPr>
          <p:spPr>
            <a:xfrm>
              <a:off x="17631038" y="5769326"/>
              <a:ext cx="0" cy="2007505"/>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69" name="TextBox 68">
              <a:extLst>
                <a:ext uri="{FF2B5EF4-FFF2-40B4-BE49-F238E27FC236}">
                  <a16:creationId xmlns:a16="http://schemas.microsoft.com/office/drawing/2014/main" id="{BF1B54AB-6C15-BC4E-9D2D-B588396FB436}"/>
                </a:ext>
              </a:extLst>
            </p:cNvPr>
            <p:cNvSpPr txBox="1"/>
            <p:nvPr/>
          </p:nvSpPr>
          <p:spPr>
            <a:xfrm>
              <a:off x="15660145" y="6350506"/>
              <a:ext cx="3941785" cy="677108"/>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tx2">
                      <a:lumMod val="10000"/>
                    </a:schemeClr>
                  </a:solidFill>
                  <a:effectLst/>
                  <a:uFillTx/>
                  <a:latin typeface="Vista Sans OT Medium"/>
                  <a:ea typeface="Vista Sans OT Medium"/>
                  <a:cs typeface="Vista Sans OT Medium"/>
                  <a:sym typeface="Vista Sans OT Medium"/>
                </a:rPr>
                <a:t>Traffic Allocation</a:t>
              </a:r>
            </a:p>
          </p:txBody>
        </p:sp>
      </p:grpSp>
      <p:sp>
        <p:nvSpPr>
          <p:cNvPr id="73" name="TextBox 72">
            <a:extLst>
              <a:ext uri="{FF2B5EF4-FFF2-40B4-BE49-F238E27FC236}">
                <a16:creationId xmlns:a16="http://schemas.microsoft.com/office/drawing/2014/main" id="{E5E7C12B-70CC-F649-B48E-2EFA5576E628}"/>
              </a:ext>
            </a:extLst>
          </p:cNvPr>
          <p:cNvSpPr txBox="1"/>
          <p:nvPr/>
        </p:nvSpPr>
        <p:spPr>
          <a:xfrm>
            <a:off x="14281662" y="11469296"/>
            <a:ext cx="6599564"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tx2">
                    <a:lumMod val="10000"/>
                  </a:schemeClr>
                </a:solidFill>
                <a:effectLst/>
                <a:uFillTx/>
                <a:latin typeface="Vista Sans OT Medium"/>
                <a:ea typeface="Vista Sans OT Medium"/>
                <a:cs typeface="Vista Sans OT Medium"/>
                <a:sym typeface="Vista Sans OT Medium"/>
              </a:rPr>
              <a:t>User-to-Datacenter Mapping</a:t>
            </a:r>
          </a:p>
        </p:txBody>
      </p:sp>
      <p:sp>
        <p:nvSpPr>
          <p:cNvPr id="18" name="Rectangle 17">
            <a:extLst>
              <a:ext uri="{FF2B5EF4-FFF2-40B4-BE49-F238E27FC236}">
                <a16:creationId xmlns:a16="http://schemas.microsoft.com/office/drawing/2014/main" id="{2FF1492E-E272-7245-8C4A-3D6CF0C16765}"/>
              </a:ext>
            </a:extLst>
          </p:cNvPr>
          <p:cNvSpPr/>
          <p:nvPr/>
        </p:nvSpPr>
        <p:spPr>
          <a:xfrm>
            <a:off x="20977839" y="4034229"/>
            <a:ext cx="2206302" cy="1077218"/>
          </a:xfrm>
          <a:prstGeom prst="rect">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Policy</a:t>
            </a:r>
          </a:p>
        </p:txBody>
      </p:sp>
      <p:cxnSp>
        <p:nvCxnSpPr>
          <p:cNvPr id="19" name="Straight Arrow Connector 18">
            <a:extLst>
              <a:ext uri="{FF2B5EF4-FFF2-40B4-BE49-F238E27FC236}">
                <a16:creationId xmlns:a16="http://schemas.microsoft.com/office/drawing/2014/main" id="{D6E7CDD9-2BA2-A74E-B121-451539AB42C3}"/>
              </a:ext>
            </a:extLst>
          </p:cNvPr>
          <p:cNvCxnSpPr>
            <a:stCxn id="18" idx="1"/>
          </p:cNvCxnSpPr>
          <p:nvPr/>
        </p:nvCxnSpPr>
        <p:spPr>
          <a:xfrm flipH="1">
            <a:off x="19756540" y="4572838"/>
            <a:ext cx="1221299" cy="12589"/>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3" name="Rectangle 2">
            <a:extLst>
              <a:ext uri="{FF2B5EF4-FFF2-40B4-BE49-F238E27FC236}">
                <a16:creationId xmlns:a16="http://schemas.microsoft.com/office/drawing/2014/main" id="{CBDCBA56-6812-3441-B8FA-9053DAA62F8C}"/>
              </a:ext>
            </a:extLst>
          </p:cNvPr>
          <p:cNvSpPr/>
          <p:nvPr/>
        </p:nvSpPr>
        <p:spPr>
          <a:xfrm>
            <a:off x="929805" y="7115175"/>
            <a:ext cx="11928945" cy="6042025"/>
          </a:xfrm>
          <a:prstGeom prst="rect">
            <a:avLst/>
          </a:prstGeom>
          <a:noFill/>
          <a:ln w="1651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Tree>
    <p:custDataLst>
      <p:tags r:id="rId1"/>
    </p:custDataLst>
    <p:extLst>
      <p:ext uri="{BB962C8B-B14F-4D97-AF65-F5344CB8AC3E}">
        <p14:creationId xmlns:p14="http://schemas.microsoft.com/office/powerpoint/2010/main" val="3278895511"/>
      </p:ext>
    </p:extLst>
  </p:cSld>
  <p:clrMapOvr>
    <a:masterClrMapping/>
  </p:clrMapOvr>
  <mc:AlternateContent xmlns:mc="http://schemas.openxmlformats.org/markup-compatibility/2006">
    <mc:Choice xmlns:p14="http://schemas.microsoft.com/office/powerpoint/2010/main" Requires="p14">
      <p:transition spd="med" p14:dur="700" advTm="38261">
        <p:fade/>
      </p:transition>
    </mc:Choice>
    <mc:Fallback>
      <p:transition spd="med" advTm="38261">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Box 200">
            <a:extLst>
              <a:ext uri="{FF2B5EF4-FFF2-40B4-BE49-F238E27FC236}">
                <a16:creationId xmlns:a16="http://schemas.microsoft.com/office/drawing/2014/main" id="{27F07200-C244-C447-9F3D-1AA1143F823A}"/>
              </a:ext>
            </a:extLst>
          </p:cNvPr>
          <p:cNvSpPr txBox="1"/>
          <p:nvPr/>
        </p:nvSpPr>
        <p:spPr>
          <a:xfrm>
            <a:off x="8161784" y="9517745"/>
            <a:ext cx="817531"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a:t>
            </a:r>
          </a:p>
        </p:txBody>
      </p:sp>
      <p:pic>
        <p:nvPicPr>
          <p:cNvPr id="151" name="Picture 150">
            <a:extLst>
              <a:ext uri="{FF2B5EF4-FFF2-40B4-BE49-F238E27FC236}">
                <a16:creationId xmlns:a16="http://schemas.microsoft.com/office/drawing/2014/main" id="{B200211E-DAEE-0741-B24A-753FB128CF00}"/>
              </a:ext>
            </a:extLst>
          </p:cNvPr>
          <p:cNvPicPr>
            <a:picLocks noChangeAspect="1"/>
          </p:cNvPicPr>
          <p:nvPr/>
        </p:nvPicPr>
        <p:blipFill>
          <a:blip r:embed="rId4"/>
          <a:stretch>
            <a:fillRect/>
          </a:stretch>
        </p:blipFill>
        <p:spPr>
          <a:xfrm>
            <a:off x="9497941" y="8522668"/>
            <a:ext cx="1255015" cy="1328660"/>
          </a:xfrm>
          <a:prstGeom prst="rect">
            <a:avLst/>
          </a:prstGeom>
        </p:spPr>
      </p:pic>
      <p:pic>
        <p:nvPicPr>
          <p:cNvPr id="152" name="Picture 151">
            <a:extLst>
              <a:ext uri="{FF2B5EF4-FFF2-40B4-BE49-F238E27FC236}">
                <a16:creationId xmlns:a16="http://schemas.microsoft.com/office/drawing/2014/main" id="{8A457382-B2F9-C548-9C8B-F370E76B6261}"/>
              </a:ext>
            </a:extLst>
          </p:cNvPr>
          <p:cNvPicPr>
            <a:picLocks noChangeAspect="1"/>
          </p:cNvPicPr>
          <p:nvPr/>
        </p:nvPicPr>
        <p:blipFill>
          <a:blip r:embed="rId4"/>
          <a:stretch>
            <a:fillRect/>
          </a:stretch>
        </p:blipFill>
        <p:spPr>
          <a:xfrm>
            <a:off x="7938357" y="8481587"/>
            <a:ext cx="1255015" cy="1328660"/>
          </a:xfrm>
          <a:prstGeom prst="rect">
            <a:avLst/>
          </a:prstGeom>
        </p:spPr>
      </p:pic>
      <p:pic>
        <p:nvPicPr>
          <p:cNvPr id="154" name="Picture 153">
            <a:extLst>
              <a:ext uri="{FF2B5EF4-FFF2-40B4-BE49-F238E27FC236}">
                <a16:creationId xmlns:a16="http://schemas.microsoft.com/office/drawing/2014/main" id="{50C55B9A-5E1D-5247-B1A4-3924FE3E0FC9}"/>
              </a:ext>
            </a:extLst>
          </p:cNvPr>
          <p:cNvPicPr>
            <a:picLocks noChangeAspect="1"/>
          </p:cNvPicPr>
          <p:nvPr/>
        </p:nvPicPr>
        <p:blipFill>
          <a:blip r:embed="rId4"/>
          <a:stretch>
            <a:fillRect/>
          </a:stretch>
        </p:blipFill>
        <p:spPr>
          <a:xfrm>
            <a:off x="6281988" y="8461469"/>
            <a:ext cx="1255015" cy="1328660"/>
          </a:xfrm>
          <a:prstGeom prst="rect">
            <a:avLst/>
          </a:prstGeom>
        </p:spPr>
      </p:pic>
      <p:pic>
        <p:nvPicPr>
          <p:cNvPr id="155" name="Picture 154">
            <a:extLst>
              <a:ext uri="{FF2B5EF4-FFF2-40B4-BE49-F238E27FC236}">
                <a16:creationId xmlns:a16="http://schemas.microsoft.com/office/drawing/2014/main" id="{53091647-C3CC-1E4D-89AF-A4F0B9564E3D}"/>
              </a:ext>
            </a:extLst>
          </p:cNvPr>
          <p:cNvPicPr>
            <a:picLocks noChangeAspect="1"/>
          </p:cNvPicPr>
          <p:nvPr/>
        </p:nvPicPr>
        <p:blipFill>
          <a:blip r:embed="rId4"/>
          <a:stretch>
            <a:fillRect/>
          </a:stretch>
        </p:blipFill>
        <p:spPr>
          <a:xfrm>
            <a:off x="4722404" y="8420388"/>
            <a:ext cx="1255015" cy="1328660"/>
          </a:xfrm>
          <a:prstGeom prst="rect">
            <a:avLst/>
          </a:prstGeom>
        </p:spPr>
      </p:pic>
      <p:sp>
        <p:nvSpPr>
          <p:cNvPr id="2" name="Title 1"/>
          <p:cNvSpPr>
            <a:spLocks noGrp="1"/>
          </p:cNvSpPr>
          <p:nvPr>
            <p:ph type="title"/>
          </p:nvPr>
        </p:nvSpPr>
        <p:spPr/>
        <p:txBody>
          <a:bodyPr>
            <a:normAutofit fontScale="90000"/>
          </a:bodyPr>
          <a:lstStyle/>
          <a:p>
            <a:r>
              <a:rPr lang="en-US" sz="8000"/>
              <a:t>Hierarchical structure encodes bucket relationships</a:t>
            </a:r>
          </a:p>
        </p:txBody>
      </p:sp>
      <p:pic>
        <p:nvPicPr>
          <p:cNvPr id="90" name="Picture 89">
            <a:extLst>
              <a:ext uri="{FF2B5EF4-FFF2-40B4-BE49-F238E27FC236}">
                <a16:creationId xmlns:a16="http://schemas.microsoft.com/office/drawing/2014/main" id="{6716FF61-117A-5C4F-AE39-E1FBAAEFDDB5}"/>
              </a:ext>
            </a:extLst>
          </p:cNvPr>
          <p:cNvPicPr>
            <a:picLocks noChangeAspect="1"/>
          </p:cNvPicPr>
          <p:nvPr/>
        </p:nvPicPr>
        <p:blipFill>
          <a:blip r:embed="rId4"/>
          <a:stretch>
            <a:fillRect/>
          </a:stretch>
        </p:blipFill>
        <p:spPr>
          <a:xfrm>
            <a:off x="7054944" y="4142605"/>
            <a:ext cx="1255015" cy="1328660"/>
          </a:xfrm>
          <a:prstGeom prst="rect">
            <a:avLst/>
          </a:prstGeom>
        </p:spPr>
      </p:pic>
      <p:sp>
        <p:nvSpPr>
          <p:cNvPr id="144" name="TextBox 143">
            <a:extLst>
              <a:ext uri="{FF2B5EF4-FFF2-40B4-BE49-F238E27FC236}">
                <a16:creationId xmlns:a16="http://schemas.microsoft.com/office/drawing/2014/main" id="{8B90AC46-2FFE-7544-96A3-605EE89C5E67}"/>
              </a:ext>
            </a:extLst>
          </p:cNvPr>
          <p:cNvSpPr txBox="1"/>
          <p:nvPr/>
        </p:nvSpPr>
        <p:spPr>
          <a:xfrm>
            <a:off x="3432735" y="4263113"/>
            <a:ext cx="2492670" cy="8463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All Users</a:t>
            </a:r>
          </a:p>
        </p:txBody>
      </p:sp>
      <p:pic>
        <p:nvPicPr>
          <p:cNvPr id="149" name="Picture 148">
            <a:extLst>
              <a:ext uri="{FF2B5EF4-FFF2-40B4-BE49-F238E27FC236}">
                <a16:creationId xmlns:a16="http://schemas.microsoft.com/office/drawing/2014/main" id="{287A1750-46A5-EE42-B9ED-E026A0941687}"/>
              </a:ext>
            </a:extLst>
          </p:cNvPr>
          <p:cNvPicPr>
            <a:picLocks noChangeAspect="1"/>
          </p:cNvPicPr>
          <p:nvPr/>
        </p:nvPicPr>
        <p:blipFill>
          <a:blip r:embed="rId4"/>
          <a:stretch>
            <a:fillRect/>
          </a:stretch>
        </p:blipFill>
        <p:spPr>
          <a:xfrm>
            <a:off x="8565865" y="6578998"/>
            <a:ext cx="1255015" cy="1328660"/>
          </a:xfrm>
          <a:prstGeom prst="rect">
            <a:avLst/>
          </a:prstGeom>
        </p:spPr>
      </p:pic>
      <p:pic>
        <p:nvPicPr>
          <p:cNvPr id="153" name="Picture 152">
            <a:extLst>
              <a:ext uri="{FF2B5EF4-FFF2-40B4-BE49-F238E27FC236}">
                <a16:creationId xmlns:a16="http://schemas.microsoft.com/office/drawing/2014/main" id="{3F2FF079-D3C0-5F44-9972-D1D35E29A972}"/>
              </a:ext>
            </a:extLst>
          </p:cNvPr>
          <p:cNvPicPr>
            <a:picLocks noChangeAspect="1"/>
          </p:cNvPicPr>
          <p:nvPr/>
        </p:nvPicPr>
        <p:blipFill>
          <a:blip r:embed="rId4"/>
          <a:stretch>
            <a:fillRect/>
          </a:stretch>
        </p:blipFill>
        <p:spPr>
          <a:xfrm>
            <a:off x="5349912" y="6517799"/>
            <a:ext cx="1255015" cy="1328660"/>
          </a:xfrm>
          <a:prstGeom prst="rect">
            <a:avLst/>
          </a:prstGeom>
        </p:spPr>
      </p:pic>
      <p:cxnSp>
        <p:nvCxnSpPr>
          <p:cNvPr id="163" name="Straight Arrow Connector 162">
            <a:extLst>
              <a:ext uri="{FF2B5EF4-FFF2-40B4-BE49-F238E27FC236}">
                <a16:creationId xmlns:a16="http://schemas.microsoft.com/office/drawing/2014/main" id="{CB92F13A-A2EC-C04E-801E-F559F7CE3A57}"/>
              </a:ext>
            </a:extLst>
          </p:cNvPr>
          <p:cNvCxnSpPr/>
          <p:nvPr/>
        </p:nvCxnSpPr>
        <p:spPr>
          <a:xfrm>
            <a:off x="8309959" y="5471265"/>
            <a:ext cx="449026" cy="551204"/>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65" name="Straight Arrow Connector 164">
            <a:extLst>
              <a:ext uri="{FF2B5EF4-FFF2-40B4-BE49-F238E27FC236}">
                <a16:creationId xmlns:a16="http://schemas.microsoft.com/office/drawing/2014/main" id="{9605F60F-84BC-8142-95CF-24EBB80753BC}"/>
              </a:ext>
            </a:extLst>
          </p:cNvPr>
          <p:cNvCxnSpPr/>
          <p:nvPr/>
        </p:nvCxnSpPr>
        <p:spPr>
          <a:xfrm flipH="1">
            <a:off x="6604927" y="5471265"/>
            <a:ext cx="450017" cy="551204"/>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68" name="Straight Arrow Connector 167">
            <a:extLst>
              <a:ext uri="{FF2B5EF4-FFF2-40B4-BE49-F238E27FC236}">
                <a16:creationId xmlns:a16="http://schemas.microsoft.com/office/drawing/2014/main" id="{6436ECB9-783A-DB45-AA0B-027E5468A529}"/>
              </a:ext>
            </a:extLst>
          </p:cNvPr>
          <p:cNvCxnSpPr/>
          <p:nvPr/>
        </p:nvCxnSpPr>
        <p:spPr>
          <a:xfrm>
            <a:off x="9820880" y="7907658"/>
            <a:ext cx="304568" cy="512730"/>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70" name="Straight Arrow Connector 169">
            <a:extLst>
              <a:ext uri="{FF2B5EF4-FFF2-40B4-BE49-F238E27FC236}">
                <a16:creationId xmlns:a16="http://schemas.microsoft.com/office/drawing/2014/main" id="{03F0C163-85D5-254F-9245-6EEAF71E1661}"/>
              </a:ext>
            </a:extLst>
          </p:cNvPr>
          <p:cNvCxnSpPr/>
          <p:nvPr/>
        </p:nvCxnSpPr>
        <p:spPr>
          <a:xfrm flipH="1">
            <a:off x="8565864" y="7907658"/>
            <a:ext cx="193121" cy="512730"/>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72" name="Straight Arrow Connector 171">
            <a:extLst>
              <a:ext uri="{FF2B5EF4-FFF2-40B4-BE49-F238E27FC236}">
                <a16:creationId xmlns:a16="http://schemas.microsoft.com/office/drawing/2014/main" id="{DEFC064F-9A19-9F43-800F-AD3F71750985}"/>
              </a:ext>
            </a:extLst>
          </p:cNvPr>
          <p:cNvCxnSpPr/>
          <p:nvPr/>
        </p:nvCxnSpPr>
        <p:spPr>
          <a:xfrm>
            <a:off x="6604927" y="7846459"/>
            <a:ext cx="255364" cy="573929"/>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74" name="Straight Arrow Connector 173">
            <a:extLst>
              <a:ext uri="{FF2B5EF4-FFF2-40B4-BE49-F238E27FC236}">
                <a16:creationId xmlns:a16="http://schemas.microsoft.com/office/drawing/2014/main" id="{F6F20EA6-A30B-6649-BC56-05D795B37205}"/>
              </a:ext>
            </a:extLst>
          </p:cNvPr>
          <p:cNvCxnSpPr>
            <a:cxnSpLocks/>
          </p:cNvCxnSpPr>
          <p:nvPr/>
        </p:nvCxnSpPr>
        <p:spPr>
          <a:xfrm flipH="1">
            <a:off x="5286976" y="7907658"/>
            <a:ext cx="271609" cy="526827"/>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pic>
        <p:nvPicPr>
          <p:cNvPr id="178" name="Picture 177">
            <a:extLst>
              <a:ext uri="{FF2B5EF4-FFF2-40B4-BE49-F238E27FC236}">
                <a16:creationId xmlns:a16="http://schemas.microsoft.com/office/drawing/2014/main" id="{CF666165-912F-5245-B3CE-4F4133E513E7}"/>
              </a:ext>
            </a:extLst>
          </p:cNvPr>
          <p:cNvPicPr>
            <a:picLocks noChangeAspect="1"/>
          </p:cNvPicPr>
          <p:nvPr/>
        </p:nvPicPr>
        <p:blipFill>
          <a:blip r:embed="rId4"/>
          <a:stretch>
            <a:fillRect/>
          </a:stretch>
        </p:blipFill>
        <p:spPr>
          <a:xfrm>
            <a:off x="10401544" y="10784938"/>
            <a:ext cx="606221" cy="641795"/>
          </a:xfrm>
          <a:prstGeom prst="rect">
            <a:avLst/>
          </a:prstGeom>
        </p:spPr>
      </p:pic>
      <p:pic>
        <p:nvPicPr>
          <p:cNvPr id="179" name="Picture 178">
            <a:extLst>
              <a:ext uri="{FF2B5EF4-FFF2-40B4-BE49-F238E27FC236}">
                <a16:creationId xmlns:a16="http://schemas.microsoft.com/office/drawing/2014/main" id="{9D9C2487-8CCE-8946-9342-C4DF9D0410D7}"/>
              </a:ext>
            </a:extLst>
          </p:cNvPr>
          <p:cNvPicPr>
            <a:picLocks noChangeAspect="1"/>
          </p:cNvPicPr>
          <p:nvPr/>
        </p:nvPicPr>
        <p:blipFill>
          <a:blip r:embed="rId4"/>
          <a:stretch>
            <a:fillRect/>
          </a:stretch>
        </p:blipFill>
        <p:spPr>
          <a:xfrm>
            <a:off x="9631777" y="10784937"/>
            <a:ext cx="606221" cy="641795"/>
          </a:xfrm>
          <a:prstGeom prst="rect">
            <a:avLst/>
          </a:prstGeom>
        </p:spPr>
      </p:pic>
      <p:pic>
        <p:nvPicPr>
          <p:cNvPr id="182" name="Picture 181">
            <a:extLst>
              <a:ext uri="{FF2B5EF4-FFF2-40B4-BE49-F238E27FC236}">
                <a16:creationId xmlns:a16="http://schemas.microsoft.com/office/drawing/2014/main" id="{9D885575-AB8D-434B-A763-CE65C8F03CC7}"/>
              </a:ext>
            </a:extLst>
          </p:cNvPr>
          <p:cNvPicPr>
            <a:picLocks noChangeAspect="1"/>
          </p:cNvPicPr>
          <p:nvPr/>
        </p:nvPicPr>
        <p:blipFill>
          <a:blip r:embed="rId4"/>
          <a:stretch>
            <a:fillRect/>
          </a:stretch>
        </p:blipFill>
        <p:spPr>
          <a:xfrm>
            <a:off x="10401544" y="11642676"/>
            <a:ext cx="606221" cy="641795"/>
          </a:xfrm>
          <a:prstGeom prst="rect">
            <a:avLst/>
          </a:prstGeom>
        </p:spPr>
      </p:pic>
      <p:pic>
        <p:nvPicPr>
          <p:cNvPr id="183" name="Picture 182">
            <a:extLst>
              <a:ext uri="{FF2B5EF4-FFF2-40B4-BE49-F238E27FC236}">
                <a16:creationId xmlns:a16="http://schemas.microsoft.com/office/drawing/2014/main" id="{6216046B-E90E-204C-8C9F-BC6D184470E0}"/>
              </a:ext>
            </a:extLst>
          </p:cNvPr>
          <p:cNvPicPr>
            <a:picLocks noChangeAspect="1"/>
          </p:cNvPicPr>
          <p:nvPr/>
        </p:nvPicPr>
        <p:blipFill>
          <a:blip r:embed="rId4"/>
          <a:stretch>
            <a:fillRect/>
          </a:stretch>
        </p:blipFill>
        <p:spPr>
          <a:xfrm>
            <a:off x="9614309" y="11642675"/>
            <a:ext cx="606221" cy="641795"/>
          </a:xfrm>
          <a:prstGeom prst="rect">
            <a:avLst/>
          </a:prstGeom>
        </p:spPr>
      </p:pic>
      <p:pic>
        <p:nvPicPr>
          <p:cNvPr id="187" name="Picture 186">
            <a:extLst>
              <a:ext uri="{FF2B5EF4-FFF2-40B4-BE49-F238E27FC236}">
                <a16:creationId xmlns:a16="http://schemas.microsoft.com/office/drawing/2014/main" id="{E571B13B-1A51-CD47-9287-B6931F7D67F0}"/>
              </a:ext>
            </a:extLst>
          </p:cNvPr>
          <p:cNvPicPr>
            <a:picLocks noChangeAspect="1"/>
          </p:cNvPicPr>
          <p:nvPr/>
        </p:nvPicPr>
        <p:blipFill>
          <a:blip r:embed="rId4"/>
          <a:stretch>
            <a:fillRect/>
          </a:stretch>
        </p:blipFill>
        <p:spPr>
          <a:xfrm>
            <a:off x="8708124" y="10777370"/>
            <a:ext cx="606221" cy="641795"/>
          </a:xfrm>
          <a:prstGeom prst="rect">
            <a:avLst/>
          </a:prstGeom>
        </p:spPr>
      </p:pic>
      <p:pic>
        <p:nvPicPr>
          <p:cNvPr id="188" name="Picture 187">
            <a:extLst>
              <a:ext uri="{FF2B5EF4-FFF2-40B4-BE49-F238E27FC236}">
                <a16:creationId xmlns:a16="http://schemas.microsoft.com/office/drawing/2014/main" id="{E0A62596-0326-8740-B370-6A2C3FE8D3C3}"/>
              </a:ext>
            </a:extLst>
          </p:cNvPr>
          <p:cNvPicPr>
            <a:picLocks noChangeAspect="1"/>
          </p:cNvPicPr>
          <p:nvPr/>
        </p:nvPicPr>
        <p:blipFill>
          <a:blip r:embed="rId4"/>
          <a:stretch>
            <a:fillRect/>
          </a:stretch>
        </p:blipFill>
        <p:spPr>
          <a:xfrm>
            <a:off x="7938357" y="10777369"/>
            <a:ext cx="606221" cy="641795"/>
          </a:xfrm>
          <a:prstGeom prst="rect">
            <a:avLst/>
          </a:prstGeom>
        </p:spPr>
      </p:pic>
      <p:pic>
        <p:nvPicPr>
          <p:cNvPr id="190" name="Picture 189">
            <a:extLst>
              <a:ext uri="{FF2B5EF4-FFF2-40B4-BE49-F238E27FC236}">
                <a16:creationId xmlns:a16="http://schemas.microsoft.com/office/drawing/2014/main" id="{79D0B14D-9FD5-4744-BB74-070B5F4C1813}"/>
              </a:ext>
            </a:extLst>
          </p:cNvPr>
          <p:cNvPicPr>
            <a:picLocks noChangeAspect="1"/>
          </p:cNvPicPr>
          <p:nvPr/>
        </p:nvPicPr>
        <p:blipFill>
          <a:blip r:embed="rId4"/>
          <a:stretch>
            <a:fillRect/>
          </a:stretch>
        </p:blipFill>
        <p:spPr>
          <a:xfrm>
            <a:off x="8708124" y="11635108"/>
            <a:ext cx="606221" cy="641795"/>
          </a:xfrm>
          <a:prstGeom prst="rect">
            <a:avLst/>
          </a:prstGeom>
        </p:spPr>
      </p:pic>
      <p:pic>
        <p:nvPicPr>
          <p:cNvPr id="191" name="Picture 190">
            <a:extLst>
              <a:ext uri="{FF2B5EF4-FFF2-40B4-BE49-F238E27FC236}">
                <a16:creationId xmlns:a16="http://schemas.microsoft.com/office/drawing/2014/main" id="{CEF5F1C2-D061-8243-9F7E-43D988884A1D}"/>
              </a:ext>
            </a:extLst>
          </p:cNvPr>
          <p:cNvPicPr>
            <a:picLocks noChangeAspect="1"/>
          </p:cNvPicPr>
          <p:nvPr/>
        </p:nvPicPr>
        <p:blipFill>
          <a:blip r:embed="rId4"/>
          <a:stretch>
            <a:fillRect/>
          </a:stretch>
        </p:blipFill>
        <p:spPr>
          <a:xfrm>
            <a:off x="7920889" y="11635107"/>
            <a:ext cx="606221" cy="641795"/>
          </a:xfrm>
          <a:prstGeom prst="rect">
            <a:avLst/>
          </a:prstGeom>
        </p:spPr>
      </p:pic>
      <p:sp>
        <p:nvSpPr>
          <p:cNvPr id="198" name="TextBox 197">
            <a:extLst>
              <a:ext uri="{FF2B5EF4-FFF2-40B4-BE49-F238E27FC236}">
                <a16:creationId xmlns:a16="http://schemas.microsoft.com/office/drawing/2014/main" id="{DBFED9B9-D735-5344-9B87-C647F0BF82BB}"/>
              </a:ext>
            </a:extLst>
          </p:cNvPr>
          <p:cNvSpPr txBox="1"/>
          <p:nvPr/>
        </p:nvSpPr>
        <p:spPr>
          <a:xfrm>
            <a:off x="9838945" y="9549535"/>
            <a:ext cx="817531"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a:t>
            </a:r>
          </a:p>
        </p:txBody>
      </p:sp>
      <p:cxnSp>
        <p:nvCxnSpPr>
          <p:cNvPr id="200" name="Straight Arrow Connector 199">
            <a:extLst>
              <a:ext uri="{FF2B5EF4-FFF2-40B4-BE49-F238E27FC236}">
                <a16:creationId xmlns:a16="http://schemas.microsoft.com/office/drawing/2014/main" id="{AAEEF50E-0D97-524F-91B6-DEFE66493BAD}"/>
              </a:ext>
            </a:extLst>
          </p:cNvPr>
          <p:cNvCxnSpPr>
            <a:cxnSpLocks/>
          </p:cNvCxnSpPr>
          <p:nvPr/>
        </p:nvCxnSpPr>
        <p:spPr>
          <a:xfrm>
            <a:off x="8536186" y="9827646"/>
            <a:ext cx="29678" cy="622845"/>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pic>
        <p:nvPicPr>
          <p:cNvPr id="202" name="Picture 201">
            <a:extLst>
              <a:ext uri="{FF2B5EF4-FFF2-40B4-BE49-F238E27FC236}">
                <a16:creationId xmlns:a16="http://schemas.microsoft.com/office/drawing/2014/main" id="{74F04DDF-40DF-EF4A-BD6B-545EDEB6C994}"/>
              </a:ext>
            </a:extLst>
          </p:cNvPr>
          <p:cNvPicPr>
            <a:picLocks noChangeAspect="1"/>
          </p:cNvPicPr>
          <p:nvPr/>
        </p:nvPicPr>
        <p:blipFill>
          <a:blip r:embed="rId4"/>
          <a:stretch>
            <a:fillRect/>
          </a:stretch>
        </p:blipFill>
        <p:spPr>
          <a:xfrm>
            <a:off x="6955185" y="10815489"/>
            <a:ext cx="606221" cy="641795"/>
          </a:xfrm>
          <a:prstGeom prst="rect">
            <a:avLst/>
          </a:prstGeom>
        </p:spPr>
      </p:pic>
      <p:pic>
        <p:nvPicPr>
          <p:cNvPr id="203" name="Picture 202">
            <a:extLst>
              <a:ext uri="{FF2B5EF4-FFF2-40B4-BE49-F238E27FC236}">
                <a16:creationId xmlns:a16="http://schemas.microsoft.com/office/drawing/2014/main" id="{0B9D7486-E38F-B84B-A987-D24919001077}"/>
              </a:ext>
            </a:extLst>
          </p:cNvPr>
          <p:cNvPicPr>
            <a:picLocks noChangeAspect="1"/>
          </p:cNvPicPr>
          <p:nvPr/>
        </p:nvPicPr>
        <p:blipFill>
          <a:blip r:embed="rId4"/>
          <a:stretch>
            <a:fillRect/>
          </a:stretch>
        </p:blipFill>
        <p:spPr>
          <a:xfrm>
            <a:off x="6185418" y="10815488"/>
            <a:ext cx="606221" cy="641795"/>
          </a:xfrm>
          <a:prstGeom prst="rect">
            <a:avLst/>
          </a:prstGeom>
        </p:spPr>
      </p:pic>
      <p:pic>
        <p:nvPicPr>
          <p:cNvPr id="205" name="Picture 204">
            <a:extLst>
              <a:ext uri="{FF2B5EF4-FFF2-40B4-BE49-F238E27FC236}">
                <a16:creationId xmlns:a16="http://schemas.microsoft.com/office/drawing/2014/main" id="{3D8AAD88-D9A6-534C-B5ED-6454E3843669}"/>
              </a:ext>
            </a:extLst>
          </p:cNvPr>
          <p:cNvPicPr>
            <a:picLocks noChangeAspect="1"/>
          </p:cNvPicPr>
          <p:nvPr/>
        </p:nvPicPr>
        <p:blipFill>
          <a:blip r:embed="rId4"/>
          <a:stretch>
            <a:fillRect/>
          </a:stretch>
        </p:blipFill>
        <p:spPr>
          <a:xfrm>
            <a:off x="6955185" y="11673227"/>
            <a:ext cx="606221" cy="641795"/>
          </a:xfrm>
          <a:prstGeom prst="rect">
            <a:avLst/>
          </a:prstGeom>
        </p:spPr>
      </p:pic>
      <p:pic>
        <p:nvPicPr>
          <p:cNvPr id="206" name="Picture 205">
            <a:extLst>
              <a:ext uri="{FF2B5EF4-FFF2-40B4-BE49-F238E27FC236}">
                <a16:creationId xmlns:a16="http://schemas.microsoft.com/office/drawing/2014/main" id="{29F29948-C45A-FD41-9F67-8429818331F5}"/>
              </a:ext>
            </a:extLst>
          </p:cNvPr>
          <p:cNvPicPr>
            <a:picLocks noChangeAspect="1"/>
          </p:cNvPicPr>
          <p:nvPr/>
        </p:nvPicPr>
        <p:blipFill>
          <a:blip r:embed="rId4"/>
          <a:stretch>
            <a:fillRect/>
          </a:stretch>
        </p:blipFill>
        <p:spPr>
          <a:xfrm>
            <a:off x="6167950" y="11673226"/>
            <a:ext cx="606221" cy="641795"/>
          </a:xfrm>
          <a:prstGeom prst="rect">
            <a:avLst/>
          </a:prstGeom>
        </p:spPr>
      </p:pic>
      <p:pic>
        <p:nvPicPr>
          <p:cNvPr id="214" name="Picture 213">
            <a:extLst>
              <a:ext uri="{FF2B5EF4-FFF2-40B4-BE49-F238E27FC236}">
                <a16:creationId xmlns:a16="http://schemas.microsoft.com/office/drawing/2014/main" id="{851305C2-BCDB-D644-BEB9-7CE39F987231}"/>
              </a:ext>
            </a:extLst>
          </p:cNvPr>
          <p:cNvPicPr>
            <a:picLocks noChangeAspect="1"/>
          </p:cNvPicPr>
          <p:nvPr/>
        </p:nvPicPr>
        <p:blipFill>
          <a:blip r:embed="rId4"/>
          <a:stretch>
            <a:fillRect/>
          </a:stretch>
        </p:blipFill>
        <p:spPr>
          <a:xfrm>
            <a:off x="5257835" y="10776538"/>
            <a:ext cx="606221" cy="568444"/>
          </a:xfrm>
          <a:prstGeom prst="rect">
            <a:avLst/>
          </a:prstGeom>
        </p:spPr>
      </p:pic>
      <p:pic>
        <p:nvPicPr>
          <p:cNvPr id="215" name="Picture 214">
            <a:extLst>
              <a:ext uri="{FF2B5EF4-FFF2-40B4-BE49-F238E27FC236}">
                <a16:creationId xmlns:a16="http://schemas.microsoft.com/office/drawing/2014/main" id="{CB3491D9-5534-C748-9A7B-1EF9F3222F2B}"/>
              </a:ext>
            </a:extLst>
          </p:cNvPr>
          <p:cNvPicPr>
            <a:picLocks noChangeAspect="1"/>
          </p:cNvPicPr>
          <p:nvPr/>
        </p:nvPicPr>
        <p:blipFill>
          <a:blip r:embed="rId4"/>
          <a:stretch>
            <a:fillRect/>
          </a:stretch>
        </p:blipFill>
        <p:spPr>
          <a:xfrm>
            <a:off x="4488068" y="10776537"/>
            <a:ext cx="606221" cy="568444"/>
          </a:xfrm>
          <a:prstGeom prst="rect">
            <a:avLst/>
          </a:prstGeom>
        </p:spPr>
      </p:pic>
      <p:pic>
        <p:nvPicPr>
          <p:cNvPr id="216" name="Picture 215">
            <a:extLst>
              <a:ext uri="{FF2B5EF4-FFF2-40B4-BE49-F238E27FC236}">
                <a16:creationId xmlns:a16="http://schemas.microsoft.com/office/drawing/2014/main" id="{E9CC186A-B66D-A541-8C6B-654557E92E31}"/>
              </a:ext>
            </a:extLst>
          </p:cNvPr>
          <p:cNvPicPr>
            <a:picLocks noChangeAspect="1"/>
          </p:cNvPicPr>
          <p:nvPr/>
        </p:nvPicPr>
        <p:blipFill>
          <a:blip r:embed="rId4"/>
          <a:stretch>
            <a:fillRect/>
          </a:stretch>
        </p:blipFill>
        <p:spPr>
          <a:xfrm>
            <a:off x="5257835" y="11634276"/>
            <a:ext cx="606221" cy="568444"/>
          </a:xfrm>
          <a:prstGeom prst="rect">
            <a:avLst/>
          </a:prstGeom>
        </p:spPr>
      </p:pic>
      <p:pic>
        <p:nvPicPr>
          <p:cNvPr id="217" name="Picture 216">
            <a:extLst>
              <a:ext uri="{FF2B5EF4-FFF2-40B4-BE49-F238E27FC236}">
                <a16:creationId xmlns:a16="http://schemas.microsoft.com/office/drawing/2014/main" id="{64C3C64E-0F57-C440-8880-050D63A3BD0E}"/>
              </a:ext>
            </a:extLst>
          </p:cNvPr>
          <p:cNvPicPr>
            <a:picLocks noChangeAspect="1"/>
          </p:cNvPicPr>
          <p:nvPr/>
        </p:nvPicPr>
        <p:blipFill>
          <a:blip r:embed="rId4"/>
          <a:stretch>
            <a:fillRect/>
          </a:stretch>
        </p:blipFill>
        <p:spPr>
          <a:xfrm>
            <a:off x="4470600" y="11634275"/>
            <a:ext cx="606221" cy="568444"/>
          </a:xfrm>
          <a:prstGeom prst="rect">
            <a:avLst/>
          </a:prstGeom>
        </p:spPr>
      </p:pic>
      <p:sp>
        <p:nvSpPr>
          <p:cNvPr id="222" name="TextBox 221">
            <a:extLst>
              <a:ext uri="{FF2B5EF4-FFF2-40B4-BE49-F238E27FC236}">
                <a16:creationId xmlns:a16="http://schemas.microsoft.com/office/drawing/2014/main" id="{0179C2D5-CEFB-0E4E-ABB5-ED1B7BC6EE28}"/>
              </a:ext>
            </a:extLst>
          </p:cNvPr>
          <p:cNvSpPr txBox="1"/>
          <p:nvPr/>
        </p:nvSpPr>
        <p:spPr>
          <a:xfrm>
            <a:off x="6484623" y="9549535"/>
            <a:ext cx="817531"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a:t>
            </a:r>
          </a:p>
        </p:txBody>
      </p:sp>
      <p:sp>
        <p:nvSpPr>
          <p:cNvPr id="223" name="TextBox 222">
            <a:extLst>
              <a:ext uri="{FF2B5EF4-FFF2-40B4-BE49-F238E27FC236}">
                <a16:creationId xmlns:a16="http://schemas.microsoft.com/office/drawing/2014/main" id="{C42CF32C-6597-6949-9FAD-D499FD55406E}"/>
              </a:ext>
            </a:extLst>
          </p:cNvPr>
          <p:cNvSpPr txBox="1"/>
          <p:nvPr/>
        </p:nvSpPr>
        <p:spPr>
          <a:xfrm>
            <a:off x="4896086" y="9500031"/>
            <a:ext cx="817531"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a:t>
            </a:r>
          </a:p>
        </p:txBody>
      </p:sp>
      <p:cxnSp>
        <p:nvCxnSpPr>
          <p:cNvPr id="225" name="Straight Arrow Connector 224">
            <a:extLst>
              <a:ext uri="{FF2B5EF4-FFF2-40B4-BE49-F238E27FC236}">
                <a16:creationId xmlns:a16="http://schemas.microsoft.com/office/drawing/2014/main" id="{3CCCCFC7-9656-994B-AD57-ADD47072D4C6}"/>
              </a:ext>
            </a:extLst>
          </p:cNvPr>
          <p:cNvCxnSpPr/>
          <p:nvPr/>
        </p:nvCxnSpPr>
        <p:spPr>
          <a:xfrm>
            <a:off x="6937716" y="9827646"/>
            <a:ext cx="12804" cy="622845"/>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27" name="Straight Arrow Connector 226">
            <a:extLst>
              <a:ext uri="{FF2B5EF4-FFF2-40B4-BE49-F238E27FC236}">
                <a16:creationId xmlns:a16="http://schemas.microsoft.com/office/drawing/2014/main" id="{447CC4DD-A2EA-8A40-BB7E-98BDA30C981F}"/>
              </a:ext>
            </a:extLst>
          </p:cNvPr>
          <p:cNvCxnSpPr/>
          <p:nvPr/>
        </p:nvCxnSpPr>
        <p:spPr>
          <a:xfrm>
            <a:off x="5349911" y="9851328"/>
            <a:ext cx="0" cy="599163"/>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29" name="Straight Arrow Connector 228">
            <a:extLst>
              <a:ext uri="{FF2B5EF4-FFF2-40B4-BE49-F238E27FC236}">
                <a16:creationId xmlns:a16="http://schemas.microsoft.com/office/drawing/2014/main" id="{29E20942-950B-E948-8A55-F221A6086372}"/>
              </a:ext>
            </a:extLst>
          </p:cNvPr>
          <p:cNvCxnSpPr/>
          <p:nvPr/>
        </p:nvCxnSpPr>
        <p:spPr>
          <a:xfrm>
            <a:off x="10186471" y="9827646"/>
            <a:ext cx="34059" cy="622845"/>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3" name="Slide Number Placeholder 2">
            <a:extLst>
              <a:ext uri="{FF2B5EF4-FFF2-40B4-BE49-F238E27FC236}">
                <a16:creationId xmlns:a16="http://schemas.microsoft.com/office/drawing/2014/main" id="{37546C9D-03B1-A64F-8B49-B4AC6BE7D7F4}"/>
              </a:ext>
            </a:extLst>
          </p:cNvPr>
          <p:cNvSpPr>
            <a:spLocks noGrp="1"/>
          </p:cNvSpPr>
          <p:nvPr>
            <p:ph type="sldNum" sz="quarter" idx="12"/>
          </p:nvPr>
        </p:nvSpPr>
        <p:spPr/>
        <p:txBody>
          <a:bodyPr/>
          <a:lstStyle/>
          <a:p>
            <a:fld id="{1AA0B271-0004-654C-B615-3785AE065827}" type="slidenum">
              <a:rPr lang="en-US" smtClean="0"/>
              <a:t>24</a:t>
            </a:fld>
            <a:endParaRPr lang="en-US"/>
          </a:p>
        </p:txBody>
      </p:sp>
      <p:sp>
        <p:nvSpPr>
          <p:cNvPr id="68" name="Text Placeholder 2">
            <a:extLst>
              <a:ext uri="{FF2B5EF4-FFF2-40B4-BE49-F238E27FC236}">
                <a16:creationId xmlns:a16="http://schemas.microsoft.com/office/drawing/2014/main" id="{3E11C47F-3C2D-2040-AEB4-58FAA39EACE6}"/>
              </a:ext>
            </a:extLst>
          </p:cNvPr>
          <p:cNvSpPr>
            <a:spLocks noGrp="1"/>
          </p:cNvSpPr>
          <p:nvPr>
            <p:ph type="body" sz="quarter" idx="11"/>
          </p:nvPr>
        </p:nvSpPr>
        <p:spPr>
          <a:xfrm>
            <a:off x="11891252" y="3683000"/>
            <a:ext cx="11527548" cy="7874000"/>
          </a:xfrm>
        </p:spPr>
        <p:txBody>
          <a:bodyPr vert="horz" lIns="0" tIns="0" rIns="0" bIns="0" anchor="t"/>
          <a:lstStyle/>
          <a:p>
            <a:pPr lvl="1"/>
            <a:r>
              <a:rPr lang="en-US" b="1"/>
              <a:t>Key Characteristics:</a:t>
            </a:r>
          </a:p>
          <a:p>
            <a:pPr marL="2008188" lvl="2" indent="-554038"/>
            <a:r>
              <a:rPr lang="en-US"/>
              <a:t>Leaf nodes are buckets</a:t>
            </a:r>
          </a:p>
          <a:p>
            <a:pPr marL="2008188" lvl="2" indent="-554038"/>
            <a:r>
              <a:rPr lang="en-US"/>
              <a:t>Inner nodes represents subtree of user buckets</a:t>
            </a:r>
          </a:p>
          <a:p>
            <a:pPr lvl="2"/>
            <a:endParaRPr lang="en-US"/>
          </a:p>
          <a:p>
            <a:pPr lvl="1"/>
            <a:r>
              <a:rPr lang="en-US"/>
              <a:t>User buckets contain 0.01% of all users</a:t>
            </a:r>
          </a:p>
        </p:txBody>
      </p:sp>
      <p:sp>
        <p:nvSpPr>
          <p:cNvPr id="110" name="TextBox 109">
            <a:extLst>
              <a:ext uri="{FF2B5EF4-FFF2-40B4-BE49-F238E27FC236}">
                <a16:creationId xmlns:a16="http://schemas.microsoft.com/office/drawing/2014/main" id="{CC9E9B4A-A0EE-2147-BD5F-794A95B89A16}"/>
              </a:ext>
            </a:extLst>
          </p:cNvPr>
          <p:cNvSpPr txBox="1"/>
          <p:nvPr/>
        </p:nvSpPr>
        <p:spPr>
          <a:xfrm>
            <a:off x="1305947" y="11075275"/>
            <a:ext cx="2285883" cy="8463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Buckets</a:t>
            </a:r>
          </a:p>
        </p:txBody>
      </p:sp>
      <p:grpSp>
        <p:nvGrpSpPr>
          <p:cNvPr id="8" name="Group 7">
            <a:extLst>
              <a:ext uri="{FF2B5EF4-FFF2-40B4-BE49-F238E27FC236}">
                <a16:creationId xmlns:a16="http://schemas.microsoft.com/office/drawing/2014/main" id="{8BE1D9F1-081C-CB41-9EBA-DBFD45F80EDA}"/>
              </a:ext>
            </a:extLst>
          </p:cNvPr>
          <p:cNvGrpSpPr/>
          <p:nvPr/>
        </p:nvGrpSpPr>
        <p:grpSpPr>
          <a:xfrm>
            <a:off x="743214" y="6341068"/>
            <a:ext cx="3171167" cy="3938424"/>
            <a:chOff x="743214" y="6341068"/>
            <a:chExt cx="3171167" cy="3938424"/>
          </a:xfrm>
        </p:grpSpPr>
        <p:sp>
          <p:nvSpPr>
            <p:cNvPr id="111" name="TextBox 110">
              <a:extLst>
                <a:ext uri="{FF2B5EF4-FFF2-40B4-BE49-F238E27FC236}">
                  <a16:creationId xmlns:a16="http://schemas.microsoft.com/office/drawing/2014/main" id="{4EE4C949-7B76-DB40-AA9B-2839C3138D12}"/>
                </a:ext>
              </a:extLst>
            </p:cNvPr>
            <p:cNvSpPr txBox="1"/>
            <p:nvPr/>
          </p:nvSpPr>
          <p:spPr>
            <a:xfrm>
              <a:off x="743214" y="7588099"/>
              <a:ext cx="1816203"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Inner</a:t>
              </a:r>
            </a:p>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Nodes</a:t>
              </a:r>
            </a:p>
          </p:txBody>
        </p:sp>
        <p:sp>
          <p:nvSpPr>
            <p:cNvPr id="6" name="Left Brace 5">
              <a:extLst>
                <a:ext uri="{FF2B5EF4-FFF2-40B4-BE49-F238E27FC236}">
                  <a16:creationId xmlns:a16="http://schemas.microsoft.com/office/drawing/2014/main" id="{6B470D10-B4F9-EA48-93EE-F1D6B5CF1208}"/>
                </a:ext>
              </a:extLst>
            </p:cNvPr>
            <p:cNvSpPr/>
            <p:nvPr/>
          </p:nvSpPr>
          <p:spPr>
            <a:xfrm>
              <a:off x="2942831" y="6341068"/>
              <a:ext cx="971550" cy="3938424"/>
            </a:xfrm>
            <a:prstGeom prst="leftBrace">
              <a:avLst>
                <a:gd name="adj1" fmla="val 63109"/>
                <a:gd name="adj2" fmla="val 50000"/>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Tree>
    <p:custDataLst>
      <p:tags r:id="rId1"/>
    </p:custDataLst>
    <p:extLst>
      <p:ext uri="{BB962C8B-B14F-4D97-AF65-F5344CB8AC3E}">
        <p14:creationId xmlns:p14="http://schemas.microsoft.com/office/powerpoint/2010/main" val="883993651"/>
      </p:ext>
    </p:extLst>
  </p:cSld>
  <p:clrMapOvr>
    <a:masterClrMapping/>
  </p:clrMapOvr>
  <mc:AlternateContent xmlns:mc="http://schemas.openxmlformats.org/markup-compatibility/2006">
    <mc:Choice xmlns:p14="http://schemas.microsoft.com/office/powerpoint/2010/main" Requires="p14">
      <p:transition spd="med" p14:dur="700" advTm="61980">
        <p:fade/>
      </p:transition>
    </mc:Choice>
    <mc:Fallback>
      <p:transition spd="med" advTm="6198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1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8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2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0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8">
                                            <p:txEl>
                                              <p:pRg st="0" end="0"/>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8">
                                            <p:txEl>
                                              <p:pRg st="1" end="1"/>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8">
                                            <p:txEl>
                                              <p:pRg st="2" end="2"/>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8">
                                            <p:txEl>
                                              <p:pRg st="4" end="4"/>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198" grpId="0"/>
      <p:bldP spid="222" grpId="0"/>
      <p:bldP spid="223" grpId="0"/>
      <p:bldP spid="1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Box 200">
            <a:extLst>
              <a:ext uri="{FF2B5EF4-FFF2-40B4-BE49-F238E27FC236}">
                <a16:creationId xmlns:a16="http://schemas.microsoft.com/office/drawing/2014/main" id="{27F07200-C244-C447-9F3D-1AA1143F823A}"/>
              </a:ext>
            </a:extLst>
          </p:cNvPr>
          <p:cNvSpPr txBox="1"/>
          <p:nvPr/>
        </p:nvSpPr>
        <p:spPr>
          <a:xfrm>
            <a:off x="8161784" y="9517745"/>
            <a:ext cx="817531"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a:t>
            </a:r>
          </a:p>
        </p:txBody>
      </p:sp>
      <p:pic>
        <p:nvPicPr>
          <p:cNvPr id="151" name="Picture 150">
            <a:extLst>
              <a:ext uri="{FF2B5EF4-FFF2-40B4-BE49-F238E27FC236}">
                <a16:creationId xmlns:a16="http://schemas.microsoft.com/office/drawing/2014/main" id="{B200211E-DAEE-0741-B24A-753FB128CF00}"/>
              </a:ext>
            </a:extLst>
          </p:cNvPr>
          <p:cNvPicPr>
            <a:picLocks noChangeAspect="1"/>
          </p:cNvPicPr>
          <p:nvPr/>
        </p:nvPicPr>
        <p:blipFill>
          <a:blip r:embed="rId4"/>
          <a:stretch>
            <a:fillRect/>
          </a:stretch>
        </p:blipFill>
        <p:spPr>
          <a:xfrm>
            <a:off x="9497941" y="8522668"/>
            <a:ext cx="1255015" cy="1328660"/>
          </a:xfrm>
          <a:prstGeom prst="rect">
            <a:avLst/>
          </a:prstGeom>
        </p:spPr>
      </p:pic>
      <p:pic>
        <p:nvPicPr>
          <p:cNvPr id="152" name="Picture 151">
            <a:extLst>
              <a:ext uri="{FF2B5EF4-FFF2-40B4-BE49-F238E27FC236}">
                <a16:creationId xmlns:a16="http://schemas.microsoft.com/office/drawing/2014/main" id="{8A457382-B2F9-C548-9C8B-F370E76B6261}"/>
              </a:ext>
            </a:extLst>
          </p:cNvPr>
          <p:cNvPicPr>
            <a:picLocks noChangeAspect="1"/>
          </p:cNvPicPr>
          <p:nvPr/>
        </p:nvPicPr>
        <p:blipFill>
          <a:blip r:embed="rId4"/>
          <a:stretch>
            <a:fillRect/>
          </a:stretch>
        </p:blipFill>
        <p:spPr>
          <a:xfrm>
            <a:off x="7938357" y="8481587"/>
            <a:ext cx="1255015" cy="1328660"/>
          </a:xfrm>
          <a:prstGeom prst="rect">
            <a:avLst/>
          </a:prstGeom>
        </p:spPr>
      </p:pic>
      <p:pic>
        <p:nvPicPr>
          <p:cNvPr id="154" name="Picture 153">
            <a:extLst>
              <a:ext uri="{FF2B5EF4-FFF2-40B4-BE49-F238E27FC236}">
                <a16:creationId xmlns:a16="http://schemas.microsoft.com/office/drawing/2014/main" id="{50C55B9A-5E1D-5247-B1A4-3924FE3E0FC9}"/>
              </a:ext>
            </a:extLst>
          </p:cNvPr>
          <p:cNvPicPr>
            <a:picLocks noChangeAspect="1"/>
          </p:cNvPicPr>
          <p:nvPr/>
        </p:nvPicPr>
        <p:blipFill>
          <a:blip r:embed="rId4"/>
          <a:stretch>
            <a:fillRect/>
          </a:stretch>
        </p:blipFill>
        <p:spPr>
          <a:xfrm>
            <a:off x="6281988" y="8461469"/>
            <a:ext cx="1255015" cy="1328660"/>
          </a:xfrm>
          <a:prstGeom prst="rect">
            <a:avLst/>
          </a:prstGeom>
        </p:spPr>
      </p:pic>
      <p:pic>
        <p:nvPicPr>
          <p:cNvPr id="155" name="Picture 154">
            <a:extLst>
              <a:ext uri="{FF2B5EF4-FFF2-40B4-BE49-F238E27FC236}">
                <a16:creationId xmlns:a16="http://schemas.microsoft.com/office/drawing/2014/main" id="{53091647-C3CC-1E4D-89AF-A4F0B9564E3D}"/>
              </a:ext>
            </a:extLst>
          </p:cNvPr>
          <p:cNvPicPr>
            <a:picLocks noChangeAspect="1"/>
          </p:cNvPicPr>
          <p:nvPr/>
        </p:nvPicPr>
        <p:blipFill>
          <a:blip r:embed="rId4"/>
          <a:stretch>
            <a:fillRect/>
          </a:stretch>
        </p:blipFill>
        <p:spPr>
          <a:xfrm>
            <a:off x="4722404" y="8420388"/>
            <a:ext cx="1255015" cy="1328660"/>
          </a:xfrm>
          <a:prstGeom prst="rect">
            <a:avLst/>
          </a:prstGeom>
        </p:spPr>
      </p:pic>
      <p:sp>
        <p:nvSpPr>
          <p:cNvPr id="2" name="Title 1"/>
          <p:cNvSpPr>
            <a:spLocks noGrp="1"/>
          </p:cNvSpPr>
          <p:nvPr>
            <p:ph type="title"/>
          </p:nvPr>
        </p:nvSpPr>
        <p:spPr/>
        <p:txBody>
          <a:bodyPr>
            <a:normAutofit/>
          </a:bodyPr>
          <a:lstStyle/>
          <a:p>
            <a:r>
              <a:rPr lang="en-US" sz="9000"/>
              <a:t>How to assign user buckets?</a:t>
            </a:r>
          </a:p>
        </p:txBody>
      </p:sp>
      <p:pic>
        <p:nvPicPr>
          <p:cNvPr id="90" name="Picture 89">
            <a:extLst>
              <a:ext uri="{FF2B5EF4-FFF2-40B4-BE49-F238E27FC236}">
                <a16:creationId xmlns:a16="http://schemas.microsoft.com/office/drawing/2014/main" id="{6716FF61-117A-5C4F-AE39-E1FBAAEFDDB5}"/>
              </a:ext>
            </a:extLst>
          </p:cNvPr>
          <p:cNvPicPr>
            <a:picLocks noChangeAspect="1"/>
          </p:cNvPicPr>
          <p:nvPr/>
        </p:nvPicPr>
        <p:blipFill>
          <a:blip r:embed="rId4"/>
          <a:stretch>
            <a:fillRect/>
          </a:stretch>
        </p:blipFill>
        <p:spPr>
          <a:xfrm>
            <a:off x="7054944" y="4142605"/>
            <a:ext cx="1255015" cy="1328660"/>
          </a:xfrm>
          <a:prstGeom prst="rect">
            <a:avLst/>
          </a:prstGeom>
        </p:spPr>
      </p:pic>
      <p:sp>
        <p:nvSpPr>
          <p:cNvPr id="144" name="TextBox 143">
            <a:extLst>
              <a:ext uri="{FF2B5EF4-FFF2-40B4-BE49-F238E27FC236}">
                <a16:creationId xmlns:a16="http://schemas.microsoft.com/office/drawing/2014/main" id="{8B90AC46-2FFE-7544-96A3-605EE89C5E67}"/>
              </a:ext>
            </a:extLst>
          </p:cNvPr>
          <p:cNvSpPr txBox="1"/>
          <p:nvPr/>
        </p:nvSpPr>
        <p:spPr>
          <a:xfrm>
            <a:off x="3432735" y="4263113"/>
            <a:ext cx="2492670" cy="8463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All Users</a:t>
            </a:r>
          </a:p>
        </p:txBody>
      </p:sp>
      <p:pic>
        <p:nvPicPr>
          <p:cNvPr id="149" name="Picture 148">
            <a:extLst>
              <a:ext uri="{FF2B5EF4-FFF2-40B4-BE49-F238E27FC236}">
                <a16:creationId xmlns:a16="http://schemas.microsoft.com/office/drawing/2014/main" id="{287A1750-46A5-EE42-B9ED-E026A0941687}"/>
              </a:ext>
            </a:extLst>
          </p:cNvPr>
          <p:cNvPicPr>
            <a:picLocks noChangeAspect="1"/>
          </p:cNvPicPr>
          <p:nvPr/>
        </p:nvPicPr>
        <p:blipFill>
          <a:blip r:embed="rId4"/>
          <a:stretch>
            <a:fillRect/>
          </a:stretch>
        </p:blipFill>
        <p:spPr>
          <a:xfrm>
            <a:off x="8565865" y="6578998"/>
            <a:ext cx="1255015" cy="1328660"/>
          </a:xfrm>
          <a:prstGeom prst="rect">
            <a:avLst/>
          </a:prstGeom>
        </p:spPr>
      </p:pic>
      <p:pic>
        <p:nvPicPr>
          <p:cNvPr id="153" name="Picture 152">
            <a:extLst>
              <a:ext uri="{FF2B5EF4-FFF2-40B4-BE49-F238E27FC236}">
                <a16:creationId xmlns:a16="http://schemas.microsoft.com/office/drawing/2014/main" id="{3F2FF079-D3C0-5F44-9972-D1D35E29A972}"/>
              </a:ext>
            </a:extLst>
          </p:cNvPr>
          <p:cNvPicPr>
            <a:picLocks noChangeAspect="1"/>
          </p:cNvPicPr>
          <p:nvPr/>
        </p:nvPicPr>
        <p:blipFill>
          <a:blip r:embed="rId4"/>
          <a:stretch>
            <a:fillRect/>
          </a:stretch>
        </p:blipFill>
        <p:spPr>
          <a:xfrm>
            <a:off x="5349912" y="6517799"/>
            <a:ext cx="1255015" cy="1328660"/>
          </a:xfrm>
          <a:prstGeom prst="rect">
            <a:avLst/>
          </a:prstGeom>
        </p:spPr>
      </p:pic>
      <p:cxnSp>
        <p:nvCxnSpPr>
          <p:cNvPr id="163" name="Straight Arrow Connector 162">
            <a:extLst>
              <a:ext uri="{FF2B5EF4-FFF2-40B4-BE49-F238E27FC236}">
                <a16:creationId xmlns:a16="http://schemas.microsoft.com/office/drawing/2014/main" id="{CB92F13A-A2EC-C04E-801E-F559F7CE3A57}"/>
              </a:ext>
            </a:extLst>
          </p:cNvPr>
          <p:cNvCxnSpPr/>
          <p:nvPr/>
        </p:nvCxnSpPr>
        <p:spPr>
          <a:xfrm>
            <a:off x="8309959" y="5471265"/>
            <a:ext cx="449026" cy="551204"/>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65" name="Straight Arrow Connector 164">
            <a:extLst>
              <a:ext uri="{FF2B5EF4-FFF2-40B4-BE49-F238E27FC236}">
                <a16:creationId xmlns:a16="http://schemas.microsoft.com/office/drawing/2014/main" id="{9605F60F-84BC-8142-95CF-24EBB80753BC}"/>
              </a:ext>
            </a:extLst>
          </p:cNvPr>
          <p:cNvCxnSpPr/>
          <p:nvPr/>
        </p:nvCxnSpPr>
        <p:spPr>
          <a:xfrm flipH="1">
            <a:off x="6604927" y="5471265"/>
            <a:ext cx="450017" cy="551204"/>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68" name="Straight Arrow Connector 167">
            <a:extLst>
              <a:ext uri="{FF2B5EF4-FFF2-40B4-BE49-F238E27FC236}">
                <a16:creationId xmlns:a16="http://schemas.microsoft.com/office/drawing/2014/main" id="{6436ECB9-783A-DB45-AA0B-027E5468A529}"/>
              </a:ext>
            </a:extLst>
          </p:cNvPr>
          <p:cNvCxnSpPr/>
          <p:nvPr/>
        </p:nvCxnSpPr>
        <p:spPr>
          <a:xfrm>
            <a:off x="9820880" y="7907658"/>
            <a:ext cx="304568" cy="512730"/>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70" name="Straight Arrow Connector 169">
            <a:extLst>
              <a:ext uri="{FF2B5EF4-FFF2-40B4-BE49-F238E27FC236}">
                <a16:creationId xmlns:a16="http://schemas.microsoft.com/office/drawing/2014/main" id="{03F0C163-85D5-254F-9245-6EEAF71E1661}"/>
              </a:ext>
            </a:extLst>
          </p:cNvPr>
          <p:cNvCxnSpPr/>
          <p:nvPr/>
        </p:nvCxnSpPr>
        <p:spPr>
          <a:xfrm flipH="1">
            <a:off x="8565864" y="7907658"/>
            <a:ext cx="193121" cy="512730"/>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72" name="Straight Arrow Connector 171">
            <a:extLst>
              <a:ext uri="{FF2B5EF4-FFF2-40B4-BE49-F238E27FC236}">
                <a16:creationId xmlns:a16="http://schemas.microsoft.com/office/drawing/2014/main" id="{DEFC064F-9A19-9F43-800F-AD3F71750985}"/>
              </a:ext>
            </a:extLst>
          </p:cNvPr>
          <p:cNvCxnSpPr/>
          <p:nvPr/>
        </p:nvCxnSpPr>
        <p:spPr>
          <a:xfrm>
            <a:off x="6604927" y="7846459"/>
            <a:ext cx="255364" cy="573929"/>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74" name="Straight Arrow Connector 173">
            <a:extLst>
              <a:ext uri="{FF2B5EF4-FFF2-40B4-BE49-F238E27FC236}">
                <a16:creationId xmlns:a16="http://schemas.microsoft.com/office/drawing/2014/main" id="{F6F20EA6-A30B-6649-BC56-05D795B37205}"/>
              </a:ext>
            </a:extLst>
          </p:cNvPr>
          <p:cNvCxnSpPr>
            <a:cxnSpLocks/>
          </p:cNvCxnSpPr>
          <p:nvPr/>
        </p:nvCxnSpPr>
        <p:spPr>
          <a:xfrm flipH="1">
            <a:off x="5286976" y="7907658"/>
            <a:ext cx="271609" cy="526827"/>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pic>
        <p:nvPicPr>
          <p:cNvPr id="178" name="Picture 177">
            <a:extLst>
              <a:ext uri="{FF2B5EF4-FFF2-40B4-BE49-F238E27FC236}">
                <a16:creationId xmlns:a16="http://schemas.microsoft.com/office/drawing/2014/main" id="{CF666165-912F-5245-B3CE-4F4133E513E7}"/>
              </a:ext>
            </a:extLst>
          </p:cNvPr>
          <p:cNvPicPr>
            <a:picLocks noChangeAspect="1"/>
          </p:cNvPicPr>
          <p:nvPr/>
        </p:nvPicPr>
        <p:blipFill>
          <a:blip r:embed="rId4"/>
          <a:stretch>
            <a:fillRect/>
          </a:stretch>
        </p:blipFill>
        <p:spPr>
          <a:xfrm>
            <a:off x="10401544" y="10784938"/>
            <a:ext cx="606221" cy="641795"/>
          </a:xfrm>
          <a:prstGeom prst="rect">
            <a:avLst/>
          </a:prstGeom>
        </p:spPr>
      </p:pic>
      <p:pic>
        <p:nvPicPr>
          <p:cNvPr id="179" name="Picture 178">
            <a:extLst>
              <a:ext uri="{FF2B5EF4-FFF2-40B4-BE49-F238E27FC236}">
                <a16:creationId xmlns:a16="http://schemas.microsoft.com/office/drawing/2014/main" id="{9D9C2487-8CCE-8946-9342-C4DF9D0410D7}"/>
              </a:ext>
            </a:extLst>
          </p:cNvPr>
          <p:cNvPicPr>
            <a:picLocks noChangeAspect="1"/>
          </p:cNvPicPr>
          <p:nvPr/>
        </p:nvPicPr>
        <p:blipFill>
          <a:blip r:embed="rId4"/>
          <a:stretch>
            <a:fillRect/>
          </a:stretch>
        </p:blipFill>
        <p:spPr>
          <a:xfrm>
            <a:off x="9631777" y="10784937"/>
            <a:ext cx="606221" cy="641795"/>
          </a:xfrm>
          <a:prstGeom prst="rect">
            <a:avLst/>
          </a:prstGeom>
        </p:spPr>
      </p:pic>
      <p:pic>
        <p:nvPicPr>
          <p:cNvPr id="182" name="Picture 181">
            <a:extLst>
              <a:ext uri="{FF2B5EF4-FFF2-40B4-BE49-F238E27FC236}">
                <a16:creationId xmlns:a16="http://schemas.microsoft.com/office/drawing/2014/main" id="{9D885575-AB8D-434B-A763-CE65C8F03CC7}"/>
              </a:ext>
            </a:extLst>
          </p:cNvPr>
          <p:cNvPicPr>
            <a:picLocks noChangeAspect="1"/>
          </p:cNvPicPr>
          <p:nvPr/>
        </p:nvPicPr>
        <p:blipFill>
          <a:blip r:embed="rId4"/>
          <a:stretch>
            <a:fillRect/>
          </a:stretch>
        </p:blipFill>
        <p:spPr>
          <a:xfrm>
            <a:off x="10401544" y="11642676"/>
            <a:ext cx="606221" cy="641795"/>
          </a:xfrm>
          <a:prstGeom prst="rect">
            <a:avLst/>
          </a:prstGeom>
        </p:spPr>
      </p:pic>
      <p:pic>
        <p:nvPicPr>
          <p:cNvPr id="183" name="Picture 182">
            <a:extLst>
              <a:ext uri="{FF2B5EF4-FFF2-40B4-BE49-F238E27FC236}">
                <a16:creationId xmlns:a16="http://schemas.microsoft.com/office/drawing/2014/main" id="{6216046B-E90E-204C-8C9F-BC6D184470E0}"/>
              </a:ext>
            </a:extLst>
          </p:cNvPr>
          <p:cNvPicPr>
            <a:picLocks noChangeAspect="1"/>
          </p:cNvPicPr>
          <p:nvPr/>
        </p:nvPicPr>
        <p:blipFill>
          <a:blip r:embed="rId4"/>
          <a:stretch>
            <a:fillRect/>
          </a:stretch>
        </p:blipFill>
        <p:spPr>
          <a:xfrm>
            <a:off x="9614309" y="11642675"/>
            <a:ext cx="606221" cy="641795"/>
          </a:xfrm>
          <a:prstGeom prst="rect">
            <a:avLst/>
          </a:prstGeom>
        </p:spPr>
      </p:pic>
      <p:pic>
        <p:nvPicPr>
          <p:cNvPr id="187" name="Picture 186">
            <a:extLst>
              <a:ext uri="{FF2B5EF4-FFF2-40B4-BE49-F238E27FC236}">
                <a16:creationId xmlns:a16="http://schemas.microsoft.com/office/drawing/2014/main" id="{E571B13B-1A51-CD47-9287-B6931F7D67F0}"/>
              </a:ext>
            </a:extLst>
          </p:cNvPr>
          <p:cNvPicPr>
            <a:picLocks noChangeAspect="1"/>
          </p:cNvPicPr>
          <p:nvPr/>
        </p:nvPicPr>
        <p:blipFill>
          <a:blip r:embed="rId4"/>
          <a:stretch>
            <a:fillRect/>
          </a:stretch>
        </p:blipFill>
        <p:spPr>
          <a:xfrm>
            <a:off x="8708124" y="10777370"/>
            <a:ext cx="606221" cy="641795"/>
          </a:xfrm>
          <a:prstGeom prst="rect">
            <a:avLst/>
          </a:prstGeom>
        </p:spPr>
      </p:pic>
      <p:pic>
        <p:nvPicPr>
          <p:cNvPr id="188" name="Picture 187">
            <a:extLst>
              <a:ext uri="{FF2B5EF4-FFF2-40B4-BE49-F238E27FC236}">
                <a16:creationId xmlns:a16="http://schemas.microsoft.com/office/drawing/2014/main" id="{E0A62596-0326-8740-B370-6A2C3FE8D3C3}"/>
              </a:ext>
            </a:extLst>
          </p:cNvPr>
          <p:cNvPicPr>
            <a:picLocks noChangeAspect="1"/>
          </p:cNvPicPr>
          <p:nvPr/>
        </p:nvPicPr>
        <p:blipFill>
          <a:blip r:embed="rId4"/>
          <a:stretch>
            <a:fillRect/>
          </a:stretch>
        </p:blipFill>
        <p:spPr>
          <a:xfrm>
            <a:off x="7938357" y="10777369"/>
            <a:ext cx="606221" cy="641795"/>
          </a:xfrm>
          <a:prstGeom prst="rect">
            <a:avLst/>
          </a:prstGeom>
        </p:spPr>
      </p:pic>
      <p:pic>
        <p:nvPicPr>
          <p:cNvPr id="190" name="Picture 189">
            <a:extLst>
              <a:ext uri="{FF2B5EF4-FFF2-40B4-BE49-F238E27FC236}">
                <a16:creationId xmlns:a16="http://schemas.microsoft.com/office/drawing/2014/main" id="{79D0B14D-9FD5-4744-BB74-070B5F4C1813}"/>
              </a:ext>
            </a:extLst>
          </p:cNvPr>
          <p:cNvPicPr>
            <a:picLocks noChangeAspect="1"/>
          </p:cNvPicPr>
          <p:nvPr/>
        </p:nvPicPr>
        <p:blipFill>
          <a:blip r:embed="rId4"/>
          <a:stretch>
            <a:fillRect/>
          </a:stretch>
        </p:blipFill>
        <p:spPr>
          <a:xfrm>
            <a:off x="8708124" y="11635108"/>
            <a:ext cx="606221" cy="641795"/>
          </a:xfrm>
          <a:prstGeom prst="rect">
            <a:avLst/>
          </a:prstGeom>
        </p:spPr>
      </p:pic>
      <p:pic>
        <p:nvPicPr>
          <p:cNvPr id="191" name="Picture 190">
            <a:extLst>
              <a:ext uri="{FF2B5EF4-FFF2-40B4-BE49-F238E27FC236}">
                <a16:creationId xmlns:a16="http://schemas.microsoft.com/office/drawing/2014/main" id="{CEF5F1C2-D061-8243-9F7E-43D988884A1D}"/>
              </a:ext>
            </a:extLst>
          </p:cNvPr>
          <p:cNvPicPr>
            <a:picLocks noChangeAspect="1"/>
          </p:cNvPicPr>
          <p:nvPr/>
        </p:nvPicPr>
        <p:blipFill>
          <a:blip r:embed="rId4"/>
          <a:stretch>
            <a:fillRect/>
          </a:stretch>
        </p:blipFill>
        <p:spPr>
          <a:xfrm>
            <a:off x="7920889" y="11635107"/>
            <a:ext cx="606221" cy="641795"/>
          </a:xfrm>
          <a:prstGeom prst="rect">
            <a:avLst/>
          </a:prstGeom>
        </p:spPr>
      </p:pic>
      <p:sp>
        <p:nvSpPr>
          <p:cNvPr id="195" name="TextBox 194">
            <a:extLst>
              <a:ext uri="{FF2B5EF4-FFF2-40B4-BE49-F238E27FC236}">
                <a16:creationId xmlns:a16="http://schemas.microsoft.com/office/drawing/2014/main" id="{A69AD64C-BDC1-B44B-AE40-6570D5293FA3}"/>
              </a:ext>
            </a:extLst>
          </p:cNvPr>
          <p:cNvSpPr txBox="1"/>
          <p:nvPr/>
        </p:nvSpPr>
        <p:spPr>
          <a:xfrm>
            <a:off x="1305947" y="11075275"/>
            <a:ext cx="2285883" cy="8463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Buckets</a:t>
            </a:r>
          </a:p>
        </p:txBody>
      </p:sp>
      <p:sp>
        <p:nvSpPr>
          <p:cNvPr id="198" name="TextBox 197">
            <a:extLst>
              <a:ext uri="{FF2B5EF4-FFF2-40B4-BE49-F238E27FC236}">
                <a16:creationId xmlns:a16="http://schemas.microsoft.com/office/drawing/2014/main" id="{DBFED9B9-D735-5344-9B87-C647F0BF82BB}"/>
              </a:ext>
            </a:extLst>
          </p:cNvPr>
          <p:cNvSpPr txBox="1"/>
          <p:nvPr/>
        </p:nvSpPr>
        <p:spPr>
          <a:xfrm>
            <a:off x="9838945" y="9549535"/>
            <a:ext cx="817531"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a:t>
            </a:r>
          </a:p>
        </p:txBody>
      </p:sp>
      <p:cxnSp>
        <p:nvCxnSpPr>
          <p:cNvPr id="200" name="Straight Arrow Connector 199">
            <a:extLst>
              <a:ext uri="{FF2B5EF4-FFF2-40B4-BE49-F238E27FC236}">
                <a16:creationId xmlns:a16="http://schemas.microsoft.com/office/drawing/2014/main" id="{AAEEF50E-0D97-524F-91B6-DEFE66493BAD}"/>
              </a:ext>
            </a:extLst>
          </p:cNvPr>
          <p:cNvCxnSpPr>
            <a:cxnSpLocks/>
          </p:cNvCxnSpPr>
          <p:nvPr/>
        </p:nvCxnSpPr>
        <p:spPr>
          <a:xfrm>
            <a:off x="8536186" y="9827646"/>
            <a:ext cx="29678" cy="622845"/>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pic>
        <p:nvPicPr>
          <p:cNvPr id="202" name="Picture 201">
            <a:extLst>
              <a:ext uri="{FF2B5EF4-FFF2-40B4-BE49-F238E27FC236}">
                <a16:creationId xmlns:a16="http://schemas.microsoft.com/office/drawing/2014/main" id="{74F04DDF-40DF-EF4A-BD6B-545EDEB6C994}"/>
              </a:ext>
            </a:extLst>
          </p:cNvPr>
          <p:cNvPicPr>
            <a:picLocks noChangeAspect="1"/>
          </p:cNvPicPr>
          <p:nvPr/>
        </p:nvPicPr>
        <p:blipFill>
          <a:blip r:embed="rId4"/>
          <a:stretch>
            <a:fillRect/>
          </a:stretch>
        </p:blipFill>
        <p:spPr>
          <a:xfrm>
            <a:off x="6955185" y="10815489"/>
            <a:ext cx="606221" cy="641795"/>
          </a:xfrm>
          <a:prstGeom prst="rect">
            <a:avLst/>
          </a:prstGeom>
        </p:spPr>
      </p:pic>
      <p:pic>
        <p:nvPicPr>
          <p:cNvPr id="203" name="Picture 202">
            <a:extLst>
              <a:ext uri="{FF2B5EF4-FFF2-40B4-BE49-F238E27FC236}">
                <a16:creationId xmlns:a16="http://schemas.microsoft.com/office/drawing/2014/main" id="{0B9D7486-E38F-B84B-A987-D24919001077}"/>
              </a:ext>
            </a:extLst>
          </p:cNvPr>
          <p:cNvPicPr>
            <a:picLocks noChangeAspect="1"/>
          </p:cNvPicPr>
          <p:nvPr/>
        </p:nvPicPr>
        <p:blipFill>
          <a:blip r:embed="rId4"/>
          <a:stretch>
            <a:fillRect/>
          </a:stretch>
        </p:blipFill>
        <p:spPr>
          <a:xfrm>
            <a:off x="6185418" y="10815488"/>
            <a:ext cx="606221" cy="641795"/>
          </a:xfrm>
          <a:prstGeom prst="rect">
            <a:avLst/>
          </a:prstGeom>
        </p:spPr>
      </p:pic>
      <p:pic>
        <p:nvPicPr>
          <p:cNvPr id="205" name="Picture 204">
            <a:extLst>
              <a:ext uri="{FF2B5EF4-FFF2-40B4-BE49-F238E27FC236}">
                <a16:creationId xmlns:a16="http://schemas.microsoft.com/office/drawing/2014/main" id="{3D8AAD88-D9A6-534C-B5ED-6454E3843669}"/>
              </a:ext>
            </a:extLst>
          </p:cNvPr>
          <p:cNvPicPr>
            <a:picLocks noChangeAspect="1"/>
          </p:cNvPicPr>
          <p:nvPr/>
        </p:nvPicPr>
        <p:blipFill>
          <a:blip r:embed="rId4"/>
          <a:stretch>
            <a:fillRect/>
          </a:stretch>
        </p:blipFill>
        <p:spPr>
          <a:xfrm>
            <a:off x="6955185" y="11673227"/>
            <a:ext cx="606221" cy="641795"/>
          </a:xfrm>
          <a:prstGeom prst="rect">
            <a:avLst/>
          </a:prstGeom>
        </p:spPr>
      </p:pic>
      <p:pic>
        <p:nvPicPr>
          <p:cNvPr id="206" name="Picture 205">
            <a:extLst>
              <a:ext uri="{FF2B5EF4-FFF2-40B4-BE49-F238E27FC236}">
                <a16:creationId xmlns:a16="http://schemas.microsoft.com/office/drawing/2014/main" id="{29F29948-C45A-FD41-9F67-8429818331F5}"/>
              </a:ext>
            </a:extLst>
          </p:cNvPr>
          <p:cNvPicPr>
            <a:picLocks noChangeAspect="1"/>
          </p:cNvPicPr>
          <p:nvPr/>
        </p:nvPicPr>
        <p:blipFill>
          <a:blip r:embed="rId4"/>
          <a:stretch>
            <a:fillRect/>
          </a:stretch>
        </p:blipFill>
        <p:spPr>
          <a:xfrm>
            <a:off x="6167950" y="11673226"/>
            <a:ext cx="606221" cy="641795"/>
          </a:xfrm>
          <a:prstGeom prst="rect">
            <a:avLst/>
          </a:prstGeom>
        </p:spPr>
      </p:pic>
      <p:pic>
        <p:nvPicPr>
          <p:cNvPr id="214" name="Picture 213">
            <a:extLst>
              <a:ext uri="{FF2B5EF4-FFF2-40B4-BE49-F238E27FC236}">
                <a16:creationId xmlns:a16="http://schemas.microsoft.com/office/drawing/2014/main" id="{851305C2-BCDB-D644-BEB9-7CE39F987231}"/>
              </a:ext>
            </a:extLst>
          </p:cNvPr>
          <p:cNvPicPr>
            <a:picLocks noChangeAspect="1"/>
          </p:cNvPicPr>
          <p:nvPr/>
        </p:nvPicPr>
        <p:blipFill>
          <a:blip r:embed="rId4"/>
          <a:stretch>
            <a:fillRect/>
          </a:stretch>
        </p:blipFill>
        <p:spPr>
          <a:xfrm>
            <a:off x="5257835" y="10776538"/>
            <a:ext cx="606221" cy="568444"/>
          </a:xfrm>
          <a:prstGeom prst="rect">
            <a:avLst/>
          </a:prstGeom>
        </p:spPr>
      </p:pic>
      <p:pic>
        <p:nvPicPr>
          <p:cNvPr id="215" name="Picture 214">
            <a:extLst>
              <a:ext uri="{FF2B5EF4-FFF2-40B4-BE49-F238E27FC236}">
                <a16:creationId xmlns:a16="http://schemas.microsoft.com/office/drawing/2014/main" id="{CB3491D9-5534-C748-9A7B-1EF9F3222F2B}"/>
              </a:ext>
            </a:extLst>
          </p:cNvPr>
          <p:cNvPicPr>
            <a:picLocks noChangeAspect="1"/>
          </p:cNvPicPr>
          <p:nvPr/>
        </p:nvPicPr>
        <p:blipFill>
          <a:blip r:embed="rId4"/>
          <a:stretch>
            <a:fillRect/>
          </a:stretch>
        </p:blipFill>
        <p:spPr>
          <a:xfrm>
            <a:off x="4488068" y="10776537"/>
            <a:ext cx="606221" cy="568444"/>
          </a:xfrm>
          <a:prstGeom prst="rect">
            <a:avLst/>
          </a:prstGeom>
        </p:spPr>
      </p:pic>
      <p:pic>
        <p:nvPicPr>
          <p:cNvPr id="216" name="Picture 215">
            <a:extLst>
              <a:ext uri="{FF2B5EF4-FFF2-40B4-BE49-F238E27FC236}">
                <a16:creationId xmlns:a16="http://schemas.microsoft.com/office/drawing/2014/main" id="{E9CC186A-B66D-A541-8C6B-654557E92E31}"/>
              </a:ext>
            </a:extLst>
          </p:cNvPr>
          <p:cNvPicPr>
            <a:picLocks noChangeAspect="1"/>
          </p:cNvPicPr>
          <p:nvPr/>
        </p:nvPicPr>
        <p:blipFill>
          <a:blip r:embed="rId4"/>
          <a:stretch>
            <a:fillRect/>
          </a:stretch>
        </p:blipFill>
        <p:spPr>
          <a:xfrm>
            <a:off x="5257835" y="11634276"/>
            <a:ext cx="606221" cy="568444"/>
          </a:xfrm>
          <a:prstGeom prst="rect">
            <a:avLst/>
          </a:prstGeom>
        </p:spPr>
      </p:pic>
      <p:pic>
        <p:nvPicPr>
          <p:cNvPr id="217" name="Picture 216">
            <a:extLst>
              <a:ext uri="{FF2B5EF4-FFF2-40B4-BE49-F238E27FC236}">
                <a16:creationId xmlns:a16="http://schemas.microsoft.com/office/drawing/2014/main" id="{64C3C64E-0F57-C440-8880-050D63A3BD0E}"/>
              </a:ext>
            </a:extLst>
          </p:cNvPr>
          <p:cNvPicPr>
            <a:picLocks noChangeAspect="1"/>
          </p:cNvPicPr>
          <p:nvPr/>
        </p:nvPicPr>
        <p:blipFill>
          <a:blip r:embed="rId4"/>
          <a:stretch>
            <a:fillRect/>
          </a:stretch>
        </p:blipFill>
        <p:spPr>
          <a:xfrm>
            <a:off x="4470600" y="11634275"/>
            <a:ext cx="606221" cy="568444"/>
          </a:xfrm>
          <a:prstGeom prst="rect">
            <a:avLst/>
          </a:prstGeom>
        </p:spPr>
      </p:pic>
      <p:sp>
        <p:nvSpPr>
          <p:cNvPr id="222" name="TextBox 221">
            <a:extLst>
              <a:ext uri="{FF2B5EF4-FFF2-40B4-BE49-F238E27FC236}">
                <a16:creationId xmlns:a16="http://schemas.microsoft.com/office/drawing/2014/main" id="{0179C2D5-CEFB-0E4E-ABB5-ED1B7BC6EE28}"/>
              </a:ext>
            </a:extLst>
          </p:cNvPr>
          <p:cNvSpPr txBox="1"/>
          <p:nvPr/>
        </p:nvSpPr>
        <p:spPr>
          <a:xfrm>
            <a:off x="6484623" y="9549535"/>
            <a:ext cx="817531"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a:t>
            </a:r>
          </a:p>
        </p:txBody>
      </p:sp>
      <p:sp>
        <p:nvSpPr>
          <p:cNvPr id="223" name="TextBox 222">
            <a:extLst>
              <a:ext uri="{FF2B5EF4-FFF2-40B4-BE49-F238E27FC236}">
                <a16:creationId xmlns:a16="http://schemas.microsoft.com/office/drawing/2014/main" id="{C42CF32C-6597-6949-9FAD-D499FD55406E}"/>
              </a:ext>
            </a:extLst>
          </p:cNvPr>
          <p:cNvSpPr txBox="1"/>
          <p:nvPr/>
        </p:nvSpPr>
        <p:spPr>
          <a:xfrm>
            <a:off x="4896086" y="9500031"/>
            <a:ext cx="817531"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a:t>
            </a:r>
          </a:p>
        </p:txBody>
      </p:sp>
      <p:cxnSp>
        <p:nvCxnSpPr>
          <p:cNvPr id="225" name="Straight Arrow Connector 224">
            <a:extLst>
              <a:ext uri="{FF2B5EF4-FFF2-40B4-BE49-F238E27FC236}">
                <a16:creationId xmlns:a16="http://schemas.microsoft.com/office/drawing/2014/main" id="{3CCCCFC7-9656-994B-AD57-ADD47072D4C6}"/>
              </a:ext>
            </a:extLst>
          </p:cNvPr>
          <p:cNvCxnSpPr/>
          <p:nvPr/>
        </p:nvCxnSpPr>
        <p:spPr>
          <a:xfrm>
            <a:off x="6937716" y="9827646"/>
            <a:ext cx="12804" cy="622845"/>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27" name="Straight Arrow Connector 226">
            <a:extLst>
              <a:ext uri="{FF2B5EF4-FFF2-40B4-BE49-F238E27FC236}">
                <a16:creationId xmlns:a16="http://schemas.microsoft.com/office/drawing/2014/main" id="{447CC4DD-A2EA-8A40-BB7E-98BDA30C981F}"/>
              </a:ext>
            </a:extLst>
          </p:cNvPr>
          <p:cNvCxnSpPr/>
          <p:nvPr/>
        </p:nvCxnSpPr>
        <p:spPr>
          <a:xfrm>
            <a:off x="5349911" y="9851328"/>
            <a:ext cx="0" cy="599163"/>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29" name="Straight Arrow Connector 228">
            <a:extLst>
              <a:ext uri="{FF2B5EF4-FFF2-40B4-BE49-F238E27FC236}">
                <a16:creationId xmlns:a16="http://schemas.microsoft.com/office/drawing/2014/main" id="{29E20942-950B-E948-8A55-F221A6086372}"/>
              </a:ext>
            </a:extLst>
          </p:cNvPr>
          <p:cNvCxnSpPr/>
          <p:nvPr/>
        </p:nvCxnSpPr>
        <p:spPr>
          <a:xfrm>
            <a:off x="10186471" y="9827646"/>
            <a:ext cx="34059" cy="622845"/>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3" name="Slide Number Placeholder 2">
            <a:extLst>
              <a:ext uri="{FF2B5EF4-FFF2-40B4-BE49-F238E27FC236}">
                <a16:creationId xmlns:a16="http://schemas.microsoft.com/office/drawing/2014/main" id="{37546C9D-03B1-A64F-8B49-B4AC6BE7D7F4}"/>
              </a:ext>
            </a:extLst>
          </p:cNvPr>
          <p:cNvSpPr>
            <a:spLocks noGrp="1"/>
          </p:cNvSpPr>
          <p:nvPr>
            <p:ph type="sldNum" sz="quarter" idx="12"/>
          </p:nvPr>
        </p:nvSpPr>
        <p:spPr/>
        <p:txBody>
          <a:bodyPr/>
          <a:lstStyle/>
          <a:p>
            <a:fld id="{1AA0B271-0004-654C-B615-3785AE065827}" type="slidenum">
              <a:rPr lang="en-US" smtClean="0"/>
              <a:t>25</a:t>
            </a:fld>
            <a:endParaRPr lang="en-US"/>
          </a:p>
        </p:txBody>
      </p:sp>
      <p:sp>
        <p:nvSpPr>
          <p:cNvPr id="87" name="Text Placeholder 2">
            <a:extLst>
              <a:ext uri="{FF2B5EF4-FFF2-40B4-BE49-F238E27FC236}">
                <a16:creationId xmlns:a16="http://schemas.microsoft.com/office/drawing/2014/main" id="{EF0A4C54-74F4-6F48-B368-434E62C27FD9}"/>
              </a:ext>
            </a:extLst>
          </p:cNvPr>
          <p:cNvSpPr txBox="1">
            <a:spLocks/>
          </p:cNvSpPr>
          <p:nvPr/>
        </p:nvSpPr>
        <p:spPr>
          <a:xfrm>
            <a:off x="11891252" y="3683000"/>
            <a:ext cx="11527548" cy="7874000"/>
          </a:xfrm>
          <a:prstGeom prst="rect">
            <a:avLst/>
          </a:prstGeom>
        </p:spPr>
        <p:txBody>
          <a:bodyPr vert="horz" lIns="0" tIns="0" rIns="0" bIns="0" anchor="t"/>
          <a:lstStyle>
            <a:lvl1pPr marL="571500" indent="-571500" algn="l" defTabSz="546100" eaLnBrk="1" hangingPunct="1">
              <a:lnSpc>
                <a:spcPct val="120000"/>
              </a:lnSpc>
              <a:buClr>
                <a:srgbClr val="5890FF"/>
              </a:buClr>
              <a:buSzPct val="100000"/>
              <a:buFont typeface="Arial"/>
              <a:buChar char="•"/>
              <a:defRPr sz="7000" baseline="0">
                <a:solidFill>
                  <a:schemeClr val="bg1"/>
                </a:solidFill>
                <a:latin typeface="FreightSansLFPro"/>
                <a:ea typeface="+mj-ea"/>
                <a:cs typeface="+mj-cs"/>
                <a:sym typeface="Helvetica"/>
              </a:defRPr>
            </a:lvl1pPr>
            <a:lvl2pPr marL="914400" indent="-457200" algn="l" defTabSz="546100" eaLnBrk="1" hangingPunct="1">
              <a:lnSpc>
                <a:spcPct val="120000"/>
              </a:lnSpc>
              <a:buClr>
                <a:srgbClr val="5890FF"/>
              </a:buClr>
              <a:buFont typeface="Arial" panose="020B0604020202020204" pitchFamily="34" charset="0"/>
              <a:buChar char="•"/>
              <a:defRPr sz="6600">
                <a:solidFill>
                  <a:schemeClr val="bg1"/>
                </a:solidFill>
                <a:latin typeface="FreightSansLFPro"/>
                <a:ea typeface="+mj-ea"/>
                <a:cs typeface="+mj-cs"/>
                <a:sym typeface="Helvetica"/>
              </a:defRPr>
            </a:lvl2pPr>
            <a:lvl3pPr marL="1371600" indent="-457200" algn="l" defTabSz="546100" eaLnBrk="1" hangingPunct="1">
              <a:lnSpc>
                <a:spcPct val="120000"/>
              </a:lnSpc>
              <a:buClr>
                <a:srgbClr val="5890FF"/>
              </a:buClr>
              <a:buFont typeface="Arial" panose="020B0604020202020204" pitchFamily="34" charset="0"/>
              <a:buChar char="•"/>
              <a:defRPr sz="6000">
                <a:solidFill>
                  <a:schemeClr val="bg1"/>
                </a:solidFill>
                <a:latin typeface="FreightSansLFPro"/>
                <a:ea typeface="+mj-ea"/>
                <a:cs typeface="+mj-cs"/>
                <a:sym typeface="Helvetica"/>
              </a:defRPr>
            </a:lvl3pPr>
            <a:lvl4pPr marL="1828800" indent="-457200" algn="l" defTabSz="546100" eaLnBrk="1" hangingPunct="1">
              <a:lnSpc>
                <a:spcPct val="120000"/>
              </a:lnSpc>
              <a:buClr>
                <a:srgbClr val="5890FF"/>
              </a:buClr>
              <a:buFont typeface="Arial" panose="020B0604020202020204" pitchFamily="34" charset="0"/>
              <a:buChar char="•"/>
              <a:defRPr sz="5400">
                <a:solidFill>
                  <a:schemeClr val="bg1"/>
                </a:solidFill>
                <a:latin typeface="FreightSansLFPro"/>
                <a:ea typeface="+mj-ea"/>
                <a:cs typeface="+mj-cs"/>
                <a:sym typeface="Helvetica"/>
              </a:defRPr>
            </a:lvl4pPr>
            <a:lvl5pPr marL="2286000" indent="-457200" algn="l" defTabSz="546100" eaLnBrk="1" hangingPunct="1">
              <a:lnSpc>
                <a:spcPct val="120000"/>
              </a:lnSpc>
              <a:buClr>
                <a:srgbClr val="5890FF"/>
              </a:buClr>
              <a:buFont typeface="Arial" panose="020B0604020202020204" pitchFamily="34" charset="0"/>
              <a:buChar char="•"/>
              <a:defRPr sz="4800">
                <a:solidFill>
                  <a:schemeClr val="bg1"/>
                </a:solidFill>
                <a:latin typeface="FreightSansLFPro"/>
                <a:ea typeface="+mj-ea"/>
                <a:cs typeface="+mj-cs"/>
                <a:sym typeface="Helvetica"/>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a:lstStyle>
          <a:p>
            <a:pPr lvl="1"/>
            <a:r>
              <a:rPr lang="en-US" b="1"/>
              <a:t>Stable Segment Assignment</a:t>
            </a:r>
          </a:p>
          <a:p>
            <a:pPr marL="2124075" lvl="2" indent="-623888"/>
            <a:r>
              <a:rPr lang="en-US"/>
              <a:t>Assigns large subtrees of buckets and splits few for fine-grained routing</a:t>
            </a:r>
          </a:p>
        </p:txBody>
      </p:sp>
      <p:grpSp>
        <p:nvGrpSpPr>
          <p:cNvPr id="94" name="Group 93">
            <a:extLst>
              <a:ext uri="{FF2B5EF4-FFF2-40B4-BE49-F238E27FC236}">
                <a16:creationId xmlns:a16="http://schemas.microsoft.com/office/drawing/2014/main" id="{2142658F-D2A3-A246-A273-74FA8BF503E3}"/>
              </a:ext>
            </a:extLst>
          </p:cNvPr>
          <p:cNvGrpSpPr/>
          <p:nvPr/>
        </p:nvGrpSpPr>
        <p:grpSpPr>
          <a:xfrm>
            <a:off x="743214" y="6341068"/>
            <a:ext cx="3171167" cy="3938424"/>
            <a:chOff x="743214" y="6341068"/>
            <a:chExt cx="3171167" cy="3938424"/>
          </a:xfrm>
        </p:grpSpPr>
        <p:sp>
          <p:nvSpPr>
            <p:cNvPr id="95" name="TextBox 94">
              <a:extLst>
                <a:ext uri="{FF2B5EF4-FFF2-40B4-BE49-F238E27FC236}">
                  <a16:creationId xmlns:a16="http://schemas.microsoft.com/office/drawing/2014/main" id="{70F7606C-B9CF-AB4B-AB90-41BAF97934A1}"/>
                </a:ext>
              </a:extLst>
            </p:cNvPr>
            <p:cNvSpPr txBox="1"/>
            <p:nvPr/>
          </p:nvSpPr>
          <p:spPr>
            <a:xfrm>
              <a:off x="743214" y="7588099"/>
              <a:ext cx="1816203"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Inner</a:t>
              </a:r>
            </a:p>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Nodes</a:t>
              </a:r>
            </a:p>
          </p:txBody>
        </p:sp>
        <p:sp>
          <p:nvSpPr>
            <p:cNvPr id="96" name="Left Brace 95">
              <a:extLst>
                <a:ext uri="{FF2B5EF4-FFF2-40B4-BE49-F238E27FC236}">
                  <a16:creationId xmlns:a16="http://schemas.microsoft.com/office/drawing/2014/main" id="{1D6FC382-A58B-704C-94A0-5E932C1A7E4E}"/>
                </a:ext>
              </a:extLst>
            </p:cNvPr>
            <p:cNvSpPr/>
            <p:nvPr/>
          </p:nvSpPr>
          <p:spPr>
            <a:xfrm>
              <a:off x="2942831" y="6341068"/>
              <a:ext cx="971550" cy="3938424"/>
            </a:xfrm>
            <a:prstGeom prst="leftBrace">
              <a:avLst>
                <a:gd name="adj1" fmla="val 63109"/>
                <a:gd name="adj2" fmla="val 50000"/>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Tree>
    <p:custDataLst>
      <p:tags r:id="rId1"/>
    </p:custDataLst>
    <p:extLst>
      <p:ext uri="{BB962C8B-B14F-4D97-AF65-F5344CB8AC3E}">
        <p14:creationId xmlns:p14="http://schemas.microsoft.com/office/powerpoint/2010/main" val="308983916"/>
      </p:ext>
    </p:extLst>
  </p:cSld>
  <p:clrMapOvr>
    <a:masterClrMapping/>
  </p:clrMapOvr>
  <mc:AlternateContent xmlns:mc="http://schemas.openxmlformats.org/markup-compatibility/2006">
    <mc:Choice xmlns:p14="http://schemas.microsoft.com/office/powerpoint/2010/main" Requires="p14">
      <p:transition spd="med" p14:dur="700" advTm="61980">
        <p:fade/>
      </p:transition>
    </mc:Choice>
    <mc:Fallback>
      <p:transition spd="med" advTm="6198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anchor="t">
            <a:normAutofit/>
          </a:bodyPr>
          <a:lstStyle/>
          <a:p>
            <a:r>
              <a:rPr lang="en-US"/>
              <a:t>Recap</a:t>
            </a:r>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26</a:t>
            </a:fld>
            <a:endParaRPr lang="en-US"/>
          </a:p>
        </p:txBody>
      </p:sp>
      <p:sp>
        <p:nvSpPr>
          <p:cNvPr id="34" name="Text Placeholder 2">
            <a:extLst>
              <a:ext uri="{FF2B5EF4-FFF2-40B4-BE49-F238E27FC236}">
                <a16:creationId xmlns:a16="http://schemas.microsoft.com/office/drawing/2014/main" id="{B2684698-962B-2846-BD67-B0924D5619A3}"/>
              </a:ext>
            </a:extLst>
          </p:cNvPr>
          <p:cNvSpPr txBox="1">
            <a:spLocks/>
          </p:cNvSpPr>
          <p:nvPr/>
        </p:nvSpPr>
        <p:spPr>
          <a:xfrm>
            <a:off x="929805" y="2879725"/>
            <a:ext cx="11262195" cy="7885545"/>
          </a:xfrm>
          <a:prstGeom prst="rect">
            <a:avLst/>
          </a:prstGeom>
        </p:spPr>
        <p:txBody>
          <a:bodyPr vert="horz" lIns="0" tIns="0" rIns="0" bIns="0" anchor="t"/>
          <a:lstStyle>
            <a:lvl1pPr marL="571500" indent="-571500" algn="l" defTabSz="546100" eaLnBrk="1" hangingPunct="1">
              <a:lnSpc>
                <a:spcPct val="120000"/>
              </a:lnSpc>
              <a:buClr>
                <a:srgbClr val="5890FF"/>
              </a:buClr>
              <a:buSzPct val="100000"/>
              <a:buFont typeface="Arial"/>
              <a:buChar char="•"/>
              <a:defRPr sz="7000" baseline="0">
                <a:solidFill>
                  <a:schemeClr val="bg1"/>
                </a:solidFill>
                <a:latin typeface="FreightSansLFPro"/>
                <a:ea typeface="+mj-ea"/>
                <a:cs typeface="+mj-cs"/>
                <a:sym typeface="Helvetica"/>
              </a:defRPr>
            </a:lvl1pPr>
            <a:lvl2pPr marL="914400" indent="-457200" algn="l" defTabSz="546100" eaLnBrk="1" hangingPunct="1">
              <a:lnSpc>
                <a:spcPct val="120000"/>
              </a:lnSpc>
              <a:buClr>
                <a:srgbClr val="5890FF"/>
              </a:buClr>
              <a:buFont typeface="Arial" panose="020B0604020202020204" pitchFamily="34" charset="0"/>
              <a:buChar char="•"/>
              <a:defRPr sz="6600">
                <a:solidFill>
                  <a:schemeClr val="bg1"/>
                </a:solidFill>
                <a:latin typeface="FreightSansLFPro"/>
                <a:ea typeface="+mj-ea"/>
                <a:cs typeface="+mj-cs"/>
                <a:sym typeface="Helvetica"/>
              </a:defRPr>
            </a:lvl2pPr>
            <a:lvl3pPr marL="1371600" indent="-457200" algn="l" defTabSz="546100" eaLnBrk="1" hangingPunct="1">
              <a:lnSpc>
                <a:spcPct val="120000"/>
              </a:lnSpc>
              <a:buClr>
                <a:srgbClr val="5890FF"/>
              </a:buClr>
              <a:buFont typeface="Arial" panose="020B0604020202020204" pitchFamily="34" charset="0"/>
              <a:buChar char="•"/>
              <a:defRPr sz="6000">
                <a:solidFill>
                  <a:schemeClr val="bg1"/>
                </a:solidFill>
                <a:latin typeface="FreightSansLFPro"/>
                <a:ea typeface="+mj-ea"/>
                <a:cs typeface="+mj-cs"/>
                <a:sym typeface="Helvetica"/>
              </a:defRPr>
            </a:lvl3pPr>
            <a:lvl4pPr marL="1828800" indent="-457200" algn="l" defTabSz="546100" eaLnBrk="1" hangingPunct="1">
              <a:lnSpc>
                <a:spcPct val="120000"/>
              </a:lnSpc>
              <a:buClr>
                <a:srgbClr val="5890FF"/>
              </a:buClr>
              <a:buFont typeface="Arial" panose="020B0604020202020204" pitchFamily="34" charset="0"/>
              <a:buChar char="•"/>
              <a:defRPr sz="5400">
                <a:solidFill>
                  <a:schemeClr val="bg1"/>
                </a:solidFill>
                <a:latin typeface="FreightSansLFPro"/>
                <a:ea typeface="+mj-ea"/>
                <a:cs typeface="+mj-cs"/>
                <a:sym typeface="Helvetica"/>
              </a:defRPr>
            </a:lvl4pPr>
            <a:lvl5pPr marL="2286000" indent="-457200" algn="l" defTabSz="546100" eaLnBrk="1" hangingPunct="1">
              <a:lnSpc>
                <a:spcPct val="120000"/>
              </a:lnSpc>
              <a:buClr>
                <a:srgbClr val="5890FF"/>
              </a:buClr>
              <a:buFont typeface="Arial" panose="020B0604020202020204" pitchFamily="34" charset="0"/>
              <a:buChar char="•"/>
              <a:defRPr sz="4800">
                <a:solidFill>
                  <a:schemeClr val="bg1"/>
                </a:solidFill>
                <a:latin typeface="FreightSansLFPro"/>
                <a:ea typeface="+mj-ea"/>
                <a:cs typeface="+mj-cs"/>
                <a:sym typeface="Helvetica"/>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a:lstStyle>
          <a:p>
            <a:pPr lvl="1"/>
            <a:r>
              <a:rPr lang="en-US" b="1"/>
              <a:t>Problem: </a:t>
            </a:r>
            <a:r>
              <a:rPr lang="en-US"/>
              <a:t>How to route users from edge to datacenters?</a:t>
            </a:r>
          </a:p>
          <a:p>
            <a:pPr lvl="2"/>
            <a:endParaRPr lang="en-US"/>
          </a:p>
          <a:p>
            <a:pPr lvl="1"/>
            <a:r>
              <a:rPr lang="en-US" b="1"/>
              <a:t>Traffic Allocator</a:t>
            </a:r>
          </a:p>
          <a:p>
            <a:pPr lvl="2"/>
            <a:r>
              <a:rPr lang="en-US"/>
              <a:t>Balances utilization</a:t>
            </a:r>
          </a:p>
          <a:p>
            <a:pPr lvl="2"/>
            <a:r>
              <a:rPr lang="en-US"/>
              <a:t>Minimizes network latency</a:t>
            </a:r>
          </a:p>
          <a:p>
            <a:pPr lvl="2"/>
            <a:endParaRPr lang="en-US"/>
          </a:p>
          <a:p>
            <a:pPr lvl="1"/>
            <a:r>
              <a:rPr lang="en-US" b="1"/>
              <a:t>Connection-aware Routing</a:t>
            </a:r>
          </a:p>
          <a:p>
            <a:pPr lvl="2"/>
            <a:r>
              <a:rPr lang="en-US"/>
              <a:t>Cache efficiency</a:t>
            </a:r>
          </a:p>
          <a:p>
            <a:pPr lvl="1"/>
            <a:endParaRPr lang="en-US"/>
          </a:p>
        </p:txBody>
      </p:sp>
      <p:sp>
        <p:nvSpPr>
          <p:cNvPr id="50" name="Rounded Rectangle 49">
            <a:extLst>
              <a:ext uri="{FF2B5EF4-FFF2-40B4-BE49-F238E27FC236}">
                <a16:creationId xmlns:a16="http://schemas.microsoft.com/office/drawing/2014/main" id="{2BA9CF1A-005D-B045-92CC-C0BE017B8CD0}"/>
              </a:ext>
            </a:extLst>
          </p:cNvPr>
          <p:cNvSpPr/>
          <p:nvPr/>
        </p:nvSpPr>
        <p:spPr>
          <a:xfrm>
            <a:off x="14995313" y="3158471"/>
            <a:ext cx="5172263" cy="7331727"/>
          </a:xfrm>
          <a:prstGeom prst="roundRect">
            <a:avLst/>
          </a:prstGeom>
          <a:noFill/>
          <a:ln w="127000" cap="flat">
            <a:solidFill>
              <a:srgbClr val="4472C4">
                <a:shade val="50000"/>
              </a:srgb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51" name="Straight Arrow Connector 50">
            <a:extLst>
              <a:ext uri="{FF2B5EF4-FFF2-40B4-BE49-F238E27FC236}">
                <a16:creationId xmlns:a16="http://schemas.microsoft.com/office/drawing/2014/main" id="{D594BFA8-9A6F-4E4F-BD7C-6208D89C5843}"/>
              </a:ext>
            </a:extLst>
          </p:cNvPr>
          <p:cNvCxnSpPr>
            <a:cxnSpLocks/>
            <a:stCxn id="64" idx="2"/>
          </p:cNvCxnSpPr>
          <p:nvPr/>
        </p:nvCxnSpPr>
        <p:spPr>
          <a:xfrm>
            <a:off x="17606376" y="10163386"/>
            <a:ext cx="0" cy="1096394"/>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58" name="TextBox 57">
            <a:extLst>
              <a:ext uri="{FF2B5EF4-FFF2-40B4-BE49-F238E27FC236}">
                <a16:creationId xmlns:a16="http://schemas.microsoft.com/office/drawing/2014/main" id="{F9EDEF26-7C36-0449-B0AA-9CACCE913D0C}"/>
              </a:ext>
            </a:extLst>
          </p:cNvPr>
          <p:cNvSpPr txBox="1"/>
          <p:nvPr/>
        </p:nvSpPr>
        <p:spPr>
          <a:xfrm>
            <a:off x="16425538" y="1425461"/>
            <a:ext cx="2200924"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Taiji</a:t>
            </a:r>
          </a:p>
        </p:txBody>
      </p:sp>
      <p:grpSp>
        <p:nvGrpSpPr>
          <p:cNvPr id="59" name="Group 58">
            <a:extLst>
              <a:ext uri="{FF2B5EF4-FFF2-40B4-BE49-F238E27FC236}">
                <a16:creationId xmlns:a16="http://schemas.microsoft.com/office/drawing/2014/main" id="{44AB2947-217E-704C-B833-D6E3886E52B3}"/>
              </a:ext>
            </a:extLst>
          </p:cNvPr>
          <p:cNvGrpSpPr/>
          <p:nvPr/>
        </p:nvGrpSpPr>
        <p:grpSpPr>
          <a:xfrm>
            <a:off x="15480874" y="3403136"/>
            <a:ext cx="4300328" cy="2366190"/>
            <a:chOff x="15239886" y="5430022"/>
            <a:chExt cx="4300328" cy="2366190"/>
          </a:xfrm>
        </p:grpSpPr>
        <p:sp>
          <p:nvSpPr>
            <p:cNvPr id="60" name="Rounded Rectangle 59">
              <a:extLst>
                <a:ext uri="{FF2B5EF4-FFF2-40B4-BE49-F238E27FC236}">
                  <a16:creationId xmlns:a16="http://schemas.microsoft.com/office/drawing/2014/main" id="{E9F62C0B-55E0-2A41-BCD1-B16FBEE7F67C}"/>
                </a:ext>
              </a:extLst>
            </p:cNvPr>
            <p:cNvSpPr/>
            <p:nvPr/>
          </p:nvSpPr>
          <p:spPr>
            <a:xfrm>
              <a:off x="15239886" y="5430022"/>
              <a:ext cx="4300328" cy="2366190"/>
            </a:xfrm>
            <a:prstGeom prst="roundRect">
              <a:avLst/>
            </a:prstGeom>
            <a:blipFill rotWithShape="1">
              <a:blip r:embed="rId4"/>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1" name="TextBox 60">
              <a:extLst>
                <a:ext uri="{FF2B5EF4-FFF2-40B4-BE49-F238E27FC236}">
                  <a16:creationId xmlns:a16="http://schemas.microsoft.com/office/drawing/2014/main" id="{A90636F6-4FE7-E440-A65D-54EEAD42FF9F}"/>
                </a:ext>
              </a:extLst>
            </p:cNvPr>
            <p:cNvSpPr txBox="1"/>
            <p:nvPr/>
          </p:nvSpPr>
          <p:spPr>
            <a:xfrm>
              <a:off x="16050124" y="5765928"/>
              <a:ext cx="2630528"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Traffic</a:t>
              </a:r>
            </a:p>
            <a:p>
              <a:pPr marL="0" marR="0" indent="0" algn="ctr" defTabSz="457200" rtl="0" fontAlgn="auto" latinLnBrk="1" hangingPunct="0">
                <a:lnSpc>
                  <a:spcPct val="110000"/>
                </a:lnSpc>
                <a:spcBef>
                  <a:spcPts val="0"/>
                </a:spcBef>
                <a:spcAft>
                  <a:spcPts val="0"/>
                </a:spcAft>
                <a:buClrTx/>
                <a:buSzTx/>
                <a:buFontTx/>
                <a:buNone/>
                <a:tabLst/>
              </a:pPr>
              <a:r>
                <a:rPr lang="en-US" sz="5000">
                  <a:solidFill>
                    <a:schemeClr val="tx1"/>
                  </a:solidFill>
                </a:rPr>
                <a:t>Allocator</a:t>
              </a:r>
              <a:endPar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endParaRPr>
            </a:p>
          </p:txBody>
        </p:sp>
      </p:grpSp>
      <p:grpSp>
        <p:nvGrpSpPr>
          <p:cNvPr id="63" name="Group 62">
            <a:extLst>
              <a:ext uri="{FF2B5EF4-FFF2-40B4-BE49-F238E27FC236}">
                <a16:creationId xmlns:a16="http://schemas.microsoft.com/office/drawing/2014/main" id="{4500E901-A29E-044D-A799-51298CF3570D}"/>
              </a:ext>
            </a:extLst>
          </p:cNvPr>
          <p:cNvGrpSpPr/>
          <p:nvPr/>
        </p:nvGrpSpPr>
        <p:grpSpPr>
          <a:xfrm>
            <a:off x="15456212" y="7797196"/>
            <a:ext cx="4300328" cy="2366190"/>
            <a:chOff x="15239886" y="5430022"/>
            <a:chExt cx="4300328" cy="2366190"/>
          </a:xfrm>
        </p:grpSpPr>
        <p:sp>
          <p:nvSpPr>
            <p:cNvPr id="64" name="Rounded Rectangle 63">
              <a:extLst>
                <a:ext uri="{FF2B5EF4-FFF2-40B4-BE49-F238E27FC236}">
                  <a16:creationId xmlns:a16="http://schemas.microsoft.com/office/drawing/2014/main" id="{6A72587B-4D06-0D47-8816-FBF5E8EC5FA8}"/>
                </a:ext>
              </a:extLst>
            </p:cNvPr>
            <p:cNvSpPr/>
            <p:nvPr/>
          </p:nvSpPr>
          <p:spPr>
            <a:xfrm>
              <a:off x="15239886" y="5430022"/>
              <a:ext cx="4300328" cy="2366190"/>
            </a:xfrm>
            <a:prstGeom prst="roundRect">
              <a:avLst/>
            </a:prstGeom>
            <a:blipFill rotWithShape="1">
              <a:blip r:embed="rId4"/>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5" name="TextBox 64">
              <a:extLst>
                <a:ext uri="{FF2B5EF4-FFF2-40B4-BE49-F238E27FC236}">
                  <a16:creationId xmlns:a16="http://schemas.microsoft.com/office/drawing/2014/main" id="{8A3A5BE6-2F0E-DD4C-8B15-7960785E2DA4}"/>
                </a:ext>
              </a:extLst>
            </p:cNvPr>
            <p:cNvSpPr txBox="1"/>
            <p:nvPr/>
          </p:nvSpPr>
          <p:spPr>
            <a:xfrm>
              <a:off x="15499493" y="5765928"/>
              <a:ext cx="3731791"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Conn. Aware</a:t>
              </a:r>
            </a:p>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Routing</a:t>
              </a:r>
            </a:p>
          </p:txBody>
        </p:sp>
      </p:grpSp>
      <p:grpSp>
        <p:nvGrpSpPr>
          <p:cNvPr id="67" name="Group 66">
            <a:extLst>
              <a:ext uri="{FF2B5EF4-FFF2-40B4-BE49-F238E27FC236}">
                <a16:creationId xmlns:a16="http://schemas.microsoft.com/office/drawing/2014/main" id="{E5B96349-5381-C44D-B389-ADDB71A9D1E5}"/>
              </a:ext>
            </a:extLst>
          </p:cNvPr>
          <p:cNvGrpSpPr/>
          <p:nvPr/>
        </p:nvGrpSpPr>
        <p:grpSpPr>
          <a:xfrm>
            <a:off x="15660145" y="5769326"/>
            <a:ext cx="3941785" cy="2007505"/>
            <a:chOff x="15660145" y="5769326"/>
            <a:chExt cx="3941785" cy="2007505"/>
          </a:xfrm>
        </p:grpSpPr>
        <p:cxnSp>
          <p:nvCxnSpPr>
            <p:cNvPr id="68" name="Straight Arrow Connector 67">
              <a:extLst>
                <a:ext uri="{FF2B5EF4-FFF2-40B4-BE49-F238E27FC236}">
                  <a16:creationId xmlns:a16="http://schemas.microsoft.com/office/drawing/2014/main" id="{1B075EA8-3877-F94B-8EBC-8DEB852B334E}"/>
                </a:ext>
              </a:extLst>
            </p:cNvPr>
            <p:cNvCxnSpPr>
              <a:cxnSpLocks/>
              <a:stCxn id="60" idx="2"/>
            </p:cNvCxnSpPr>
            <p:nvPr/>
          </p:nvCxnSpPr>
          <p:spPr>
            <a:xfrm>
              <a:off x="17631038" y="5769326"/>
              <a:ext cx="0" cy="2007505"/>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69" name="TextBox 68">
              <a:extLst>
                <a:ext uri="{FF2B5EF4-FFF2-40B4-BE49-F238E27FC236}">
                  <a16:creationId xmlns:a16="http://schemas.microsoft.com/office/drawing/2014/main" id="{BF1B54AB-6C15-BC4E-9D2D-B588396FB436}"/>
                </a:ext>
              </a:extLst>
            </p:cNvPr>
            <p:cNvSpPr txBox="1"/>
            <p:nvPr/>
          </p:nvSpPr>
          <p:spPr>
            <a:xfrm>
              <a:off x="15660145" y="6350506"/>
              <a:ext cx="3941785" cy="677108"/>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tx2">
                      <a:lumMod val="10000"/>
                    </a:schemeClr>
                  </a:solidFill>
                  <a:effectLst/>
                  <a:uFillTx/>
                  <a:latin typeface="Vista Sans OT Medium"/>
                  <a:ea typeface="Vista Sans OT Medium"/>
                  <a:cs typeface="Vista Sans OT Medium"/>
                  <a:sym typeface="Vista Sans OT Medium"/>
                </a:rPr>
                <a:t>Traffic Allocation</a:t>
              </a:r>
            </a:p>
          </p:txBody>
        </p:sp>
      </p:grpSp>
      <p:sp>
        <p:nvSpPr>
          <p:cNvPr id="73" name="TextBox 72">
            <a:extLst>
              <a:ext uri="{FF2B5EF4-FFF2-40B4-BE49-F238E27FC236}">
                <a16:creationId xmlns:a16="http://schemas.microsoft.com/office/drawing/2014/main" id="{E5E7C12B-70CC-F649-B48E-2EFA5576E628}"/>
              </a:ext>
            </a:extLst>
          </p:cNvPr>
          <p:cNvSpPr txBox="1"/>
          <p:nvPr/>
        </p:nvSpPr>
        <p:spPr>
          <a:xfrm>
            <a:off x="14281662" y="11469296"/>
            <a:ext cx="6599564"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tx2">
                    <a:lumMod val="10000"/>
                  </a:schemeClr>
                </a:solidFill>
                <a:effectLst/>
                <a:uFillTx/>
                <a:latin typeface="Vista Sans OT Medium"/>
                <a:ea typeface="Vista Sans OT Medium"/>
                <a:cs typeface="Vista Sans OT Medium"/>
                <a:sym typeface="Vista Sans OT Medium"/>
              </a:rPr>
              <a:t>User-to-Datacenter Mapping</a:t>
            </a:r>
          </a:p>
        </p:txBody>
      </p:sp>
    </p:spTree>
    <p:custDataLst>
      <p:tags r:id="rId1"/>
    </p:custDataLst>
    <p:extLst>
      <p:ext uri="{BB962C8B-B14F-4D97-AF65-F5344CB8AC3E}">
        <p14:creationId xmlns:p14="http://schemas.microsoft.com/office/powerpoint/2010/main" val="2433934937"/>
      </p:ext>
    </p:extLst>
  </p:cSld>
  <p:clrMapOvr>
    <a:masterClrMapping/>
  </p:clrMapOvr>
  <mc:AlternateContent xmlns:mc="http://schemas.openxmlformats.org/markup-compatibility/2006">
    <mc:Choice xmlns:p14="http://schemas.microsoft.com/office/powerpoint/2010/main" Requires="p14">
      <p:transition spd="med" p14:dur="700" advTm="38261">
        <p:fade/>
      </p:transition>
    </mc:Choice>
    <mc:Fallback>
      <p:transition spd="med" advTm="38261">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anchor="t">
            <a:normAutofit/>
          </a:bodyPr>
          <a:lstStyle/>
          <a:p>
            <a:r>
              <a:rPr lang="en-US"/>
              <a:t>Evaluation</a:t>
            </a:r>
          </a:p>
        </p:txBody>
      </p:sp>
      <p:sp>
        <p:nvSpPr>
          <p:cNvPr id="4" name="Slide Number Placeholder 3">
            <a:extLst>
              <a:ext uri="{FF2B5EF4-FFF2-40B4-BE49-F238E27FC236}">
                <a16:creationId xmlns:a16="http://schemas.microsoft.com/office/drawing/2014/main" id="{89E05FEB-5D87-C743-80FF-9E2CDD394BC0}"/>
              </a:ext>
            </a:extLst>
          </p:cNvPr>
          <p:cNvSpPr>
            <a:spLocks noGrp="1"/>
          </p:cNvSpPr>
          <p:nvPr>
            <p:ph type="sldNum" sz="quarter" idx="12"/>
          </p:nvPr>
        </p:nvSpPr>
        <p:spPr/>
        <p:txBody>
          <a:bodyPr/>
          <a:lstStyle/>
          <a:p>
            <a:fld id="{1AA0B271-0004-654C-B615-3785AE065827}" type="slidenum">
              <a:rPr lang="en-US" smtClean="0"/>
              <a:t>27</a:t>
            </a:fld>
            <a:endParaRPr lang="en-US"/>
          </a:p>
        </p:txBody>
      </p:sp>
      <p:sp>
        <p:nvSpPr>
          <p:cNvPr id="34" name="Text Placeholder 2">
            <a:extLst>
              <a:ext uri="{FF2B5EF4-FFF2-40B4-BE49-F238E27FC236}">
                <a16:creationId xmlns:a16="http://schemas.microsoft.com/office/drawing/2014/main" id="{B2684698-962B-2846-BD67-B0924D5619A3}"/>
              </a:ext>
            </a:extLst>
          </p:cNvPr>
          <p:cNvSpPr txBox="1">
            <a:spLocks/>
          </p:cNvSpPr>
          <p:nvPr/>
        </p:nvSpPr>
        <p:spPr>
          <a:xfrm>
            <a:off x="929805" y="2879725"/>
            <a:ext cx="11262195" cy="7885545"/>
          </a:xfrm>
          <a:prstGeom prst="rect">
            <a:avLst/>
          </a:prstGeom>
        </p:spPr>
        <p:txBody>
          <a:bodyPr vert="horz" lIns="0" tIns="0" rIns="0" bIns="0" anchor="t"/>
          <a:lstStyle>
            <a:lvl1pPr marL="571500" indent="-571500" algn="l" defTabSz="546100" eaLnBrk="1" hangingPunct="1">
              <a:lnSpc>
                <a:spcPct val="120000"/>
              </a:lnSpc>
              <a:buClr>
                <a:srgbClr val="5890FF"/>
              </a:buClr>
              <a:buSzPct val="100000"/>
              <a:buFont typeface="Arial"/>
              <a:buChar char="•"/>
              <a:defRPr sz="7000" baseline="0">
                <a:solidFill>
                  <a:schemeClr val="bg1"/>
                </a:solidFill>
                <a:latin typeface="FreightSansLFPro"/>
                <a:ea typeface="+mj-ea"/>
                <a:cs typeface="+mj-cs"/>
                <a:sym typeface="Helvetica"/>
              </a:defRPr>
            </a:lvl1pPr>
            <a:lvl2pPr marL="914400" indent="-457200" algn="l" defTabSz="546100" eaLnBrk="1" hangingPunct="1">
              <a:lnSpc>
                <a:spcPct val="120000"/>
              </a:lnSpc>
              <a:buClr>
                <a:srgbClr val="5890FF"/>
              </a:buClr>
              <a:buFont typeface="Arial" panose="020B0604020202020204" pitchFamily="34" charset="0"/>
              <a:buChar char="•"/>
              <a:defRPr sz="6600">
                <a:solidFill>
                  <a:schemeClr val="bg1"/>
                </a:solidFill>
                <a:latin typeface="FreightSansLFPro"/>
                <a:ea typeface="+mj-ea"/>
                <a:cs typeface="+mj-cs"/>
                <a:sym typeface="Helvetica"/>
              </a:defRPr>
            </a:lvl2pPr>
            <a:lvl3pPr marL="1371600" indent="-457200" algn="l" defTabSz="546100" eaLnBrk="1" hangingPunct="1">
              <a:lnSpc>
                <a:spcPct val="120000"/>
              </a:lnSpc>
              <a:buClr>
                <a:srgbClr val="5890FF"/>
              </a:buClr>
              <a:buFont typeface="Arial" panose="020B0604020202020204" pitchFamily="34" charset="0"/>
              <a:buChar char="•"/>
              <a:defRPr sz="6000">
                <a:solidFill>
                  <a:schemeClr val="bg1"/>
                </a:solidFill>
                <a:latin typeface="FreightSansLFPro"/>
                <a:ea typeface="+mj-ea"/>
                <a:cs typeface="+mj-cs"/>
                <a:sym typeface="Helvetica"/>
              </a:defRPr>
            </a:lvl3pPr>
            <a:lvl4pPr marL="1828800" indent="-457200" algn="l" defTabSz="546100" eaLnBrk="1" hangingPunct="1">
              <a:lnSpc>
                <a:spcPct val="120000"/>
              </a:lnSpc>
              <a:buClr>
                <a:srgbClr val="5890FF"/>
              </a:buClr>
              <a:buFont typeface="Arial" panose="020B0604020202020204" pitchFamily="34" charset="0"/>
              <a:buChar char="•"/>
              <a:defRPr sz="5400">
                <a:solidFill>
                  <a:schemeClr val="bg1"/>
                </a:solidFill>
                <a:latin typeface="FreightSansLFPro"/>
                <a:ea typeface="+mj-ea"/>
                <a:cs typeface="+mj-cs"/>
                <a:sym typeface="Helvetica"/>
              </a:defRPr>
            </a:lvl4pPr>
            <a:lvl5pPr marL="2286000" indent="-457200" algn="l" defTabSz="546100" eaLnBrk="1" hangingPunct="1">
              <a:lnSpc>
                <a:spcPct val="120000"/>
              </a:lnSpc>
              <a:buClr>
                <a:srgbClr val="5890FF"/>
              </a:buClr>
              <a:buFont typeface="Arial" panose="020B0604020202020204" pitchFamily="34" charset="0"/>
              <a:buChar char="•"/>
              <a:defRPr sz="4800">
                <a:solidFill>
                  <a:schemeClr val="bg1"/>
                </a:solidFill>
                <a:latin typeface="FreightSansLFPro"/>
                <a:ea typeface="+mj-ea"/>
                <a:cs typeface="+mj-cs"/>
                <a:sym typeface="Helvetica"/>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a:lstStyle>
          <a:p>
            <a:pPr lvl="1"/>
            <a:r>
              <a:rPr lang="en-US" b="1"/>
              <a:t>Traffic Allocator</a:t>
            </a:r>
          </a:p>
          <a:p>
            <a:pPr lvl="2"/>
            <a:r>
              <a:rPr lang="en-US"/>
              <a:t>How well can Taiji balance utilization?</a:t>
            </a:r>
          </a:p>
          <a:p>
            <a:pPr lvl="2"/>
            <a:r>
              <a:rPr lang="en-US"/>
              <a:t>How optimal is network latency?</a:t>
            </a:r>
          </a:p>
          <a:p>
            <a:pPr lvl="2"/>
            <a:endParaRPr lang="en-US"/>
          </a:p>
          <a:p>
            <a:pPr lvl="1"/>
            <a:r>
              <a:rPr lang="en-US" b="1"/>
              <a:t>Connection-aware Routing</a:t>
            </a:r>
          </a:p>
          <a:p>
            <a:pPr lvl="2"/>
            <a:r>
              <a:rPr lang="en-US"/>
              <a:t>Does it improve cache efficiency?</a:t>
            </a:r>
          </a:p>
          <a:p>
            <a:pPr lvl="1"/>
            <a:endParaRPr lang="en-US"/>
          </a:p>
        </p:txBody>
      </p:sp>
      <p:sp>
        <p:nvSpPr>
          <p:cNvPr id="50" name="Rounded Rectangle 49">
            <a:extLst>
              <a:ext uri="{FF2B5EF4-FFF2-40B4-BE49-F238E27FC236}">
                <a16:creationId xmlns:a16="http://schemas.microsoft.com/office/drawing/2014/main" id="{2BA9CF1A-005D-B045-92CC-C0BE017B8CD0}"/>
              </a:ext>
            </a:extLst>
          </p:cNvPr>
          <p:cNvSpPr/>
          <p:nvPr/>
        </p:nvSpPr>
        <p:spPr>
          <a:xfrm>
            <a:off x="14995313" y="3158471"/>
            <a:ext cx="5172263" cy="7331727"/>
          </a:xfrm>
          <a:prstGeom prst="roundRect">
            <a:avLst/>
          </a:prstGeom>
          <a:noFill/>
          <a:ln w="127000" cap="flat">
            <a:solidFill>
              <a:srgbClr val="4472C4">
                <a:shade val="50000"/>
              </a:srgb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51" name="Straight Arrow Connector 50">
            <a:extLst>
              <a:ext uri="{FF2B5EF4-FFF2-40B4-BE49-F238E27FC236}">
                <a16:creationId xmlns:a16="http://schemas.microsoft.com/office/drawing/2014/main" id="{D594BFA8-9A6F-4E4F-BD7C-6208D89C5843}"/>
              </a:ext>
            </a:extLst>
          </p:cNvPr>
          <p:cNvCxnSpPr>
            <a:cxnSpLocks/>
            <a:stCxn id="64" idx="2"/>
          </p:cNvCxnSpPr>
          <p:nvPr/>
        </p:nvCxnSpPr>
        <p:spPr>
          <a:xfrm>
            <a:off x="17606376" y="10163386"/>
            <a:ext cx="0" cy="1096394"/>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58" name="TextBox 57">
            <a:extLst>
              <a:ext uri="{FF2B5EF4-FFF2-40B4-BE49-F238E27FC236}">
                <a16:creationId xmlns:a16="http://schemas.microsoft.com/office/drawing/2014/main" id="{F9EDEF26-7C36-0449-B0AA-9CACCE913D0C}"/>
              </a:ext>
            </a:extLst>
          </p:cNvPr>
          <p:cNvSpPr txBox="1"/>
          <p:nvPr/>
        </p:nvSpPr>
        <p:spPr>
          <a:xfrm>
            <a:off x="16425538" y="1425461"/>
            <a:ext cx="2200924"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Taiji</a:t>
            </a:r>
          </a:p>
        </p:txBody>
      </p:sp>
      <p:grpSp>
        <p:nvGrpSpPr>
          <p:cNvPr id="59" name="Group 58">
            <a:extLst>
              <a:ext uri="{FF2B5EF4-FFF2-40B4-BE49-F238E27FC236}">
                <a16:creationId xmlns:a16="http://schemas.microsoft.com/office/drawing/2014/main" id="{44AB2947-217E-704C-B833-D6E3886E52B3}"/>
              </a:ext>
            </a:extLst>
          </p:cNvPr>
          <p:cNvGrpSpPr/>
          <p:nvPr/>
        </p:nvGrpSpPr>
        <p:grpSpPr>
          <a:xfrm>
            <a:off x="15480874" y="3403136"/>
            <a:ext cx="4300328" cy="2366190"/>
            <a:chOff x="15239886" y="5430022"/>
            <a:chExt cx="4300328" cy="2366190"/>
          </a:xfrm>
        </p:grpSpPr>
        <p:sp>
          <p:nvSpPr>
            <p:cNvPr id="60" name="Rounded Rectangle 59">
              <a:extLst>
                <a:ext uri="{FF2B5EF4-FFF2-40B4-BE49-F238E27FC236}">
                  <a16:creationId xmlns:a16="http://schemas.microsoft.com/office/drawing/2014/main" id="{E9F62C0B-55E0-2A41-BCD1-B16FBEE7F67C}"/>
                </a:ext>
              </a:extLst>
            </p:cNvPr>
            <p:cNvSpPr/>
            <p:nvPr/>
          </p:nvSpPr>
          <p:spPr>
            <a:xfrm>
              <a:off x="15239886" y="5430022"/>
              <a:ext cx="4300328" cy="2366190"/>
            </a:xfrm>
            <a:prstGeom prst="roundRect">
              <a:avLst/>
            </a:prstGeom>
            <a:blipFill rotWithShape="1">
              <a:blip r:embed="rId4"/>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1" name="TextBox 60">
              <a:extLst>
                <a:ext uri="{FF2B5EF4-FFF2-40B4-BE49-F238E27FC236}">
                  <a16:creationId xmlns:a16="http://schemas.microsoft.com/office/drawing/2014/main" id="{A90636F6-4FE7-E440-A65D-54EEAD42FF9F}"/>
                </a:ext>
              </a:extLst>
            </p:cNvPr>
            <p:cNvSpPr txBox="1"/>
            <p:nvPr/>
          </p:nvSpPr>
          <p:spPr>
            <a:xfrm>
              <a:off x="16050124" y="5765928"/>
              <a:ext cx="2630528"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Traffic</a:t>
              </a:r>
            </a:p>
            <a:p>
              <a:pPr marL="0" marR="0" indent="0" algn="ctr" defTabSz="457200" rtl="0" fontAlgn="auto" latinLnBrk="1" hangingPunct="0">
                <a:lnSpc>
                  <a:spcPct val="110000"/>
                </a:lnSpc>
                <a:spcBef>
                  <a:spcPts val="0"/>
                </a:spcBef>
                <a:spcAft>
                  <a:spcPts val="0"/>
                </a:spcAft>
                <a:buClrTx/>
                <a:buSzTx/>
                <a:buFontTx/>
                <a:buNone/>
                <a:tabLst/>
              </a:pPr>
              <a:r>
                <a:rPr lang="en-US" sz="5000">
                  <a:solidFill>
                    <a:schemeClr val="tx1"/>
                  </a:solidFill>
                </a:rPr>
                <a:t>Allocator</a:t>
              </a:r>
              <a:endPar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endParaRPr>
            </a:p>
          </p:txBody>
        </p:sp>
      </p:grpSp>
      <p:grpSp>
        <p:nvGrpSpPr>
          <p:cNvPr id="63" name="Group 62">
            <a:extLst>
              <a:ext uri="{FF2B5EF4-FFF2-40B4-BE49-F238E27FC236}">
                <a16:creationId xmlns:a16="http://schemas.microsoft.com/office/drawing/2014/main" id="{4500E901-A29E-044D-A799-51298CF3570D}"/>
              </a:ext>
            </a:extLst>
          </p:cNvPr>
          <p:cNvGrpSpPr/>
          <p:nvPr/>
        </p:nvGrpSpPr>
        <p:grpSpPr>
          <a:xfrm>
            <a:off x="15456212" y="7797196"/>
            <a:ext cx="4300328" cy="2366190"/>
            <a:chOff x="15239886" y="5430022"/>
            <a:chExt cx="4300328" cy="2366190"/>
          </a:xfrm>
        </p:grpSpPr>
        <p:sp>
          <p:nvSpPr>
            <p:cNvPr id="64" name="Rounded Rectangle 63">
              <a:extLst>
                <a:ext uri="{FF2B5EF4-FFF2-40B4-BE49-F238E27FC236}">
                  <a16:creationId xmlns:a16="http://schemas.microsoft.com/office/drawing/2014/main" id="{6A72587B-4D06-0D47-8816-FBF5E8EC5FA8}"/>
                </a:ext>
              </a:extLst>
            </p:cNvPr>
            <p:cNvSpPr/>
            <p:nvPr/>
          </p:nvSpPr>
          <p:spPr>
            <a:xfrm>
              <a:off x="15239886" y="5430022"/>
              <a:ext cx="4300328" cy="2366190"/>
            </a:xfrm>
            <a:prstGeom prst="roundRect">
              <a:avLst/>
            </a:prstGeom>
            <a:blipFill rotWithShape="1">
              <a:blip r:embed="rId4"/>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5" name="TextBox 64">
              <a:extLst>
                <a:ext uri="{FF2B5EF4-FFF2-40B4-BE49-F238E27FC236}">
                  <a16:creationId xmlns:a16="http://schemas.microsoft.com/office/drawing/2014/main" id="{8A3A5BE6-2F0E-DD4C-8B15-7960785E2DA4}"/>
                </a:ext>
              </a:extLst>
            </p:cNvPr>
            <p:cNvSpPr txBox="1"/>
            <p:nvPr/>
          </p:nvSpPr>
          <p:spPr>
            <a:xfrm>
              <a:off x="15499493" y="5765928"/>
              <a:ext cx="3731791" cy="1692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Conn. Aware</a:t>
              </a:r>
            </a:p>
            <a:p>
              <a:pPr marL="0" marR="0" indent="0" algn="ctr" defTabSz="457200" rtl="0" fontAlgn="auto" latinLnBrk="1" hangingPunct="0">
                <a:lnSpc>
                  <a:spcPct val="110000"/>
                </a:lnSpc>
                <a:spcBef>
                  <a:spcPts val="0"/>
                </a:spcBef>
                <a:spcAft>
                  <a:spcPts val="0"/>
                </a:spcAft>
                <a:buClrTx/>
                <a:buSzTx/>
                <a:buFontTx/>
                <a:buNone/>
                <a:tabLst/>
              </a:pPr>
              <a:r>
                <a:rPr kumimoji="0" lang="en-US" sz="5000" b="0" i="0" u="none" strike="noStrike" cap="none" spc="0" normalizeH="0" baseline="0">
                  <a:ln>
                    <a:noFill/>
                  </a:ln>
                  <a:solidFill>
                    <a:schemeClr val="tx1"/>
                  </a:solidFill>
                  <a:effectLst/>
                  <a:uFillTx/>
                  <a:latin typeface="Vista Sans OT Medium"/>
                  <a:ea typeface="Vista Sans OT Medium"/>
                  <a:cs typeface="Vista Sans OT Medium"/>
                  <a:sym typeface="Vista Sans OT Medium"/>
                </a:rPr>
                <a:t>Routing</a:t>
              </a:r>
            </a:p>
          </p:txBody>
        </p:sp>
      </p:grpSp>
      <p:grpSp>
        <p:nvGrpSpPr>
          <p:cNvPr id="67" name="Group 66">
            <a:extLst>
              <a:ext uri="{FF2B5EF4-FFF2-40B4-BE49-F238E27FC236}">
                <a16:creationId xmlns:a16="http://schemas.microsoft.com/office/drawing/2014/main" id="{E5B96349-5381-C44D-B389-ADDB71A9D1E5}"/>
              </a:ext>
            </a:extLst>
          </p:cNvPr>
          <p:cNvGrpSpPr/>
          <p:nvPr/>
        </p:nvGrpSpPr>
        <p:grpSpPr>
          <a:xfrm>
            <a:off x="15660145" y="5769326"/>
            <a:ext cx="3941785" cy="2007505"/>
            <a:chOff x="15660145" y="5769326"/>
            <a:chExt cx="3941785" cy="2007505"/>
          </a:xfrm>
        </p:grpSpPr>
        <p:cxnSp>
          <p:nvCxnSpPr>
            <p:cNvPr id="68" name="Straight Arrow Connector 67">
              <a:extLst>
                <a:ext uri="{FF2B5EF4-FFF2-40B4-BE49-F238E27FC236}">
                  <a16:creationId xmlns:a16="http://schemas.microsoft.com/office/drawing/2014/main" id="{1B075EA8-3877-F94B-8EBC-8DEB852B334E}"/>
                </a:ext>
              </a:extLst>
            </p:cNvPr>
            <p:cNvCxnSpPr>
              <a:cxnSpLocks/>
              <a:stCxn id="60" idx="2"/>
            </p:cNvCxnSpPr>
            <p:nvPr/>
          </p:nvCxnSpPr>
          <p:spPr>
            <a:xfrm>
              <a:off x="17631038" y="5769326"/>
              <a:ext cx="0" cy="2007505"/>
            </a:xfrm>
            <a:prstGeom prst="straightConnector1">
              <a:avLst/>
            </a:prstGeom>
            <a:noFill/>
            <a:ln w="1270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69" name="TextBox 68">
              <a:extLst>
                <a:ext uri="{FF2B5EF4-FFF2-40B4-BE49-F238E27FC236}">
                  <a16:creationId xmlns:a16="http://schemas.microsoft.com/office/drawing/2014/main" id="{BF1B54AB-6C15-BC4E-9D2D-B588396FB436}"/>
                </a:ext>
              </a:extLst>
            </p:cNvPr>
            <p:cNvSpPr txBox="1"/>
            <p:nvPr/>
          </p:nvSpPr>
          <p:spPr>
            <a:xfrm>
              <a:off x="15660145" y="6350506"/>
              <a:ext cx="3941785" cy="677108"/>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tx2">
                      <a:lumMod val="10000"/>
                    </a:schemeClr>
                  </a:solidFill>
                  <a:effectLst/>
                  <a:uFillTx/>
                  <a:latin typeface="Vista Sans OT Medium"/>
                  <a:ea typeface="Vista Sans OT Medium"/>
                  <a:cs typeface="Vista Sans OT Medium"/>
                  <a:sym typeface="Vista Sans OT Medium"/>
                </a:rPr>
                <a:t>Traffic Allocation</a:t>
              </a:r>
            </a:p>
          </p:txBody>
        </p:sp>
      </p:grpSp>
      <p:sp>
        <p:nvSpPr>
          <p:cNvPr id="73" name="TextBox 72">
            <a:extLst>
              <a:ext uri="{FF2B5EF4-FFF2-40B4-BE49-F238E27FC236}">
                <a16:creationId xmlns:a16="http://schemas.microsoft.com/office/drawing/2014/main" id="{E5E7C12B-70CC-F649-B48E-2EFA5576E628}"/>
              </a:ext>
            </a:extLst>
          </p:cNvPr>
          <p:cNvSpPr txBox="1"/>
          <p:nvPr/>
        </p:nvSpPr>
        <p:spPr>
          <a:xfrm>
            <a:off x="14281662" y="11469296"/>
            <a:ext cx="6599564"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tx2">
                    <a:lumMod val="10000"/>
                  </a:schemeClr>
                </a:solidFill>
                <a:effectLst/>
                <a:uFillTx/>
                <a:latin typeface="Vista Sans OT Medium"/>
                <a:ea typeface="Vista Sans OT Medium"/>
                <a:cs typeface="Vista Sans OT Medium"/>
                <a:sym typeface="Vista Sans OT Medium"/>
              </a:rPr>
              <a:t>User-to-Datacenter Mapping</a:t>
            </a:r>
          </a:p>
        </p:txBody>
      </p:sp>
    </p:spTree>
    <p:custDataLst>
      <p:tags r:id="rId1"/>
    </p:custDataLst>
    <p:extLst>
      <p:ext uri="{BB962C8B-B14F-4D97-AF65-F5344CB8AC3E}">
        <p14:creationId xmlns:p14="http://schemas.microsoft.com/office/powerpoint/2010/main" val="459349280"/>
      </p:ext>
    </p:extLst>
  </p:cSld>
  <p:clrMapOvr>
    <a:masterClrMapping/>
  </p:clrMapOvr>
  <mc:AlternateContent xmlns:mc="http://schemas.openxmlformats.org/markup-compatibility/2006">
    <mc:Choice xmlns:p14="http://schemas.microsoft.com/office/powerpoint/2010/main" Requires="p14">
      <p:transition spd="med" p14:dur="700" advTm="38261">
        <p:fade/>
      </p:transition>
    </mc:Choice>
    <mc:Fallback>
      <p:transition spd="med" advTm="38261">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a:t>Humans managing edge-to-datacenter routing</a:t>
            </a:r>
          </a:p>
        </p:txBody>
      </p:sp>
      <p:sp>
        <p:nvSpPr>
          <p:cNvPr id="4" name="Slide Number Placeholder 3">
            <a:extLst>
              <a:ext uri="{FF2B5EF4-FFF2-40B4-BE49-F238E27FC236}">
                <a16:creationId xmlns:a16="http://schemas.microsoft.com/office/drawing/2014/main" id="{8C4D7C47-B086-8C4A-B34F-4EA4D39981D5}"/>
              </a:ext>
            </a:extLst>
          </p:cNvPr>
          <p:cNvSpPr>
            <a:spLocks noGrp="1"/>
          </p:cNvSpPr>
          <p:nvPr>
            <p:ph type="sldNum" sz="quarter" idx="12"/>
          </p:nvPr>
        </p:nvSpPr>
        <p:spPr/>
        <p:txBody>
          <a:bodyPr/>
          <a:lstStyle/>
          <a:p>
            <a:fld id="{1AA0B271-0004-654C-B615-3785AE065827}" type="slidenum">
              <a:rPr lang="en-US" smtClean="0"/>
              <a:t>28</a:t>
            </a:fld>
            <a:endParaRPr lang="en-US"/>
          </a:p>
        </p:txBody>
      </p:sp>
      <p:grpSp>
        <p:nvGrpSpPr>
          <p:cNvPr id="9" name="Group 8">
            <a:extLst>
              <a:ext uri="{FF2B5EF4-FFF2-40B4-BE49-F238E27FC236}">
                <a16:creationId xmlns:a16="http://schemas.microsoft.com/office/drawing/2014/main" id="{81A715A6-4841-8E40-812B-579F1F439AC3}"/>
              </a:ext>
            </a:extLst>
          </p:cNvPr>
          <p:cNvGrpSpPr/>
          <p:nvPr/>
        </p:nvGrpSpPr>
        <p:grpSpPr>
          <a:xfrm>
            <a:off x="1839834" y="3335866"/>
            <a:ext cx="18384916" cy="10380134"/>
            <a:chOff x="1839834" y="3335866"/>
            <a:chExt cx="18384916" cy="10380134"/>
          </a:xfrm>
        </p:grpSpPr>
        <p:pic>
          <p:nvPicPr>
            <p:cNvPr id="11" name="Picture 10">
              <a:extLst>
                <a:ext uri="{FF2B5EF4-FFF2-40B4-BE49-F238E27FC236}">
                  <a16:creationId xmlns:a16="http://schemas.microsoft.com/office/drawing/2014/main" id="{ACCAD2CA-24F9-BE47-8FDE-AAD8F8DE52AD}"/>
                </a:ext>
              </a:extLst>
            </p:cNvPr>
            <p:cNvPicPr>
              <a:picLocks noChangeAspect="1"/>
            </p:cNvPicPr>
            <p:nvPr/>
          </p:nvPicPr>
          <p:blipFill rotWithShape="1">
            <a:blip r:embed="rId3">
              <a:extLst>
                <a:ext uri="{28A0092B-C50C-407E-A947-70E740481C1C}">
                  <a14:useLocalDpi xmlns:a14="http://schemas.microsoft.com/office/drawing/2010/main" val="0"/>
                </a:ext>
              </a:extLst>
            </a:blip>
            <a:srcRect t="5847"/>
            <a:stretch/>
          </p:blipFill>
          <p:spPr>
            <a:xfrm>
              <a:off x="3194050" y="3335866"/>
              <a:ext cx="17030700" cy="9338733"/>
            </a:xfrm>
            <a:prstGeom prst="rect">
              <a:avLst/>
            </a:prstGeom>
          </p:spPr>
        </p:pic>
        <p:grpSp>
          <p:nvGrpSpPr>
            <p:cNvPr id="12" name="Group 11">
              <a:extLst>
                <a:ext uri="{FF2B5EF4-FFF2-40B4-BE49-F238E27FC236}">
                  <a16:creationId xmlns:a16="http://schemas.microsoft.com/office/drawing/2014/main" id="{52886916-D148-5442-9001-64BB2D54BE46}"/>
                </a:ext>
              </a:extLst>
            </p:cNvPr>
            <p:cNvGrpSpPr/>
            <p:nvPr/>
          </p:nvGrpSpPr>
          <p:grpSpPr>
            <a:xfrm>
              <a:off x="1839834" y="4914814"/>
              <a:ext cx="11183084" cy="8801186"/>
              <a:chOff x="1839834" y="4914814"/>
              <a:chExt cx="11183084" cy="8801186"/>
            </a:xfrm>
          </p:grpSpPr>
          <p:sp>
            <p:nvSpPr>
              <p:cNvPr id="13" name="TextBox 12">
                <a:extLst>
                  <a:ext uri="{FF2B5EF4-FFF2-40B4-BE49-F238E27FC236}">
                    <a16:creationId xmlns:a16="http://schemas.microsoft.com/office/drawing/2014/main" id="{6F03373B-A742-D64D-ADA4-B74F8D559D13}"/>
                  </a:ext>
                </a:extLst>
              </p:cNvPr>
              <p:cNvSpPr txBox="1"/>
              <p:nvPr/>
            </p:nvSpPr>
            <p:spPr>
              <a:xfrm>
                <a:off x="11081682" y="12531060"/>
                <a:ext cx="1941236"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Time</a:t>
                </a:r>
              </a:p>
            </p:txBody>
          </p:sp>
          <p:sp>
            <p:nvSpPr>
              <p:cNvPr id="14" name="TextBox 13">
                <a:extLst>
                  <a:ext uri="{FF2B5EF4-FFF2-40B4-BE49-F238E27FC236}">
                    <a16:creationId xmlns:a16="http://schemas.microsoft.com/office/drawing/2014/main" id="{D60E35F7-D596-0943-88AC-0FACB33EC98A}"/>
                  </a:ext>
                </a:extLst>
              </p:cNvPr>
              <p:cNvSpPr txBox="1"/>
              <p:nvPr/>
            </p:nvSpPr>
            <p:spPr>
              <a:xfrm rot="16200000">
                <a:off x="-449094" y="7203742"/>
                <a:ext cx="5762796"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Utilization (%)</a:t>
                </a:r>
              </a:p>
            </p:txBody>
          </p:sp>
        </p:grpSp>
      </p:grpSp>
      <p:sp>
        <p:nvSpPr>
          <p:cNvPr id="3" name="TextBox 2">
            <a:extLst>
              <a:ext uri="{FF2B5EF4-FFF2-40B4-BE49-F238E27FC236}">
                <a16:creationId xmlns:a16="http://schemas.microsoft.com/office/drawing/2014/main" id="{8C0FFFCF-BD5E-1246-BB21-4A1D18AA0D37}"/>
              </a:ext>
            </a:extLst>
          </p:cNvPr>
          <p:cNvSpPr txBox="1"/>
          <p:nvPr/>
        </p:nvSpPr>
        <p:spPr>
          <a:xfrm>
            <a:off x="4379132" y="2879725"/>
            <a:ext cx="2308325"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2015</a:t>
            </a:r>
          </a:p>
        </p:txBody>
      </p:sp>
    </p:spTree>
    <p:extLst>
      <p:ext uri="{BB962C8B-B14F-4D97-AF65-F5344CB8AC3E}">
        <p14:creationId xmlns:p14="http://schemas.microsoft.com/office/powerpoint/2010/main" val="528505265"/>
      </p:ext>
    </p:extLst>
  </p:cSld>
  <p:clrMapOvr>
    <a:masterClrMapping/>
  </p:clrMapOvr>
  <mc:AlternateContent xmlns:mc="http://schemas.openxmlformats.org/markup-compatibility/2006">
    <mc:Choice xmlns:p14="http://schemas.microsoft.com/office/powerpoint/2010/main" Requires="p14">
      <p:transition spd="med" p14:dur="700" advTm="7170">
        <p:fade/>
      </p:transition>
    </mc:Choice>
    <mc:Fallback>
      <p:transition spd="med" advTm="717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E47697-0E52-2543-8937-87DE6CA6F66B}"/>
              </a:ext>
            </a:extLst>
          </p:cNvPr>
          <p:cNvSpPr>
            <a:spLocks noGrp="1"/>
          </p:cNvSpPr>
          <p:nvPr>
            <p:ph type="sldNum" sz="quarter" idx="13"/>
          </p:nvPr>
        </p:nvSpPr>
        <p:spPr/>
        <p:txBody>
          <a:bodyPr/>
          <a:lstStyle/>
          <a:p>
            <a:fld id="{1AA0B271-0004-654C-B615-3785AE065827}" type="slidenum">
              <a:rPr lang="en-US" smtClean="0"/>
              <a:t>2</a:t>
            </a:fld>
            <a:endParaRPr lang="en-US"/>
          </a:p>
        </p:txBody>
      </p:sp>
      <p:sp>
        <p:nvSpPr>
          <p:cNvPr id="7" name="Title 2">
            <a:extLst>
              <a:ext uri="{FF2B5EF4-FFF2-40B4-BE49-F238E27FC236}">
                <a16:creationId xmlns:a16="http://schemas.microsoft.com/office/drawing/2014/main" id="{1DC3E51C-1638-B34A-BBD7-2A43C5E7A28A}"/>
              </a:ext>
            </a:extLst>
          </p:cNvPr>
          <p:cNvSpPr>
            <a:spLocks noGrp="1"/>
          </p:cNvSpPr>
          <p:nvPr>
            <p:ph type="title"/>
          </p:nvPr>
        </p:nvSpPr>
        <p:spPr>
          <a:xfrm>
            <a:off x="1524000" y="1041400"/>
            <a:ext cx="21336000" cy="1838325"/>
          </a:xfrm>
        </p:spPr>
        <p:txBody>
          <a:bodyPr>
            <a:normAutofit/>
          </a:bodyPr>
          <a:lstStyle/>
          <a:p>
            <a:r>
              <a:rPr lang="en-US" sz="8000"/>
              <a:t>User requests are routed via edge nodes</a:t>
            </a:r>
          </a:p>
        </p:txBody>
      </p:sp>
      <p:grpSp>
        <p:nvGrpSpPr>
          <p:cNvPr id="16" name="Group 15">
            <a:extLst>
              <a:ext uri="{FF2B5EF4-FFF2-40B4-BE49-F238E27FC236}">
                <a16:creationId xmlns:a16="http://schemas.microsoft.com/office/drawing/2014/main" id="{39993D4F-70EF-FB42-AA18-B9816C467945}"/>
              </a:ext>
            </a:extLst>
          </p:cNvPr>
          <p:cNvGrpSpPr>
            <a:grpSpLocks noChangeAspect="1"/>
          </p:cNvGrpSpPr>
          <p:nvPr/>
        </p:nvGrpSpPr>
        <p:grpSpPr>
          <a:xfrm>
            <a:off x="1510870" y="3590925"/>
            <a:ext cx="21349130" cy="8093075"/>
            <a:chOff x="1574800" y="2737595"/>
            <a:chExt cx="13817600" cy="5238006"/>
          </a:xfrm>
        </p:grpSpPr>
        <p:pic>
          <p:nvPicPr>
            <p:cNvPr id="6" name="world map.png" descr="world map.png">
              <a:extLst>
                <a:ext uri="{FF2B5EF4-FFF2-40B4-BE49-F238E27FC236}">
                  <a16:creationId xmlns:a16="http://schemas.microsoft.com/office/drawing/2014/main" id="{1FF1BB4F-8B2F-2E44-9DEE-E96A842306A3}"/>
                </a:ext>
              </a:extLst>
            </p:cNvPr>
            <p:cNvPicPr>
              <a:picLocks noChangeAspect="1"/>
            </p:cNvPicPr>
            <p:nvPr/>
          </p:nvPicPr>
          <p:blipFill rotWithShape="1">
            <a:blip r:embed="rId4">
              <a:duotone>
                <a:prstClr val="black"/>
                <a:schemeClr val="accent1">
                  <a:tint val="45000"/>
                  <a:satMod val="400000"/>
                </a:schemeClr>
              </a:duotone>
              <a:alphaModFix/>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rcRect r="34928" b="49343"/>
            <a:stretch/>
          </p:blipFill>
          <p:spPr>
            <a:xfrm>
              <a:off x="1574800" y="2737595"/>
              <a:ext cx="13817600" cy="5238006"/>
            </a:xfrm>
            <a:prstGeom prst="rect">
              <a:avLst/>
            </a:prstGeom>
            <a:noFill/>
            <a:ln w="12700">
              <a:miter lim="400000"/>
            </a:ln>
          </p:spPr>
        </p:pic>
        <p:sp>
          <p:nvSpPr>
            <p:cNvPr id="8" name="Rounded Rectangle 7">
              <a:extLst>
                <a:ext uri="{FF2B5EF4-FFF2-40B4-BE49-F238E27FC236}">
                  <a16:creationId xmlns:a16="http://schemas.microsoft.com/office/drawing/2014/main" id="{2A6AE69F-241B-814C-9719-7E0AF3E6EE1A}"/>
                </a:ext>
              </a:extLst>
            </p:cNvPr>
            <p:cNvSpPr/>
            <p:nvPr/>
          </p:nvSpPr>
          <p:spPr>
            <a:xfrm>
              <a:off x="3708400" y="5435600"/>
              <a:ext cx="381000" cy="406400"/>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Rounded Rectangle 8">
              <a:extLst>
                <a:ext uri="{FF2B5EF4-FFF2-40B4-BE49-F238E27FC236}">
                  <a16:creationId xmlns:a16="http://schemas.microsoft.com/office/drawing/2014/main" id="{9A5544F5-9B58-2A47-ADB9-213162CD8440}"/>
                </a:ext>
              </a:extLst>
            </p:cNvPr>
            <p:cNvSpPr/>
            <p:nvPr/>
          </p:nvSpPr>
          <p:spPr>
            <a:xfrm>
              <a:off x="4419600" y="5842000"/>
              <a:ext cx="381000" cy="406400"/>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1" name="Rounded Rectangle 10">
              <a:extLst>
                <a:ext uri="{FF2B5EF4-FFF2-40B4-BE49-F238E27FC236}">
                  <a16:creationId xmlns:a16="http://schemas.microsoft.com/office/drawing/2014/main" id="{D3029015-F5A3-854B-B0E5-B92B67502985}"/>
                </a:ext>
              </a:extLst>
            </p:cNvPr>
            <p:cNvSpPr/>
            <p:nvPr/>
          </p:nvSpPr>
          <p:spPr>
            <a:xfrm>
              <a:off x="12674600" y="3776662"/>
              <a:ext cx="381000" cy="406400"/>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2" name="Rounded Rectangle 11">
              <a:extLst>
                <a:ext uri="{FF2B5EF4-FFF2-40B4-BE49-F238E27FC236}">
                  <a16:creationId xmlns:a16="http://schemas.microsoft.com/office/drawing/2014/main" id="{81B345E5-D941-B148-850F-6491BBD70377}"/>
                </a:ext>
              </a:extLst>
            </p:cNvPr>
            <p:cNvSpPr/>
            <p:nvPr/>
          </p:nvSpPr>
          <p:spPr>
            <a:xfrm>
              <a:off x="11548898" y="4640181"/>
              <a:ext cx="381000" cy="406400"/>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3" name="Rounded Rectangle 12">
              <a:extLst>
                <a:ext uri="{FF2B5EF4-FFF2-40B4-BE49-F238E27FC236}">
                  <a16:creationId xmlns:a16="http://schemas.microsoft.com/office/drawing/2014/main" id="{D66FE976-028B-6E42-950D-827CF5899F9C}"/>
                </a:ext>
              </a:extLst>
            </p:cNvPr>
            <p:cNvSpPr/>
            <p:nvPr/>
          </p:nvSpPr>
          <p:spPr>
            <a:xfrm>
              <a:off x="12484100" y="4381401"/>
              <a:ext cx="381000" cy="406400"/>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4" name="Rounded Rectangle 13">
              <a:extLst>
                <a:ext uri="{FF2B5EF4-FFF2-40B4-BE49-F238E27FC236}">
                  <a16:creationId xmlns:a16="http://schemas.microsoft.com/office/drawing/2014/main" id="{DC346EBE-7F08-3346-AAFF-CDC9FB403804}"/>
                </a:ext>
              </a:extLst>
            </p:cNvPr>
            <p:cNvSpPr/>
            <p:nvPr/>
          </p:nvSpPr>
          <p:spPr>
            <a:xfrm>
              <a:off x="5486400" y="5842000"/>
              <a:ext cx="381000" cy="406400"/>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2" name="Regular Pentagon 1">
            <a:extLst>
              <a:ext uri="{FF2B5EF4-FFF2-40B4-BE49-F238E27FC236}">
                <a16:creationId xmlns:a16="http://schemas.microsoft.com/office/drawing/2014/main" id="{502A4228-4FA3-AD48-851D-D26748582584}"/>
              </a:ext>
            </a:extLst>
          </p:cNvPr>
          <p:cNvSpPr/>
          <p:nvPr/>
        </p:nvSpPr>
        <p:spPr>
          <a:xfrm>
            <a:off x="4987409" y="8609692"/>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7" name="Regular Pentagon 16">
            <a:extLst>
              <a:ext uri="{FF2B5EF4-FFF2-40B4-BE49-F238E27FC236}">
                <a16:creationId xmlns:a16="http://schemas.microsoft.com/office/drawing/2014/main" id="{D38791A4-30C2-D349-A35F-061B4B282CC4}"/>
              </a:ext>
            </a:extLst>
          </p:cNvPr>
          <p:cNvSpPr/>
          <p:nvPr/>
        </p:nvSpPr>
        <p:spPr>
          <a:xfrm>
            <a:off x="4666218" y="497731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8" name="Regular Pentagon 17">
            <a:extLst>
              <a:ext uri="{FF2B5EF4-FFF2-40B4-BE49-F238E27FC236}">
                <a16:creationId xmlns:a16="http://schemas.microsoft.com/office/drawing/2014/main" id="{E702D878-9FD9-C24E-A869-F3F726785394}"/>
              </a:ext>
            </a:extLst>
          </p:cNvPr>
          <p:cNvSpPr/>
          <p:nvPr/>
        </p:nvSpPr>
        <p:spPr>
          <a:xfrm>
            <a:off x="5396098" y="5860475"/>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9" name="Regular Pentagon 18">
            <a:extLst>
              <a:ext uri="{FF2B5EF4-FFF2-40B4-BE49-F238E27FC236}">
                <a16:creationId xmlns:a16="http://schemas.microsoft.com/office/drawing/2014/main" id="{F422F7BD-A609-2342-B1FC-B1D24114035D}"/>
              </a:ext>
            </a:extLst>
          </p:cNvPr>
          <p:cNvSpPr/>
          <p:nvPr/>
        </p:nvSpPr>
        <p:spPr>
          <a:xfrm>
            <a:off x="6494950" y="5347700"/>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0" name="Regular Pentagon 19">
            <a:extLst>
              <a:ext uri="{FF2B5EF4-FFF2-40B4-BE49-F238E27FC236}">
                <a16:creationId xmlns:a16="http://schemas.microsoft.com/office/drawing/2014/main" id="{89451847-8098-FC42-AB33-BB9472EC9FC6}"/>
              </a:ext>
            </a:extLst>
          </p:cNvPr>
          <p:cNvSpPr/>
          <p:nvPr/>
        </p:nvSpPr>
        <p:spPr>
          <a:xfrm>
            <a:off x="5920633" y="6979226"/>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1" name="Regular Pentagon 20">
            <a:extLst>
              <a:ext uri="{FF2B5EF4-FFF2-40B4-BE49-F238E27FC236}">
                <a16:creationId xmlns:a16="http://schemas.microsoft.com/office/drawing/2014/main" id="{268D6332-DE8E-C84B-BE48-39EEC195922A}"/>
              </a:ext>
            </a:extLst>
          </p:cNvPr>
          <p:cNvSpPr/>
          <p:nvPr/>
        </p:nvSpPr>
        <p:spPr>
          <a:xfrm>
            <a:off x="7365583" y="6166683"/>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2" name="Regular Pentagon 21">
            <a:extLst>
              <a:ext uri="{FF2B5EF4-FFF2-40B4-BE49-F238E27FC236}">
                <a16:creationId xmlns:a16="http://schemas.microsoft.com/office/drawing/2014/main" id="{6FA6E3EE-1D15-FB4C-849C-9C6F5CD13293}"/>
              </a:ext>
            </a:extLst>
          </p:cNvPr>
          <p:cNvSpPr/>
          <p:nvPr/>
        </p:nvSpPr>
        <p:spPr>
          <a:xfrm>
            <a:off x="8578789" y="6559512"/>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4" name="Regular Pentagon 23">
            <a:extLst>
              <a:ext uri="{FF2B5EF4-FFF2-40B4-BE49-F238E27FC236}">
                <a16:creationId xmlns:a16="http://schemas.microsoft.com/office/drawing/2014/main" id="{52EB4B78-5933-E44D-A228-8EC85B624B31}"/>
              </a:ext>
            </a:extLst>
          </p:cNvPr>
          <p:cNvSpPr/>
          <p:nvPr/>
        </p:nvSpPr>
        <p:spPr>
          <a:xfrm>
            <a:off x="13198739" y="4165600"/>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5" name="Regular Pentagon 24">
            <a:extLst>
              <a:ext uri="{FF2B5EF4-FFF2-40B4-BE49-F238E27FC236}">
                <a16:creationId xmlns:a16="http://schemas.microsoft.com/office/drawing/2014/main" id="{4595E9E2-3ABF-0449-8578-B38F3DFF33A4}"/>
              </a:ext>
            </a:extLst>
          </p:cNvPr>
          <p:cNvSpPr/>
          <p:nvPr/>
        </p:nvSpPr>
        <p:spPr>
          <a:xfrm>
            <a:off x="15672712" y="855815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6" name="Regular Pentagon 25">
            <a:extLst>
              <a:ext uri="{FF2B5EF4-FFF2-40B4-BE49-F238E27FC236}">
                <a16:creationId xmlns:a16="http://schemas.microsoft.com/office/drawing/2014/main" id="{E764890F-DCD9-104A-9556-917893AF4734}"/>
              </a:ext>
            </a:extLst>
          </p:cNvPr>
          <p:cNvSpPr/>
          <p:nvPr/>
        </p:nvSpPr>
        <p:spPr>
          <a:xfrm>
            <a:off x="15012312" y="985355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7" name="Regular Pentagon 26">
            <a:extLst>
              <a:ext uri="{FF2B5EF4-FFF2-40B4-BE49-F238E27FC236}">
                <a16:creationId xmlns:a16="http://schemas.microsoft.com/office/drawing/2014/main" id="{8617E7FC-7008-974B-9984-D972CE5AFEA8}"/>
              </a:ext>
            </a:extLst>
          </p:cNvPr>
          <p:cNvSpPr/>
          <p:nvPr/>
        </p:nvSpPr>
        <p:spPr>
          <a:xfrm>
            <a:off x="17221200" y="9128016"/>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8" name="Regular Pentagon 27">
            <a:extLst>
              <a:ext uri="{FF2B5EF4-FFF2-40B4-BE49-F238E27FC236}">
                <a16:creationId xmlns:a16="http://schemas.microsoft.com/office/drawing/2014/main" id="{8AF3F39F-14BC-6844-8C53-093D9E16D24E}"/>
              </a:ext>
            </a:extLst>
          </p:cNvPr>
          <p:cNvSpPr/>
          <p:nvPr/>
        </p:nvSpPr>
        <p:spPr>
          <a:xfrm>
            <a:off x="18809156" y="985355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9" name="Regular Pentagon 28">
            <a:extLst>
              <a:ext uri="{FF2B5EF4-FFF2-40B4-BE49-F238E27FC236}">
                <a16:creationId xmlns:a16="http://schemas.microsoft.com/office/drawing/2014/main" id="{48995BF1-6E11-0E45-8F34-9277461D8F44}"/>
              </a:ext>
            </a:extLst>
          </p:cNvPr>
          <p:cNvSpPr/>
          <p:nvPr/>
        </p:nvSpPr>
        <p:spPr>
          <a:xfrm>
            <a:off x="17037734" y="1011390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0" name="Regular Pentagon 29">
            <a:extLst>
              <a:ext uri="{FF2B5EF4-FFF2-40B4-BE49-F238E27FC236}">
                <a16:creationId xmlns:a16="http://schemas.microsoft.com/office/drawing/2014/main" id="{9735F432-3588-0F4D-A0D1-D9BC31A481BC}"/>
              </a:ext>
            </a:extLst>
          </p:cNvPr>
          <p:cNvSpPr/>
          <p:nvPr/>
        </p:nvSpPr>
        <p:spPr>
          <a:xfrm>
            <a:off x="20159347" y="5468675"/>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1" name="Regular Pentagon 30">
            <a:extLst>
              <a:ext uri="{FF2B5EF4-FFF2-40B4-BE49-F238E27FC236}">
                <a16:creationId xmlns:a16="http://schemas.microsoft.com/office/drawing/2014/main" id="{FC6388E3-F8A3-7F4F-8707-FEAA0A924AD2}"/>
              </a:ext>
            </a:extLst>
          </p:cNvPr>
          <p:cNvSpPr/>
          <p:nvPr/>
        </p:nvSpPr>
        <p:spPr>
          <a:xfrm>
            <a:off x="19634200" y="6255712"/>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2" name="Regular Pentagon 31">
            <a:extLst>
              <a:ext uri="{FF2B5EF4-FFF2-40B4-BE49-F238E27FC236}">
                <a16:creationId xmlns:a16="http://schemas.microsoft.com/office/drawing/2014/main" id="{12C33E15-799E-3E40-8DF0-EAD61CD6AD56}"/>
              </a:ext>
            </a:extLst>
          </p:cNvPr>
          <p:cNvSpPr/>
          <p:nvPr/>
        </p:nvSpPr>
        <p:spPr>
          <a:xfrm>
            <a:off x="21399408" y="515340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3" name="Regular Pentagon 32">
            <a:extLst>
              <a:ext uri="{FF2B5EF4-FFF2-40B4-BE49-F238E27FC236}">
                <a16:creationId xmlns:a16="http://schemas.microsoft.com/office/drawing/2014/main" id="{A7D7D37D-729F-0D49-945A-58DC085F00D8}"/>
              </a:ext>
            </a:extLst>
          </p:cNvPr>
          <p:cNvSpPr/>
          <p:nvPr/>
        </p:nvSpPr>
        <p:spPr>
          <a:xfrm>
            <a:off x="21113258" y="6231312"/>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4" name="Regular Pentagon 33">
            <a:extLst>
              <a:ext uri="{FF2B5EF4-FFF2-40B4-BE49-F238E27FC236}">
                <a16:creationId xmlns:a16="http://schemas.microsoft.com/office/drawing/2014/main" id="{F4C8C791-78A6-2A49-A1E6-48D7245AE0EB}"/>
              </a:ext>
            </a:extLst>
          </p:cNvPr>
          <p:cNvSpPr/>
          <p:nvPr/>
        </p:nvSpPr>
        <p:spPr>
          <a:xfrm>
            <a:off x="21729608" y="7980626"/>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5" name="Rounded Rectangle 34">
            <a:extLst>
              <a:ext uri="{FF2B5EF4-FFF2-40B4-BE49-F238E27FC236}">
                <a16:creationId xmlns:a16="http://schemas.microsoft.com/office/drawing/2014/main" id="{85D91D79-8A42-E446-9726-A24A99C28FDA}"/>
              </a:ext>
            </a:extLst>
          </p:cNvPr>
          <p:cNvSpPr/>
          <p:nvPr/>
        </p:nvSpPr>
        <p:spPr>
          <a:xfrm>
            <a:off x="7024754" y="7195383"/>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 name="Oval 2">
            <a:extLst>
              <a:ext uri="{FF2B5EF4-FFF2-40B4-BE49-F238E27FC236}">
                <a16:creationId xmlns:a16="http://schemas.microsoft.com/office/drawing/2014/main" id="{C6CA8944-39D3-0148-8372-2997262FA7B6}"/>
              </a:ext>
            </a:extLst>
          </p:cNvPr>
          <p:cNvSpPr/>
          <p:nvPr/>
        </p:nvSpPr>
        <p:spPr>
          <a:xfrm>
            <a:off x="10401941" y="4950854"/>
            <a:ext cx="1498600" cy="1457775"/>
          </a:xfrm>
          <a:prstGeom prst="ellipse">
            <a:avLst/>
          </a:prstGeom>
          <a:blipFill rotWithShape="1">
            <a:blip r:embed="rId6"/>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38" name="Straight Arrow Connector 37">
            <a:extLst>
              <a:ext uri="{FF2B5EF4-FFF2-40B4-BE49-F238E27FC236}">
                <a16:creationId xmlns:a16="http://schemas.microsoft.com/office/drawing/2014/main" id="{E3AD4A38-131B-6C4F-A92F-9D8252B751F1}"/>
              </a:ext>
            </a:extLst>
          </p:cNvPr>
          <p:cNvCxnSpPr>
            <a:cxnSpLocks/>
          </p:cNvCxnSpPr>
          <p:nvPr/>
        </p:nvCxnSpPr>
        <p:spPr>
          <a:xfrm flipH="1">
            <a:off x="9529367" y="6231312"/>
            <a:ext cx="803216" cy="506637"/>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3" name="Straight Arrow Connector 42">
            <a:extLst>
              <a:ext uri="{FF2B5EF4-FFF2-40B4-BE49-F238E27FC236}">
                <a16:creationId xmlns:a16="http://schemas.microsoft.com/office/drawing/2014/main" id="{CDE9235A-4A93-0D4F-9E65-D360E93A9066}"/>
              </a:ext>
            </a:extLst>
          </p:cNvPr>
          <p:cNvCxnSpPr>
            <a:cxnSpLocks/>
          </p:cNvCxnSpPr>
          <p:nvPr/>
        </p:nvCxnSpPr>
        <p:spPr>
          <a:xfrm flipH="1">
            <a:off x="8143229" y="7195383"/>
            <a:ext cx="435560" cy="1008817"/>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sp>
        <p:nvSpPr>
          <p:cNvPr id="49" name="Regular Pentagon 48">
            <a:extLst>
              <a:ext uri="{FF2B5EF4-FFF2-40B4-BE49-F238E27FC236}">
                <a16:creationId xmlns:a16="http://schemas.microsoft.com/office/drawing/2014/main" id="{F65FE100-4195-3E46-8559-3DEACA8A26FB}"/>
              </a:ext>
            </a:extLst>
          </p:cNvPr>
          <p:cNvSpPr/>
          <p:nvPr/>
        </p:nvSpPr>
        <p:spPr>
          <a:xfrm>
            <a:off x="7060402" y="10454970"/>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52" name="Straight Arrow Connector 51">
            <a:extLst>
              <a:ext uri="{FF2B5EF4-FFF2-40B4-BE49-F238E27FC236}">
                <a16:creationId xmlns:a16="http://schemas.microsoft.com/office/drawing/2014/main" id="{38E57563-0755-1A43-BD79-C5ABA844D5B2}"/>
              </a:ext>
            </a:extLst>
          </p:cNvPr>
          <p:cNvCxnSpPr/>
          <p:nvPr/>
        </p:nvCxnSpPr>
        <p:spPr>
          <a:xfrm>
            <a:off x="8501513" y="8701400"/>
            <a:ext cx="2009333" cy="0"/>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sp>
        <p:nvSpPr>
          <p:cNvPr id="53" name="Rectangle 52">
            <a:extLst>
              <a:ext uri="{FF2B5EF4-FFF2-40B4-BE49-F238E27FC236}">
                <a16:creationId xmlns:a16="http://schemas.microsoft.com/office/drawing/2014/main" id="{93C21F62-B06A-3545-A2BA-328D4EA4DDAE}"/>
              </a:ext>
            </a:extLst>
          </p:cNvPr>
          <p:cNvSpPr/>
          <p:nvPr/>
        </p:nvSpPr>
        <p:spPr>
          <a:xfrm>
            <a:off x="10794103" y="6858000"/>
            <a:ext cx="3330121" cy="5251488"/>
          </a:xfrm>
          <a:prstGeom prst="rect">
            <a:avLst/>
          </a:prstGeom>
          <a:blipFill rotWithShape="1">
            <a:blip r:embed="rId7"/>
            <a:srcRect/>
            <a:stretch>
              <a:fillRect/>
            </a:stretch>
          </a:blipFill>
          <a:ln w="1270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4" name="Regular Pentagon 53">
            <a:extLst>
              <a:ext uri="{FF2B5EF4-FFF2-40B4-BE49-F238E27FC236}">
                <a16:creationId xmlns:a16="http://schemas.microsoft.com/office/drawing/2014/main" id="{663633E6-F2A9-134D-B893-AC803B5300B9}"/>
              </a:ext>
            </a:extLst>
          </p:cNvPr>
          <p:cNvSpPr/>
          <p:nvPr/>
        </p:nvSpPr>
        <p:spPr>
          <a:xfrm>
            <a:off x="5906279" y="9964204"/>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nvGrpSpPr>
          <p:cNvPr id="51" name="Group 50">
            <a:extLst>
              <a:ext uri="{FF2B5EF4-FFF2-40B4-BE49-F238E27FC236}">
                <a16:creationId xmlns:a16="http://schemas.microsoft.com/office/drawing/2014/main" id="{6B34D782-9CF6-1A45-AAA2-22C024A517F8}"/>
              </a:ext>
            </a:extLst>
          </p:cNvPr>
          <p:cNvGrpSpPr/>
          <p:nvPr/>
        </p:nvGrpSpPr>
        <p:grpSpPr>
          <a:xfrm>
            <a:off x="581025" y="11602621"/>
            <a:ext cx="3764801" cy="677108"/>
            <a:chOff x="17358092" y="9759537"/>
            <a:chExt cx="3764801" cy="677108"/>
          </a:xfrm>
        </p:grpSpPr>
        <p:sp>
          <p:nvSpPr>
            <p:cNvPr id="55" name="Rounded Rectangle 54">
              <a:extLst>
                <a:ext uri="{FF2B5EF4-FFF2-40B4-BE49-F238E27FC236}">
                  <a16:creationId xmlns:a16="http://schemas.microsoft.com/office/drawing/2014/main" id="{9037B993-DA9E-8846-A198-02E4933E97AC}"/>
                </a:ext>
              </a:extLst>
            </p:cNvPr>
            <p:cNvSpPr/>
            <p:nvPr/>
          </p:nvSpPr>
          <p:spPr>
            <a:xfrm>
              <a:off x="17358092" y="9784133"/>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6" name="TextBox 55">
              <a:extLst>
                <a:ext uri="{FF2B5EF4-FFF2-40B4-BE49-F238E27FC236}">
                  <a16:creationId xmlns:a16="http://schemas.microsoft.com/office/drawing/2014/main" id="{EB592541-A942-2D44-8213-F66DDA9B2238}"/>
                </a:ext>
              </a:extLst>
            </p:cNvPr>
            <p:cNvSpPr txBox="1"/>
            <p:nvPr/>
          </p:nvSpPr>
          <p:spPr>
            <a:xfrm>
              <a:off x="18370536" y="9759537"/>
              <a:ext cx="2752357"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bg1">
                      <a:lumMod val="50000"/>
                    </a:schemeClr>
                  </a:solidFill>
                  <a:effectLst/>
                  <a:uFillTx/>
                  <a:latin typeface="Vista Sans OT Medium"/>
                  <a:ea typeface="Vista Sans OT Medium"/>
                  <a:cs typeface="Vista Sans OT Medium"/>
                  <a:sym typeface="Vista Sans OT Medium"/>
                </a:rPr>
                <a:t>Data Center</a:t>
              </a:r>
            </a:p>
          </p:txBody>
        </p:sp>
      </p:grpSp>
      <p:grpSp>
        <p:nvGrpSpPr>
          <p:cNvPr id="57" name="Group 56">
            <a:extLst>
              <a:ext uri="{FF2B5EF4-FFF2-40B4-BE49-F238E27FC236}">
                <a16:creationId xmlns:a16="http://schemas.microsoft.com/office/drawing/2014/main" id="{D5E0F1C2-89CC-5149-BF58-5E7E37EF96F7}"/>
              </a:ext>
            </a:extLst>
          </p:cNvPr>
          <p:cNvGrpSpPr/>
          <p:nvPr/>
        </p:nvGrpSpPr>
        <p:grpSpPr>
          <a:xfrm>
            <a:off x="545160" y="12555121"/>
            <a:ext cx="3488079" cy="677108"/>
            <a:chOff x="1488135" y="12812296"/>
            <a:chExt cx="3488079" cy="677108"/>
          </a:xfrm>
        </p:grpSpPr>
        <p:sp>
          <p:nvSpPr>
            <p:cNvPr id="58" name="Regular Pentagon 57">
              <a:extLst>
                <a:ext uri="{FF2B5EF4-FFF2-40B4-BE49-F238E27FC236}">
                  <a16:creationId xmlns:a16="http://schemas.microsoft.com/office/drawing/2014/main" id="{0C448378-965E-224A-98CA-CA6EBA5CCBD5}"/>
                </a:ext>
              </a:extLst>
            </p:cNvPr>
            <p:cNvSpPr/>
            <p:nvPr/>
          </p:nvSpPr>
          <p:spPr>
            <a:xfrm>
              <a:off x="1488135" y="12858750"/>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9" name="TextBox 58">
              <a:extLst>
                <a:ext uri="{FF2B5EF4-FFF2-40B4-BE49-F238E27FC236}">
                  <a16:creationId xmlns:a16="http://schemas.microsoft.com/office/drawing/2014/main" id="{4D2AD36A-205E-2748-9484-74AF1BED351E}"/>
                </a:ext>
              </a:extLst>
            </p:cNvPr>
            <p:cNvSpPr txBox="1"/>
            <p:nvPr/>
          </p:nvSpPr>
          <p:spPr>
            <a:xfrm>
              <a:off x="2536444" y="12812296"/>
              <a:ext cx="2439770"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bg1">
                      <a:lumMod val="50000"/>
                    </a:schemeClr>
                  </a:solidFill>
                  <a:effectLst/>
                  <a:uFillTx/>
                  <a:latin typeface="Vista Sans OT Medium"/>
                  <a:ea typeface="Vista Sans OT Medium"/>
                  <a:cs typeface="Vista Sans OT Medium"/>
                  <a:sym typeface="Vista Sans OT Medium"/>
                </a:rPr>
                <a:t>Edge Node</a:t>
              </a:r>
            </a:p>
          </p:txBody>
        </p:sp>
      </p:grpSp>
      <p:sp useBgFill="1">
        <p:nvSpPr>
          <p:cNvPr id="44" name="Rounded Rectangle 43">
            <a:extLst>
              <a:ext uri="{FF2B5EF4-FFF2-40B4-BE49-F238E27FC236}">
                <a16:creationId xmlns:a16="http://schemas.microsoft.com/office/drawing/2014/main" id="{21052882-B6AC-174D-A0C6-D14A19ECE050}"/>
              </a:ext>
            </a:extLst>
          </p:cNvPr>
          <p:cNvSpPr/>
          <p:nvPr/>
        </p:nvSpPr>
        <p:spPr>
          <a:xfrm>
            <a:off x="14536625" y="9378464"/>
            <a:ext cx="8897206" cy="2753300"/>
          </a:xfrm>
          <a:prstGeom prst="roundRect">
            <a:avLst/>
          </a:prstGeom>
          <a:ln w="127000" cap="flat">
            <a:solidFill>
              <a:schemeClr val="accent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6000" b="0" i="0" u="none" strike="noStrike" cap="none" spc="0" normalizeH="0">
                <a:ln>
                  <a:noFill/>
                </a:ln>
                <a:solidFill>
                  <a:schemeClr val="tx2">
                    <a:lumMod val="10000"/>
                  </a:schemeClr>
                </a:solidFill>
                <a:effectLst>
                  <a:outerShdw blurRad="38100" dist="12700" dir="5400000" rotWithShape="0">
                    <a:srgbClr val="000000">
                      <a:alpha val="50000"/>
                    </a:srgbClr>
                  </a:outerShdw>
                </a:effectLst>
                <a:uFillTx/>
                <a:latin typeface="+mn-lt"/>
                <a:ea typeface="+mn-ea"/>
                <a:cs typeface="+mn-cs"/>
                <a:sym typeface="Gill Sans"/>
              </a:rPr>
              <a:t>Problem: how to route </a:t>
            </a:r>
            <a:br>
              <a:rPr kumimoji="0" lang="en-US" sz="6000" b="0" i="0" u="none" strike="noStrike" cap="none" spc="0" normalizeH="0">
                <a:ln>
                  <a:noFill/>
                </a:ln>
                <a:solidFill>
                  <a:schemeClr val="tx2">
                    <a:lumMod val="10000"/>
                  </a:schemeClr>
                </a:solidFill>
                <a:effectLst>
                  <a:outerShdw blurRad="38100" dist="12700" dir="5400000" rotWithShape="0">
                    <a:srgbClr val="000000">
                      <a:alpha val="50000"/>
                    </a:srgbClr>
                  </a:outerShdw>
                </a:effectLst>
                <a:uFillTx/>
                <a:latin typeface="+mn-lt"/>
                <a:ea typeface="+mn-ea"/>
                <a:cs typeface="+mn-cs"/>
                <a:sym typeface="Gill Sans"/>
              </a:rPr>
            </a:br>
            <a:r>
              <a:rPr kumimoji="0" lang="en-US" sz="6000" b="0" i="0" u="none" strike="noStrike" cap="none" spc="0" normalizeH="0">
                <a:ln>
                  <a:noFill/>
                </a:ln>
                <a:solidFill>
                  <a:schemeClr val="tx2">
                    <a:lumMod val="10000"/>
                  </a:schemeClr>
                </a:solidFill>
                <a:effectLst>
                  <a:outerShdw blurRad="38100" dist="12700" dir="5400000" rotWithShape="0">
                    <a:srgbClr val="000000">
                      <a:alpha val="50000"/>
                    </a:srgbClr>
                  </a:outerShdw>
                </a:effectLst>
                <a:uFillTx/>
                <a:latin typeface="+mn-lt"/>
                <a:ea typeface="+mn-ea"/>
                <a:cs typeface="+mn-cs"/>
                <a:sym typeface="Gill Sans"/>
              </a:rPr>
              <a:t>users from edge to</a:t>
            </a:r>
            <a:br>
              <a:rPr kumimoji="0" lang="en-US" sz="6000" b="0" i="0" u="none" strike="noStrike" cap="none" spc="0" normalizeH="0">
                <a:ln>
                  <a:noFill/>
                </a:ln>
                <a:solidFill>
                  <a:schemeClr val="tx2">
                    <a:lumMod val="10000"/>
                  </a:schemeClr>
                </a:solidFill>
                <a:effectLst>
                  <a:outerShdw blurRad="38100" dist="12700" dir="5400000" rotWithShape="0">
                    <a:srgbClr val="000000">
                      <a:alpha val="50000"/>
                    </a:srgbClr>
                  </a:outerShdw>
                </a:effectLst>
                <a:uFillTx/>
                <a:latin typeface="+mn-lt"/>
                <a:ea typeface="+mn-ea"/>
                <a:cs typeface="+mn-cs"/>
                <a:sym typeface="Gill Sans"/>
              </a:rPr>
            </a:br>
            <a:r>
              <a:rPr kumimoji="0" lang="en-US" sz="6000" b="0" i="0" u="none" strike="noStrike" cap="none" spc="0" normalizeH="0">
                <a:ln>
                  <a:noFill/>
                </a:ln>
                <a:solidFill>
                  <a:schemeClr val="tx2">
                    <a:lumMod val="10000"/>
                  </a:schemeClr>
                </a:solidFill>
                <a:effectLst>
                  <a:outerShdw blurRad="38100" dist="12700" dir="5400000" rotWithShape="0">
                    <a:srgbClr val="000000">
                      <a:alpha val="50000"/>
                    </a:srgbClr>
                  </a:outerShdw>
                </a:effectLst>
                <a:uFillTx/>
                <a:latin typeface="+mn-lt"/>
                <a:ea typeface="+mn-ea"/>
                <a:cs typeface="+mn-cs"/>
                <a:sym typeface="Gill Sans"/>
              </a:rPr>
              <a:t>datacenters?</a:t>
            </a:r>
          </a:p>
        </p:txBody>
      </p:sp>
    </p:spTree>
    <p:custDataLst>
      <p:tags r:id="rId1"/>
    </p:custDataLst>
    <p:extLst>
      <p:ext uri="{BB962C8B-B14F-4D97-AF65-F5344CB8AC3E}">
        <p14:creationId xmlns:p14="http://schemas.microsoft.com/office/powerpoint/2010/main" val="680784648"/>
      </p:ext>
    </p:extLst>
  </p:cSld>
  <p:clrMapOvr>
    <a:masterClrMapping/>
  </p:clrMapOvr>
  <p:transition spd="med" advTm="475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49" grpId="0" animBg="1"/>
      <p:bldP spid="53" grpId="0" animBg="1"/>
      <p:bldP spid="54"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Taiji balances utilization effectively</a:t>
            </a:r>
          </a:p>
        </p:txBody>
      </p:sp>
      <p:sp>
        <p:nvSpPr>
          <p:cNvPr id="4" name="Slide Number Placeholder 3">
            <a:extLst>
              <a:ext uri="{FF2B5EF4-FFF2-40B4-BE49-F238E27FC236}">
                <a16:creationId xmlns:a16="http://schemas.microsoft.com/office/drawing/2014/main" id="{8C4D7C47-B086-8C4A-B34F-4EA4D39981D5}"/>
              </a:ext>
            </a:extLst>
          </p:cNvPr>
          <p:cNvSpPr>
            <a:spLocks noGrp="1"/>
          </p:cNvSpPr>
          <p:nvPr>
            <p:ph type="sldNum" sz="quarter" idx="12"/>
          </p:nvPr>
        </p:nvSpPr>
        <p:spPr/>
        <p:txBody>
          <a:bodyPr/>
          <a:lstStyle/>
          <a:p>
            <a:fld id="{1AA0B271-0004-654C-B615-3785AE065827}" type="slidenum">
              <a:rPr lang="en-US" smtClean="0"/>
              <a:t>29</a:t>
            </a:fld>
            <a:endParaRPr lang="en-US"/>
          </a:p>
        </p:txBody>
      </p:sp>
      <p:sp>
        <p:nvSpPr>
          <p:cNvPr id="11" name="TextBox 10">
            <a:extLst>
              <a:ext uri="{FF2B5EF4-FFF2-40B4-BE49-F238E27FC236}">
                <a16:creationId xmlns:a16="http://schemas.microsoft.com/office/drawing/2014/main" id="{129C4427-4EC3-6843-A877-94C34900A5C3}"/>
              </a:ext>
            </a:extLst>
          </p:cNvPr>
          <p:cNvSpPr txBox="1"/>
          <p:nvPr/>
        </p:nvSpPr>
        <p:spPr>
          <a:xfrm rot="16200000">
            <a:off x="-1792119" y="7203742"/>
            <a:ext cx="5762796"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Utilization (%)</a:t>
            </a:r>
          </a:p>
        </p:txBody>
      </p:sp>
      <p:sp>
        <p:nvSpPr>
          <p:cNvPr id="13" name="TextBox 12">
            <a:extLst>
              <a:ext uri="{FF2B5EF4-FFF2-40B4-BE49-F238E27FC236}">
                <a16:creationId xmlns:a16="http://schemas.microsoft.com/office/drawing/2014/main" id="{FB66AF05-87C6-B14C-816B-0DBB570F8E51}"/>
              </a:ext>
            </a:extLst>
          </p:cNvPr>
          <p:cNvSpPr txBox="1"/>
          <p:nvPr/>
        </p:nvSpPr>
        <p:spPr>
          <a:xfrm>
            <a:off x="7162801" y="12413591"/>
            <a:ext cx="1941236"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Time</a:t>
            </a:r>
          </a:p>
        </p:txBody>
      </p:sp>
      <p:pic>
        <p:nvPicPr>
          <p:cNvPr id="3" name="Picture 2">
            <a:extLst>
              <a:ext uri="{FF2B5EF4-FFF2-40B4-BE49-F238E27FC236}">
                <a16:creationId xmlns:a16="http://schemas.microsoft.com/office/drawing/2014/main" id="{1E86D71E-8AB1-4744-AE34-48956D90A03D}"/>
              </a:ext>
            </a:extLst>
          </p:cNvPr>
          <p:cNvPicPr>
            <a:picLocks noChangeAspect="1"/>
          </p:cNvPicPr>
          <p:nvPr/>
        </p:nvPicPr>
        <p:blipFill>
          <a:blip r:embed="rId4"/>
          <a:stretch>
            <a:fillRect/>
          </a:stretch>
        </p:blipFill>
        <p:spPr>
          <a:xfrm>
            <a:off x="1681749" y="3237567"/>
            <a:ext cx="12720049" cy="9117290"/>
          </a:xfrm>
          <a:prstGeom prst="rect">
            <a:avLst/>
          </a:prstGeom>
        </p:spPr>
      </p:pic>
      <p:sp>
        <p:nvSpPr>
          <p:cNvPr id="8" name="Text Placeholder 2">
            <a:extLst>
              <a:ext uri="{FF2B5EF4-FFF2-40B4-BE49-F238E27FC236}">
                <a16:creationId xmlns:a16="http://schemas.microsoft.com/office/drawing/2014/main" id="{54FD2CBE-8450-D148-8EE9-A79C08B2E899}"/>
              </a:ext>
            </a:extLst>
          </p:cNvPr>
          <p:cNvSpPr>
            <a:spLocks noGrp="1"/>
          </p:cNvSpPr>
          <p:nvPr>
            <p:ph type="body" sz="quarter" idx="11"/>
          </p:nvPr>
        </p:nvSpPr>
        <p:spPr>
          <a:xfrm>
            <a:off x="14401799" y="3383892"/>
            <a:ext cx="9344025" cy="9029699"/>
          </a:xfrm>
        </p:spPr>
        <p:txBody>
          <a:bodyPr vert="horz" lIns="0" tIns="0" rIns="0" bIns="0" anchor="t"/>
          <a:lstStyle/>
          <a:p>
            <a:pPr lvl="1"/>
            <a:r>
              <a:rPr lang="en-US"/>
              <a:t>Balances within 3%, 80% of the time</a:t>
            </a:r>
          </a:p>
          <a:p>
            <a:pPr lvl="1"/>
            <a:endParaRPr lang="en-US"/>
          </a:p>
          <a:p>
            <a:pPr lvl="1"/>
            <a:r>
              <a:rPr lang="en-US"/>
              <a:t>Balances during dynamic events</a:t>
            </a:r>
          </a:p>
          <a:p>
            <a:pPr marL="1890713" lvl="2" indent="-508000"/>
            <a:r>
              <a:rPr lang="en-US"/>
              <a:t>Continuous deployment</a:t>
            </a:r>
          </a:p>
          <a:p>
            <a:pPr marL="1890713" lvl="2" indent="-508000"/>
            <a:r>
              <a:rPr lang="en-US"/>
              <a:t>Datacenter outages</a:t>
            </a:r>
          </a:p>
        </p:txBody>
      </p:sp>
      <p:sp>
        <p:nvSpPr>
          <p:cNvPr id="9" name="TextBox 8">
            <a:extLst>
              <a:ext uri="{FF2B5EF4-FFF2-40B4-BE49-F238E27FC236}">
                <a16:creationId xmlns:a16="http://schemas.microsoft.com/office/drawing/2014/main" id="{311522AE-4415-C641-B0C3-4AB37B6A283B}"/>
              </a:ext>
            </a:extLst>
          </p:cNvPr>
          <p:cNvSpPr txBox="1"/>
          <p:nvPr/>
        </p:nvSpPr>
        <p:spPr>
          <a:xfrm>
            <a:off x="5865424" y="10677610"/>
            <a:ext cx="1114087"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chemeClr val="accent4"/>
                </a:solidFill>
                <a:effectLst/>
                <a:uFillTx/>
                <a:latin typeface="Vista Sans OT Medium"/>
                <a:ea typeface="Vista Sans OT Medium"/>
                <a:cs typeface="Vista Sans OT Medium"/>
                <a:sym typeface="Vista Sans OT Medium"/>
              </a:rPr>
              <a:t>Drain</a:t>
            </a:r>
          </a:p>
        </p:txBody>
      </p:sp>
      <p:sp>
        <p:nvSpPr>
          <p:cNvPr id="12" name="TextBox 11">
            <a:extLst>
              <a:ext uri="{FF2B5EF4-FFF2-40B4-BE49-F238E27FC236}">
                <a16:creationId xmlns:a16="http://schemas.microsoft.com/office/drawing/2014/main" id="{1BFB265F-5CAD-3843-B12B-A7DC0F31BE84}"/>
              </a:ext>
            </a:extLst>
          </p:cNvPr>
          <p:cNvSpPr txBox="1"/>
          <p:nvPr/>
        </p:nvSpPr>
        <p:spPr>
          <a:xfrm>
            <a:off x="10256170" y="10677610"/>
            <a:ext cx="1638270" cy="592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500" b="0" i="0" u="none" strike="noStrike" cap="none" spc="0" normalizeH="0">
                <a:ln>
                  <a:noFill/>
                </a:ln>
                <a:solidFill>
                  <a:schemeClr val="accent4"/>
                </a:solidFill>
                <a:effectLst/>
                <a:uFillTx/>
                <a:latin typeface="Vista Sans OT Medium"/>
                <a:ea typeface="Vista Sans OT Medium"/>
                <a:cs typeface="Vista Sans OT Medium"/>
                <a:sym typeface="Vista Sans OT Medium"/>
              </a:rPr>
              <a:t>Undrain</a:t>
            </a:r>
          </a:p>
        </p:txBody>
      </p:sp>
      <p:sp>
        <p:nvSpPr>
          <p:cNvPr id="10" name="TextBox 9">
            <a:extLst>
              <a:ext uri="{FF2B5EF4-FFF2-40B4-BE49-F238E27FC236}">
                <a16:creationId xmlns:a16="http://schemas.microsoft.com/office/drawing/2014/main" id="{B23AB192-EF30-0A46-8528-9DD1BEF9EECF}"/>
              </a:ext>
            </a:extLst>
          </p:cNvPr>
          <p:cNvSpPr txBox="1"/>
          <p:nvPr/>
        </p:nvSpPr>
        <p:spPr>
          <a:xfrm>
            <a:off x="2761347" y="2879725"/>
            <a:ext cx="2308325"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2019</a:t>
            </a:r>
          </a:p>
        </p:txBody>
      </p:sp>
    </p:spTree>
    <p:custDataLst>
      <p:tags r:id="rId1"/>
    </p:custDataLst>
    <p:extLst>
      <p:ext uri="{BB962C8B-B14F-4D97-AF65-F5344CB8AC3E}">
        <p14:creationId xmlns:p14="http://schemas.microsoft.com/office/powerpoint/2010/main" val="2006817157"/>
      </p:ext>
    </p:extLst>
  </p:cSld>
  <p:clrMapOvr>
    <a:masterClrMapping/>
  </p:clrMapOvr>
  <mc:AlternateContent xmlns:mc="http://schemas.openxmlformats.org/markup-compatibility/2006">
    <mc:Choice xmlns:p14="http://schemas.microsoft.com/office/powerpoint/2010/main" Requires="p14">
      <p:transition spd="med" p14:dur="700" advTm="37631">
        <p:fade/>
      </p:transition>
    </mc:Choice>
    <mc:Fallback>
      <p:transition spd="med" advTm="37631">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Taiji optimizes network latency</a:t>
            </a:r>
          </a:p>
        </p:txBody>
      </p:sp>
      <p:sp>
        <p:nvSpPr>
          <p:cNvPr id="4" name="Slide Number Placeholder 3">
            <a:extLst>
              <a:ext uri="{FF2B5EF4-FFF2-40B4-BE49-F238E27FC236}">
                <a16:creationId xmlns:a16="http://schemas.microsoft.com/office/drawing/2014/main" id="{8C4D7C47-B086-8C4A-B34F-4EA4D39981D5}"/>
              </a:ext>
            </a:extLst>
          </p:cNvPr>
          <p:cNvSpPr>
            <a:spLocks noGrp="1"/>
          </p:cNvSpPr>
          <p:nvPr>
            <p:ph type="sldNum" sz="quarter" idx="12"/>
          </p:nvPr>
        </p:nvSpPr>
        <p:spPr/>
        <p:txBody>
          <a:bodyPr/>
          <a:lstStyle/>
          <a:p>
            <a:fld id="{1AA0B271-0004-654C-B615-3785AE065827}" type="slidenum">
              <a:rPr lang="en-US" smtClean="0"/>
              <a:t>30</a:t>
            </a:fld>
            <a:endParaRPr lang="en-US"/>
          </a:p>
        </p:txBody>
      </p:sp>
      <p:sp>
        <p:nvSpPr>
          <p:cNvPr id="10" name="Text Placeholder 2">
            <a:extLst>
              <a:ext uri="{FF2B5EF4-FFF2-40B4-BE49-F238E27FC236}">
                <a16:creationId xmlns:a16="http://schemas.microsoft.com/office/drawing/2014/main" id="{958546B7-C1A4-CC4E-A271-5E278E61AD26}"/>
              </a:ext>
            </a:extLst>
          </p:cNvPr>
          <p:cNvSpPr>
            <a:spLocks noGrp="1"/>
          </p:cNvSpPr>
          <p:nvPr>
            <p:ph type="body" sz="quarter" idx="11"/>
          </p:nvPr>
        </p:nvSpPr>
        <p:spPr>
          <a:xfrm>
            <a:off x="17505364" y="8120348"/>
            <a:ext cx="7567613" cy="9593263"/>
          </a:xfrm>
        </p:spPr>
        <p:txBody>
          <a:bodyPr vert="horz" lIns="0" tIns="0" rIns="0" bIns="0" anchor="t"/>
          <a:lstStyle/>
          <a:p>
            <a:pPr marL="457200" lvl="1" indent="0">
              <a:buNone/>
            </a:pPr>
            <a:r>
              <a:rPr lang="en-US"/>
              <a:t>Lower bound is theoretical and assumes infinite capacity</a:t>
            </a:r>
          </a:p>
        </p:txBody>
      </p:sp>
      <p:sp>
        <p:nvSpPr>
          <p:cNvPr id="13" name="TextBox 12">
            <a:extLst>
              <a:ext uri="{FF2B5EF4-FFF2-40B4-BE49-F238E27FC236}">
                <a16:creationId xmlns:a16="http://schemas.microsoft.com/office/drawing/2014/main" id="{382D406A-258A-CF43-9A5E-19B50E328B4F}"/>
              </a:ext>
            </a:extLst>
          </p:cNvPr>
          <p:cNvSpPr txBox="1"/>
          <p:nvPr/>
        </p:nvSpPr>
        <p:spPr>
          <a:xfrm rot="16200000">
            <a:off x="-2410073" y="7203742"/>
            <a:ext cx="6998711"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Network RTT (</a:t>
            </a:r>
            <a:r>
              <a:rPr kumimoji="0" lang="en-US" sz="7000" b="0" i="0" u="none" strike="noStrike" cap="none" spc="0" normalizeH="0" err="1">
                <a:ln>
                  <a:noFill/>
                </a:ln>
                <a:solidFill>
                  <a:srgbClr val="7D8490"/>
                </a:solidFill>
                <a:effectLst/>
                <a:uFillTx/>
                <a:latin typeface="Vista Sans OT Medium"/>
                <a:ea typeface="Vista Sans OT Medium"/>
                <a:cs typeface="Vista Sans OT Medium"/>
                <a:sym typeface="Vista Sans OT Medium"/>
              </a:rPr>
              <a:t>ms</a:t>
            </a: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a:t>
            </a:r>
          </a:p>
        </p:txBody>
      </p:sp>
      <p:sp>
        <p:nvSpPr>
          <p:cNvPr id="14" name="TextBox 13">
            <a:extLst>
              <a:ext uri="{FF2B5EF4-FFF2-40B4-BE49-F238E27FC236}">
                <a16:creationId xmlns:a16="http://schemas.microsoft.com/office/drawing/2014/main" id="{B94F0ADD-BE98-A347-A681-087855000CED}"/>
              </a:ext>
            </a:extLst>
          </p:cNvPr>
          <p:cNvSpPr txBox="1"/>
          <p:nvPr/>
        </p:nvSpPr>
        <p:spPr>
          <a:xfrm>
            <a:off x="7162801" y="12413591"/>
            <a:ext cx="1941236"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Time</a:t>
            </a:r>
          </a:p>
        </p:txBody>
      </p:sp>
      <p:graphicFrame>
        <p:nvGraphicFramePr>
          <p:cNvPr id="16" name="Chart 15">
            <a:extLst>
              <a:ext uri="{FF2B5EF4-FFF2-40B4-BE49-F238E27FC236}">
                <a16:creationId xmlns:a16="http://schemas.microsoft.com/office/drawing/2014/main" id="{16E1D7C8-4CA5-5D49-98F9-C6D05C46DEA9}"/>
              </a:ext>
            </a:extLst>
          </p:cNvPr>
          <p:cNvGraphicFramePr>
            <a:graphicFrameLocks/>
          </p:cNvGraphicFramePr>
          <p:nvPr/>
        </p:nvGraphicFramePr>
        <p:xfrm>
          <a:off x="2063749" y="2659483"/>
          <a:ext cx="17910176" cy="9754108"/>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B366D52F-493F-4547-86C4-37885677A02D}"/>
              </a:ext>
            </a:extLst>
          </p:cNvPr>
          <p:cNvSpPr txBox="1"/>
          <p:nvPr/>
        </p:nvSpPr>
        <p:spPr>
          <a:xfrm>
            <a:off x="3427910" y="8767622"/>
            <a:ext cx="12713293" cy="18620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11000" b="0" i="0" u="none" strike="noStrike" cap="none" spc="0" normalizeH="0">
                <a:ln>
                  <a:noFill/>
                </a:ln>
                <a:solidFill>
                  <a:schemeClr val="accent1"/>
                </a:solidFill>
                <a:effectLst/>
                <a:uFillTx/>
                <a:latin typeface="Vista Sans OT Medium"/>
                <a:ea typeface="Vista Sans OT Medium"/>
                <a:cs typeface="Vista Sans OT Medium"/>
                <a:sym typeface="Vista Sans OT Medium"/>
              </a:rPr>
              <a:t>Best of both worlds</a:t>
            </a:r>
          </a:p>
        </p:txBody>
      </p:sp>
      <p:pic>
        <p:nvPicPr>
          <p:cNvPr id="11" name="chart">
            <a:extLst>
              <a:ext uri="{FF2B5EF4-FFF2-40B4-BE49-F238E27FC236}">
                <a16:creationId xmlns:a16="http://schemas.microsoft.com/office/drawing/2014/main" id="{93413F6B-55EE-7A48-9BE9-56F68E9B786F}"/>
              </a:ext>
            </a:extLst>
          </p:cNvPr>
          <p:cNvPicPr>
            <a:picLocks noChangeAspect="1"/>
          </p:cNvPicPr>
          <p:nvPr/>
        </p:nvPicPr>
        <p:blipFill rotWithShape="1">
          <a:blip r:embed="rId5"/>
          <a:srcRect t="25632" b="51599"/>
          <a:stretch/>
        </p:blipFill>
        <p:spPr>
          <a:xfrm>
            <a:off x="16467504" y="6458279"/>
            <a:ext cx="3756025" cy="728254"/>
          </a:xfrm>
          <a:prstGeom prst="rect">
            <a:avLst/>
          </a:prstGeom>
        </p:spPr>
      </p:pic>
      <p:pic>
        <p:nvPicPr>
          <p:cNvPr id="12" name="chart">
            <a:extLst>
              <a:ext uri="{FF2B5EF4-FFF2-40B4-BE49-F238E27FC236}">
                <a16:creationId xmlns:a16="http://schemas.microsoft.com/office/drawing/2014/main" id="{2F6759AB-2EEA-5345-8D84-9AFE5368124A}"/>
              </a:ext>
            </a:extLst>
          </p:cNvPr>
          <p:cNvPicPr>
            <a:picLocks noChangeAspect="1"/>
          </p:cNvPicPr>
          <p:nvPr/>
        </p:nvPicPr>
        <p:blipFill rotWithShape="1">
          <a:blip r:embed="rId5"/>
          <a:srcRect r="59867" b="77403"/>
          <a:stretch/>
        </p:blipFill>
        <p:spPr>
          <a:xfrm>
            <a:off x="16467504" y="5728616"/>
            <a:ext cx="1507392" cy="722745"/>
          </a:xfrm>
          <a:prstGeom prst="rect">
            <a:avLst/>
          </a:prstGeom>
        </p:spPr>
      </p:pic>
      <p:pic>
        <p:nvPicPr>
          <p:cNvPr id="15" name="chart">
            <a:extLst>
              <a:ext uri="{FF2B5EF4-FFF2-40B4-BE49-F238E27FC236}">
                <a16:creationId xmlns:a16="http://schemas.microsoft.com/office/drawing/2014/main" id="{E1CC1AEF-A706-0E44-8F81-4187500C5222}"/>
              </a:ext>
            </a:extLst>
          </p:cNvPr>
          <p:cNvPicPr>
            <a:picLocks noChangeAspect="1"/>
          </p:cNvPicPr>
          <p:nvPr/>
        </p:nvPicPr>
        <p:blipFill rotWithShape="1">
          <a:blip r:embed="rId5"/>
          <a:srcRect t="76816" r="32259" b="415"/>
          <a:stretch/>
        </p:blipFill>
        <p:spPr>
          <a:xfrm>
            <a:off x="16467505" y="4273517"/>
            <a:ext cx="2544396" cy="728254"/>
          </a:xfrm>
          <a:prstGeom prst="rect">
            <a:avLst/>
          </a:prstGeom>
        </p:spPr>
      </p:pic>
      <p:pic>
        <p:nvPicPr>
          <p:cNvPr id="19" name="chart">
            <a:extLst>
              <a:ext uri="{FF2B5EF4-FFF2-40B4-BE49-F238E27FC236}">
                <a16:creationId xmlns:a16="http://schemas.microsoft.com/office/drawing/2014/main" id="{5D94A18D-915D-3A42-A684-6830BF6B2086}"/>
              </a:ext>
            </a:extLst>
          </p:cNvPr>
          <p:cNvPicPr>
            <a:picLocks noChangeAspect="1"/>
          </p:cNvPicPr>
          <p:nvPr/>
        </p:nvPicPr>
        <p:blipFill rotWithShape="1">
          <a:blip r:embed="rId5"/>
          <a:srcRect t="50864" r="15353" b="26367"/>
          <a:stretch/>
        </p:blipFill>
        <p:spPr>
          <a:xfrm>
            <a:off x="16467504" y="5001771"/>
            <a:ext cx="3179395" cy="728254"/>
          </a:xfrm>
          <a:prstGeom prst="rect">
            <a:avLst/>
          </a:prstGeom>
        </p:spPr>
      </p:pic>
    </p:spTree>
    <p:custDataLst>
      <p:tags r:id="rId1"/>
    </p:custDataLst>
    <p:extLst>
      <p:ext uri="{BB962C8B-B14F-4D97-AF65-F5344CB8AC3E}">
        <p14:creationId xmlns:p14="http://schemas.microsoft.com/office/powerpoint/2010/main" val="1787256537"/>
      </p:ext>
    </p:extLst>
  </p:cSld>
  <p:clrMapOvr>
    <a:masterClrMapping/>
  </p:clrMapOvr>
  <mc:AlternateContent xmlns:mc="http://schemas.openxmlformats.org/markup-compatibility/2006">
    <mc:Choice xmlns:p14="http://schemas.microsoft.com/office/powerpoint/2010/main" Requires="p14">
      <p:transition spd="med" p14:dur="700" advTm="47124">
        <p:fade/>
      </p:transition>
    </mc:Choice>
    <mc:Fallback>
      <p:transition spd="med" advTm="4712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0" categoryIdx="-4" bldStep="series"/>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Chart bld="series"/>
        </p:bldSub>
      </p:bldGraphic>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Taiji reduces demand on backend storage</a:t>
            </a:r>
          </a:p>
        </p:txBody>
      </p:sp>
      <p:sp>
        <p:nvSpPr>
          <p:cNvPr id="3" name="Text Placeholder 2"/>
          <p:cNvSpPr>
            <a:spLocks noGrp="1"/>
          </p:cNvSpPr>
          <p:nvPr>
            <p:ph type="body" sz="quarter" idx="11"/>
          </p:nvPr>
        </p:nvSpPr>
        <p:spPr>
          <a:xfrm>
            <a:off x="1524000" y="10234317"/>
            <a:ext cx="21336000" cy="3105150"/>
          </a:xfrm>
        </p:spPr>
        <p:txBody>
          <a:bodyPr>
            <a:normAutofit/>
          </a:bodyPr>
          <a:lstStyle/>
          <a:p>
            <a:endParaRPr lang="en-US"/>
          </a:p>
          <a:p>
            <a:r>
              <a:rPr lang="en-US"/>
              <a:t>17% reduction in reads to backend storage</a:t>
            </a:r>
          </a:p>
        </p:txBody>
      </p:sp>
      <p:sp>
        <p:nvSpPr>
          <p:cNvPr id="4" name="Slide Number Placeholder 3">
            <a:extLst>
              <a:ext uri="{FF2B5EF4-FFF2-40B4-BE49-F238E27FC236}">
                <a16:creationId xmlns:a16="http://schemas.microsoft.com/office/drawing/2014/main" id="{8C4D7C47-B086-8C4A-B34F-4EA4D39981D5}"/>
              </a:ext>
            </a:extLst>
          </p:cNvPr>
          <p:cNvSpPr>
            <a:spLocks noGrp="1"/>
          </p:cNvSpPr>
          <p:nvPr>
            <p:ph type="sldNum" sz="quarter" idx="12"/>
          </p:nvPr>
        </p:nvSpPr>
        <p:spPr/>
        <p:txBody>
          <a:bodyPr/>
          <a:lstStyle/>
          <a:p>
            <a:fld id="{1AA0B271-0004-654C-B615-3785AE065827}" type="slidenum">
              <a:rPr lang="en-US" smtClean="0"/>
              <a:t>31</a:t>
            </a:fld>
            <a:endParaRPr lang="en-US"/>
          </a:p>
        </p:txBody>
      </p:sp>
      <p:sp>
        <p:nvSpPr>
          <p:cNvPr id="5" name="TextBox 4">
            <a:extLst>
              <a:ext uri="{FF2B5EF4-FFF2-40B4-BE49-F238E27FC236}">
                <a16:creationId xmlns:a16="http://schemas.microsoft.com/office/drawing/2014/main" id="{3932C550-6450-E643-B469-CAE7DEE2E388}"/>
              </a:ext>
            </a:extLst>
          </p:cNvPr>
          <p:cNvSpPr txBox="1"/>
          <p:nvPr/>
        </p:nvSpPr>
        <p:spPr>
          <a:xfrm>
            <a:off x="1228432" y="4958100"/>
            <a:ext cx="3212418" cy="2031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6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DB Reads</a:t>
            </a:r>
          </a:p>
          <a:p>
            <a:pPr marL="0" marR="0" indent="0" algn="ctr" defTabSz="457200" rtl="0" fontAlgn="auto" latinLnBrk="1" hangingPunct="0">
              <a:lnSpc>
                <a:spcPct val="110000"/>
              </a:lnSpc>
              <a:spcBef>
                <a:spcPts val="0"/>
              </a:spcBef>
              <a:spcAft>
                <a:spcPts val="0"/>
              </a:spcAft>
              <a:buClrTx/>
              <a:buSzTx/>
              <a:buFontTx/>
              <a:buNone/>
              <a:tabLst/>
            </a:pPr>
            <a:r>
              <a:rPr lang="en-US" sz="6000"/>
              <a:t>(QPS)</a:t>
            </a:r>
            <a:endParaRPr kumimoji="0" lang="en-US" sz="6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endParaRPr>
          </a:p>
        </p:txBody>
      </p:sp>
      <p:sp>
        <p:nvSpPr>
          <p:cNvPr id="10" name="TextBox 9">
            <a:extLst>
              <a:ext uri="{FF2B5EF4-FFF2-40B4-BE49-F238E27FC236}">
                <a16:creationId xmlns:a16="http://schemas.microsoft.com/office/drawing/2014/main" id="{909A2BA1-A72D-4B4E-9437-652DDA771E27}"/>
              </a:ext>
            </a:extLst>
          </p:cNvPr>
          <p:cNvSpPr txBox="1"/>
          <p:nvPr/>
        </p:nvSpPr>
        <p:spPr>
          <a:xfrm>
            <a:off x="11750946" y="10149375"/>
            <a:ext cx="1686360" cy="1015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6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Days</a:t>
            </a:r>
          </a:p>
        </p:txBody>
      </p:sp>
      <p:pic>
        <p:nvPicPr>
          <p:cNvPr id="12" name="Picture 11">
            <a:extLst>
              <a:ext uri="{FF2B5EF4-FFF2-40B4-BE49-F238E27FC236}">
                <a16:creationId xmlns:a16="http://schemas.microsoft.com/office/drawing/2014/main" id="{49E66994-CF6D-D449-A21C-497A0F33655C}"/>
              </a:ext>
            </a:extLst>
          </p:cNvPr>
          <p:cNvPicPr>
            <a:picLocks noChangeAspect="1"/>
          </p:cNvPicPr>
          <p:nvPr/>
        </p:nvPicPr>
        <p:blipFill>
          <a:blip r:embed="rId4"/>
          <a:stretch>
            <a:fillRect/>
          </a:stretch>
        </p:blipFill>
        <p:spPr>
          <a:xfrm>
            <a:off x="4757420" y="2776242"/>
            <a:ext cx="14869160" cy="7419740"/>
          </a:xfrm>
          <a:prstGeom prst="rect">
            <a:avLst/>
          </a:prstGeom>
        </p:spPr>
      </p:pic>
      <p:cxnSp>
        <p:nvCxnSpPr>
          <p:cNvPr id="14" name="Straight Connector 13">
            <a:extLst>
              <a:ext uri="{FF2B5EF4-FFF2-40B4-BE49-F238E27FC236}">
                <a16:creationId xmlns:a16="http://schemas.microsoft.com/office/drawing/2014/main" id="{D4182951-10A9-CC41-9896-04E7189104F7}"/>
              </a:ext>
            </a:extLst>
          </p:cNvPr>
          <p:cNvCxnSpPr/>
          <p:nvPr/>
        </p:nvCxnSpPr>
        <p:spPr>
          <a:xfrm>
            <a:off x="11369040" y="2971165"/>
            <a:ext cx="0" cy="6386195"/>
          </a:xfrm>
          <a:prstGeom prst="line">
            <a:avLst/>
          </a:prstGeom>
          <a:noFill/>
          <a:ln w="127000" cap="flat">
            <a:solidFill>
              <a:srgbClr val="FF0000"/>
            </a:solidFill>
            <a:prstDash val="solid"/>
            <a:miter lim="400000"/>
          </a:ln>
          <a:effectLst/>
        </p:spPr>
        <p:style>
          <a:lnRef idx="0">
            <a:scrgbClr r="0" g="0" b="0"/>
          </a:lnRef>
          <a:fillRef idx="0">
            <a:scrgbClr r="0" g="0" b="0"/>
          </a:fillRef>
          <a:effectRef idx="0">
            <a:scrgbClr r="0" g="0" b="0"/>
          </a:effectRef>
          <a:fontRef idx="none"/>
        </p:style>
      </p:cxnSp>
      <p:sp>
        <p:nvSpPr>
          <p:cNvPr id="15" name="TextBox 14">
            <a:extLst>
              <a:ext uri="{FF2B5EF4-FFF2-40B4-BE49-F238E27FC236}">
                <a16:creationId xmlns:a16="http://schemas.microsoft.com/office/drawing/2014/main" id="{AB51A130-4622-0E42-BBDD-2C4C678F2ACA}"/>
              </a:ext>
            </a:extLst>
          </p:cNvPr>
          <p:cNvSpPr txBox="1"/>
          <p:nvPr/>
        </p:nvSpPr>
        <p:spPr>
          <a:xfrm>
            <a:off x="11685611" y="7849821"/>
            <a:ext cx="3625993" cy="1354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baseline="0">
                <a:ln>
                  <a:noFill/>
                </a:ln>
                <a:solidFill>
                  <a:srgbClr val="FF0000"/>
                </a:solidFill>
                <a:effectLst/>
                <a:uFillTx/>
                <a:latin typeface="Vista Sans OT Medium"/>
                <a:ea typeface="Vista Sans OT Medium"/>
                <a:cs typeface="Vista Sans OT Medium"/>
                <a:sym typeface="Vista Sans OT Medium"/>
              </a:rPr>
              <a:t>Conn. Aware</a:t>
            </a:r>
          </a:p>
          <a:p>
            <a:pPr marL="0" marR="0" indent="0" algn="ctr" defTabSz="457200" rtl="0" fontAlgn="auto" latinLnBrk="1" hangingPunct="0">
              <a:lnSpc>
                <a:spcPct val="110000"/>
              </a:lnSpc>
              <a:spcBef>
                <a:spcPts val="0"/>
              </a:spcBef>
              <a:spcAft>
                <a:spcPts val="0"/>
              </a:spcAft>
              <a:buClrTx/>
              <a:buSzTx/>
              <a:buFontTx/>
              <a:buNone/>
              <a:tabLst/>
            </a:pPr>
            <a:r>
              <a:rPr lang="en-US" sz="4000">
                <a:solidFill>
                  <a:srgbClr val="FF0000"/>
                </a:solidFill>
              </a:rPr>
              <a:t>Routing Rollout</a:t>
            </a:r>
            <a:endParaRPr kumimoji="0" lang="en-US" sz="4000" b="0" i="0" u="none" strike="noStrike" cap="none" spc="0" normalizeH="0" baseline="0">
              <a:ln>
                <a:noFill/>
              </a:ln>
              <a:solidFill>
                <a:srgbClr val="FF0000"/>
              </a:solidFill>
              <a:effectLst/>
              <a:uFillTx/>
              <a:latin typeface="Vista Sans OT Medium"/>
              <a:ea typeface="Vista Sans OT Medium"/>
              <a:cs typeface="Vista Sans OT Medium"/>
              <a:sym typeface="Vista Sans OT Medium"/>
            </a:endParaRPr>
          </a:p>
        </p:txBody>
      </p:sp>
    </p:spTree>
    <p:custDataLst>
      <p:tags r:id="rId1"/>
    </p:custDataLst>
    <p:extLst>
      <p:ext uri="{BB962C8B-B14F-4D97-AF65-F5344CB8AC3E}">
        <p14:creationId xmlns:p14="http://schemas.microsoft.com/office/powerpoint/2010/main" val="2821856889"/>
      </p:ext>
    </p:extLst>
  </p:cSld>
  <p:clrMapOvr>
    <a:masterClrMapping/>
  </p:clrMapOvr>
  <mc:AlternateContent xmlns:mc="http://schemas.openxmlformats.org/markup-compatibility/2006">
    <mc:Choice xmlns:p14="http://schemas.microsoft.com/office/powerpoint/2010/main" Requires="p14">
      <p:transition spd="med" p14:dur="700" advTm="34849">
        <p:fade/>
      </p:transition>
    </mc:Choice>
    <mc:Fallback>
      <p:transition spd="med" advTm="34849">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Limitations</a:t>
            </a:r>
          </a:p>
        </p:txBody>
      </p:sp>
      <p:sp>
        <p:nvSpPr>
          <p:cNvPr id="3" name="Text Placeholder 2"/>
          <p:cNvSpPr>
            <a:spLocks noGrp="1"/>
          </p:cNvSpPr>
          <p:nvPr>
            <p:ph type="body" sz="quarter" idx="11"/>
          </p:nvPr>
        </p:nvSpPr>
        <p:spPr>
          <a:xfrm>
            <a:off x="1524000" y="3683000"/>
            <a:ext cx="21336000" cy="8489950"/>
          </a:xfrm>
        </p:spPr>
        <p:txBody>
          <a:bodyPr>
            <a:normAutofit/>
          </a:bodyPr>
          <a:lstStyle/>
          <a:p>
            <a:r>
              <a:rPr lang="en-US"/>
              <a:t>Taiji only considers edge-to-datacenter latency</a:t>
            </a:r>
          </a:p>
          <a:p>
            <a:pPr marL="1495425" lvl="1" indent="-508000"/>
            <a:r>
              <a:rPr lang="en-US"/>
              <a:t>Service owners specify routing policy to optimize end-to-end latency</a:t>
            </a:r>
          </a:p>
          <a:p>
            <a:endParaRPr lang="en-US"/>
          </a:p>
          <a:p>
            <a:r>
              <a:rPr lang="en-US"/>
              <a:t>Taiji only considers frontend utilization</a:t>
            </a:r>
          </a:p>
          <a:p>
            <a:pPr marL="1550988" lvl="1" indent="-508000"/>
            <a:r>
              <a:rPr lang="en-US"/>
              <a:t>Continuous </a:t>
            </a:r>
            <a:r>
              <a:rPr lang="en-US" err="1"/>
              <a:t>loadtesting</a:t>
            </a:r>
            <a:r>
              <a:rPr lang="en-US"/>
              <a:t> to ensure backend sized properly</a:t>
            </a:r>
          </a:p>
          <a:p>
            <a:endParaRPr lang="en-US"/>
          </a:p>
        </p:txBody>
      </p:sp>
      <p:sp>
        <p:nvSpPr>
          <p:cNvPr id="4" name="Slide Number Placeholder 3">
            <a:extLst>
              <a:ext uri="{FF2B5EF4-FFF2-40B4-BE49-F238E27FC236}">
                <a16:creationId xmlns:a16="http://schemas.microsoft.com/office/drawing/2014/main" id="{8C4D7C47-B086-8C4A-B34F-4EA4D39981D5}"/>
              </a:ext>
            </a:extLst>
          </p:cNvPr>
          <p:cNvSpPr>
            <a:spLocks noGrp="1"/>
          </p:cNvSpPr>
          <p:nvPr>
            <p:ph type="sldNum" sz="quarter" idx="12"/>
          </p:nvPr>
        </p:nvSpPr>
        <p:spPr/>
        <p:txBody>
          <a:bodyPr/>
          <a:lstStyle/>
          <a:p>
            <a:fld id="{1AA0B271-0004-654C-B615-3785AE065827}" type="slidenum">
              <a:rPr lang="en-US" smtClean="0"/>
              <a:t>32</a:t>
            </a:fld>
            <a:endParaRPr lang="en-US"/>
          </a:p>
        </p:txBody>
      </p:sp>
    </p:spTree>
    <p:extLst>
      <p:ext uri="{BB962C8B-B14F-4D97-AF65-F5344CB8AC3E}">
        <p14:creationId xmlns:p14="http://schemas.microsoft.com/office/powerpoint/2010/main" val="343923050"/>
      </p:ext>
    </p:extLst>
  </p:cSld>
  <p:clrMapOvr>
    <a:masterClrMapping/>
  </p:clrMapOvr>
  <mc:AlternateContent xmlns:mc="http://schemas.openxmlformats.org/markup-compatibility/2006">
    <mc:Choice xmlns:p14="http://schemas.microsoft.com/office/powerpoint/2010/main" Requires="p14">
      <p:transition spd="med" p14:dur="700" advTm="32940">
        <p:fade/>
      </p:transition>
    </mc:Choice>
    <mc:Fallback>
      <p:transition spd="med" advTm="3294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3" name="Text Placeholder 2"/>
          <p:cNvSpPr>
            <a:spLocks noGrp="1"/>
          </p:cNvSpPr>
          <p:nvPr>
            <p:ph type="body" sz="quarter" idx="11"/>
          </p:nvPr>
        </p:nvSpPr>
        <p:spPr>
          <a:xfrm>
            <a:off x="1524000" y="3683000"/>
            <a:ext cx="21336000" cy="8489950"/>
          </a:xfrm>
        </p:spPr>
        <p:txBody>
          <a:bodyPr>
            <a:normAutofit fontScale="92500" lnSpcReduction="20000"/>
          </a:bodyPr>
          <a:lstStyle/>
          <a:p>
            <a:r>
              <a:rPr lang="en-US"/>
              <a:t>Running in production for 4+ years, reacts to daily site dynamics</a:t>
            </a:r>
          </a:p>
          <a:p>
            <a:endParaRPr lang="en-US"/>
          </a:p>
          <a:p>
            <a:r>
              <a:rPr lang="en-US"/>
              <a:t>Flexible configuration to trade off balanced utilization with network latency optimization</a:t>
            </a:r>
          </a:p>
          <a:p>
            <a:endParaRPr lang="en-US"/>
          </a:p>
          <a:p>
            <a:r>
              <a:rPr lang="en-US"/>
              <a:t>Routing connected users reduced reads on backend storage by 17%</a:t>
            </a:r>
          </a:p>
        </p:txBody>
      </p:sp>
      <p:sp>
        <p:nvSpPr>
          <p:cNvPr id="4" name="Slide Number Placeholder 3">
            <a:extLst>
              <a:ext uri="{FF2B5EF4-FFF2-40B4-BE49-F238E27FC236}">
                <a16:creationId xmlns:a16="http://schemas.microsoft.com/office/drawing/2014/main" id="{8C4D7C47-B086-8C4A-B34F-4EA4D39981D5}"/>
              </a:ext>
            </a:extLst>
          </p:cNvPr>
          <p:cNvSpPr>
            <a:spLocks noGrp="1"/>
          </p:cNvSpPr>
          <p:nvPr>
            <p:ph type="sldNum" sz="quarter" idx="12"/>
          </p:nvPr>
        </p:nvSpPr>
        <p:spPr/>
        <p:txBody>
          <a:bodyPr/>
          <a:lstStyle/>
          <a:p>
            <a:fld id="{1AA0B271-0004-654C-B615-3785AE065827}" type="slidenum">
              <a:rPr lang="en-US" smtClean="0"/>
              <a:t>33</a:t>
            </a:fld>
            <a:endParaRPr lang="en-US"/>
          </a:p>
        </p:txBody>
      </p:sp>
    </p:spTree>
    <p:extLst>
      <p:ext uri="{BB962C8B-B14F-4D97-AF65-F5344CB8AC3E}">
        <p14:creationId xmlns:p14="http://schemas.microsoft.com/office/powerpoint/2010/main" val="1645783145"/>
      </p:ext>
    </p:extLst>
  </p:cSld>
  <p:clrMapOvr>
    <a:masterClrMapping/>
  </p:clrMapOvr>
  <mc:AlternateContent xmlns:mc="http://schemas.openxmlformats.org/markup-compatibility/2006">
    <mc:Choice xmlns:p14="http://schemas.microsoft.com/office/powerpoint/2010/main" Requires="p14">
      <p:transition spd="med" p14:dur="700" advTm="32940">
        <p:fade/>
      </p:transition>
    </mc:Choice>
    <mc:Fallback>
      <p:transition spd="med" advTm="3294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992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E47697-0E52-2543-8937-87DE6CA6F66B}"/>
              </a:ext>
            </a:extLst>
          </p:cNvPr>
          <p:cNvSpPr>
            <a:spLocks noGrp="1"/>
          </p:cNvSpPr>
          <p:nvPr>
            <p:ph type="sldNum" sz="quarter" idx="13"/>
          </p:nvPr>
        </p:nvSpPr>
        <p:spPr/>
        <p:txBody>
          <a:bodyPr/>
          <a:lstStyle/>
          <a:p>
            <a:fld id="{1AA0B271-0004-654C-B615-3785AE065827}" type="slidenum">
              <a:rPr lang="en-US" smtClean="0"/>
              <a:t>3</a:t>
            </a:fld>
            <a:endParaRPr lang="en-US"/>
          </a:p>
        </p:txBody>
      </p:sp>
      <p:sp>
        <p:nvSpPr>
          <p:cNvPr id="7" name="Title 2">
            <a:extLst>
              <a:ext uri="{FF2B5EF4-FFF2-40B4-BE49-F238E27FC236}">
                <a16:creationId xmlns:a16="http://schemas.microsoft.com/office/drawing/2014/main" id="{1DC3E51C-1638-B34A-BBD7-2A43C5E7A28A}"/>
              </a:ext>
            </a:extLst>
          </p:cNvPr>
          <p:cNvSpPr>
            <a:spLocks noGrp="1"/>
          </p:cNvSpPr>
          <p:nvPr>
            <p:ph type="title"/>
          </p:nvPr>
        </p:nvSpPr>
        <p:spPr>
          <a:xfrm>
            <a:off x="1524000" y="1041400"/>
            <a:ext cx="21336000" cy="1838325"/>
          </a:xfrm>
        </p:spPr>
        <p:txBody>
          <a:bodyPr>
            <a:normAutofit/>
          </a:bodyPr>
          <a:lstStyle/>
          <a:p>
            <a:r>
              <a:rPr lang="en-US" sz="8000"/>
              <a:t>Routing users for efficient utilization</a:t>
            </a:r>
          </a:p>
        </p:txBody>
      </p:sp>
      <p:pic>
        <p:nvPicPr>
          <p:cNvPr id="6" name="world map.png" descr="world map.png">
            <a:extLst>
              <a:ext uri="{FF2B5EF4-FFF2-40B4-BE49-F238E27FC236}">
                <a16:creationId xmlns:a16="http://schemas.microsoft.com/office/drawing/2014/main" id="{1FF1BB4F-8B2F-2E44-9DEE-E96A842306A3}"/>
              </a:ext>
            </a:extLst>
          </p:cNvPr>
          <p:cNvPicPr>
            <a:picLocks noChangeAspect="1"/>
          </p:cNvPicPr>
          <p:nvPr/>
        </p:nvPicPr>
        <p:blipFill rotWithShape="1">
          <a:blip r:embed="rId4">
            <a:duotone>
              <a:prstClr val="black"/>
              <a:schemeClr val="accent1">
                <a:tint val="45000"/>
                <a:satMod val="400000"/>
              </a:schemeClr>
            </a:duotone>
            <a:alphaModFix/>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rcRect r="57137" b="49853"/>
          <a:stretch/>
        </p:blipFill>
        <p:spPr>
          <a:xfrm>
            <a:off x="3988034" y="2960272"/>
            <a:ext cx="16922868" cy="9641303"/>
          </a:xfrm>
          <a:prstGeom prst="rect">
            <a:avLst/>
          </a:prstGeom>
          <a:noFill/>
          <a:ln w="12700">
            <a:miter lim="400000"/>
          </a:ln>
        </p:spPr>
      </p:pic>
      <p:sp>
        <p:nvSpPr>
          <p:cNvPr id="8" name="Rounded Rectangle 7">
            <a:extLst>
              <a:ext uri="{FF2B5EF4-FFF2-40B4-BE49-F238E27FC236}">
                <a16:creationId xmlns:a16="http://schemas.microsoft.com/office/drawing/2014/main" id="{2A6AE69F-241B-814C-9719-7E0AF3E6EE1A}"/>
              </a:ext>
            </a:extLst>
          </p:cNvPr>
          <p:cNvSpPr/>
          <p:nvPr/>
        </p:nvSpPr>
        <p:spPr>
          <a:xfrm>
            <a:off x="7833202" y="7870115"/>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Rounded Rectangle 8">
            <a:extLst>
              <a:ext uri="{FF2B5EF4-FFF2-40B4-BE49-F238E27FC236}">
                <a16:creationId xmlns:a16="http://schemas.microsoft.com/office/drawing/2014/main" id="{9A5544F5-9B58-2A47-ADB9-213162CD8440}"/>
              </a:ext>
            </a:extLst>
          </p:cNvPr>
          <p:cNvSpPr/>
          <p:nvPr/>
        </p:nvSpPr>
        <p:spPr>
          <a:xfrm>
            <a:off x="9128548" y="8987607"/>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4" name="Rounded Rectangle 13">
            <a:extLst>
              <a:ext uri="{FF2B5EF4-FFF2-40B4-BE49-F238E27FC236}">
                <a16:creationId xmlns:a16="http://schemas.microsoft.com/office/drawing/2014/main" id="{DC346EBE-7F08-3346-AAFF-CDC9FB403804}"/>
              </a:ext>
            </a:extLst>
          </p:cNvPr>
          <p:cNvSpPr/>
          <p:nvPr/>
        </p:nvSpPr>
        <p:spPr>
          <a:xfrm>
            <a:off x="11202401" y="8823424"/>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0" name="Regular Pentagon 19">
            <a:extLst>
              <a:ext uri="{FF2B5EF4-FFF2-40B4-BE49-F238E27FC236}">
                <a16:creationId xmlns:a16="http://schemas.microsoft.com/office/drawing/2014/main" id="{89451847-8098-FC42-AB33-BB9472EC9FC6}"/>
              </a:ext>
            </a:extLst>
          </p:cNvPr>
          <p:cNvSpPr/>
          <p:nvPr/>
        </p:nvSpPr>
        <p:spPr>
          <a:xfrm>
            <a:off x="8603391" y="6479247"/>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2" name="Regular Pentagon 21">
            <a:extLst>
              <a:ext uri="{FF2B5EF4-FFF2-40B4-BE49-F238E27FC236}">
                <a16:creationId xmlns:a16="http://schemas.microsoft.com/office/drawing/2014/main" id="{6FA6E3EE-1D15-FB4C-849C-9C6F5CD13293}"/>
              </a:ext>
            </a:extLst>
          </p:cNvPr>
          <p:cNvSpPr/>
          <p:nvPr/>
        </p:nvSpPr>
        <p:spPr>
          <a:xfrm>
            <a:off x="12588543" y="660546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5" name="Rounded Rectangle 34">
            <a:extLst>
              <a:ext uri="{FF2B5EF4-FFF2-40B4-BE49-F238E27FC236}">
                <a16:creationId xmlns:a16="http://schemas.microsoft.com/office/drawing/2014/main" id="{85D91D79-8A42-E446-9726-A24A99C28FDA}"/>
              </a:ext>
            </a:extLst>
          </p:cNvPr>
          <p:cNvSpPr/>
          <p:nvPr/>
        </p:nvSpPr>
        <p:spPr>
          <a:xfrm>
            <a:off x="10622546" y="7275938"/>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 name="Oval 2">
            <a:extLst>
              <a:ext uri="{FF2B5EF4-FFF2-40B4-BE49-F238E27FC236}">
                <a16:creationId xmlns:a16="http://schemas.microsoft.com/office/drawing/2014/main" id="{C6CA8944-39D3-0148-8372-2997262FA7B6}"/>
              </a:ext>
            </a:extLst>
          </p:cNvPr>
          <p:cNvSpPr/>
          <p:nvPr/>
        </p:nvSpPr>
        <p:spPr>
          <a:xfrm>
            <a:off x="14835477" y="5400225"/>
            <a:ext cx="1498600" cy="1457775"/>
          </a:xfrm>
          <a:prstGeom prst="ellipse">
            <a:avLst/>
          </a:prstGeom>
          <a:blipFill rotWithShape="1">
            <a:blip r:embed="rId6"/>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38" name="Straight Arrow Connector 37">
            <a:extLst>
              <a:ext uri="{FF2B5EF4-FFF2-40B4-BE49-F238E27FC236}">
                <a16:creationId xmlns:a16="http://schemas.microsoft.com/office/drawing/2014/main" id="{E3AD4A38-131B-6C4F-A92F-9D8252B751F1}"/>
              </a:ext>
            </a:extLst>
          </p:cNvPr>
          <p:cNvCxnSpPr>
            <a:cxnSpLocks/>
          </p:cNvCxnSpPr>
          <p:nvPr/>
        </p:nvCxnSpPr>
        <p:spPr>
          <a:xfrm flipH="1">
            <a:off x="13649659" y="6392834"/>
            <a:ext cx="944843" cy="428689"/>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3" name="Straight Arrow Connector 42">
            <a:extLst>
              <a:ext uri="{FF2B5EF4-FFF2-40B4-BE49-F238E27FC236}">
                <a16:creationId xmlns:a16="http://schemas.microsoft.com/office/drawing/2014/main" id="{CDE9235A-4A93-0D4F-9E65-D360E93A9066}"/>
              </a:ext>
            </a:extLst>
          </p:cNvPr>
          <p:cNvCxnSpPr>
            <a:cxnSpLocks/>
          </p:cNvCxnSpPr>
          <p:nvPr/>
        </p:nvCxnSpPr>
        <p:spPr>
          <a:xfrm flipH="1">
            <a:off x="11791072" y="7361278"/>
            <a:ext cx="797471" cy="1351021"/>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sp>
        <p:nvSpPr>
          <p:cNvPr id="48" name="Regular Pentagon 47">
            <a:extLst>
              <a:ext uri="{FF2B5EF4-FFF2-40B4-BE49-F238E27FC236}">
                <a16:creationId xmlns:a16="http://schemas.microsoft.com/office/drawing/2014/main" id="{51E90B68-ED6B-BD4E-8BB1-B6BA45F1B009}"/>
              </a:ext>
            </a:extLst>
          </p:cNvPr>
          <p:cNvSpPr/>
          <p:nvPr/>
        </p:nvSpPr>
        <p:spPr>
          <a:xfrm>
            <a:off x="9195559" y="1070400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9" name="Regular Pentagon 48">
            <a:extLst>
              <a:ext uri="{FF2B5EF4-FFF2-40B4-BE49-F238E27FC236}">
                <a16:creationId xmlns:a16="http://schemas.microsoft.com/office/drawing/2014/main" id="{F65FE100-4195-3E46-8559-3DEACA8A26FB}"/>
              </a:ext>
            </a:extLst>
          </p:cNvPr>
          <p:cNvSpPr/>
          <p:nvPr/>
        </p:nvSpPr>
        <p:spPr>
          <a:xfrm>
            <a:off x="10515634" y="11356975"/>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9" name="Oval 38">
            <a:extLst>
              <a:ext uri="{FF2B5EF4-FFF2-40B4-BE49-F238E27FC236}">
                <a16:creationId xmlns:a16="http://schemas.microsoft.com/office/drawing/2014/main" id="{506F9C66-70C7-D24A-A878-D21CD5B5B602}"/>
              </a:ext>
            </a:extLst>
          </p:cNvPr>
          <p:cNvSpPr/>
          <p:nvPr/>
        </p:nvSpPr>
        <p:spPr>
          <a:xfrm>
            <a:off x="7672573" y="11831783"/>
            <a:ext cx="1498600" cy="1457775"/>
          </a:xfrm>
          <a:prstGeom prst="ellipse">
            <a:avLst/>
          </a:prstGeom>
          <a:blipFill rotWithShape="1">
            <a:blip r:embed="rId7"/>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10" name="Straight Arrow Connector 9">
            <a:extLst>
              <a:ext uri="{FF2B5EF4-FFF2-40B4-BE49-F238E27FC236}">
                <a16:creationId xmlns:a16="http://schemas.microsoft.com/office/drawing/2014/main" id="{B6EA1945-080A-8149-B635-A1AEFCE9F14B}"/>
              </a:ext>
            </a:extLst>
          </p:cNvPr>
          <p:cNvCxnSpPr/>
          <p:nvPr/>
        </p:nvCxnSpPr>
        <p:spPr>
          <a:xfrm flipV="1">
            <a:off x="9422884" y="11831783"/>
            <a:ext cx="716545" cy="445942"/>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0FBB8BF8-3AB4-F843-ADF7-B963C1C33CF5}"/>
              </a:ext>
            </a:extLst>
          </p:cNvPr>
          <p:cNvCxnSpPr>
            <a:cxnSpLocks/>
          </p:cNvCxnSpPr>
          <p:nvPr/>
        </p:nvCxnSpPr>
        <p:spPr>
          <a:xfrm>
            <a:off x="8771764" y="5866311"/>
            <a:ext cx="150219" cy="509716"/>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A8E27976-21B5-DD4E-915D-0DED25B16E9A}"/>
              </a:ext>
            </a:extLst>
          </p:cNvPr>
          <p:cNvCxnSpPr>
            <a:cxnSpLocks/>
          </p:cNvCxnSpPr>
          <p:nvPr/>
        </p:nvCxnSpPr>
        <p:spPr>
          <a:xfrm flipV="1">
            <a:off x="10986723" y="9646656"/>
            <a:ext cx="397484" cy="1552998"/>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68A8FFEF-D297-C74D-8F22-EA98F9DB001D}"/>
              </a:ext>
            </a:extLst>
          </p:cNvPr>
          <p:cNvCxnSpPr>
            <a:cxnSpLocks/>
          </p:cNvCxnSpPr>
          <p:nvPr/>
        </p:nvCxnSpPr>
        <p:spPr>
          <a:xfrm>
            <a:off x="9315568" y="7164813"/>
            <a:ext cx="1640582" cy="1714994"/>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sp>
        <p:nvSpPr>
          <p:cNvPr id="50" name="Oval 49">
            <a:extLst>
              <a:ext uri="{FF2B5EF4-FFF2-40B4-BE49-F238E27FC236}">
                <a16:creationId xmlns:a16="http://schemas.microsoft.com/office/drawing/2014/main" id="{669672E1-CD77-4A48-B2D4-DDD14E06D535}"/>
              </a:ext>
            </a:extLst>
          </p:cNvPr>
          <p:cNvSpPr/>
          <p:nvPr/>
        </p:nvSpPr>
        <p:spPr>
          <a:xfrm>
            <a:off x="10916881" y="4260828"/>
            <a:ext cx="1498600" cy="1457775"/>
          </a:xfrm>
          <a:prstGeom prst="ellipse">
            <a:avLst/>
          </a:prstGeom>
          <a:blipFill rotWithShape="1">
            <a:blip r:embed="rId8"/>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1" name="Oval 50">
            <a:extLst>
              <a:ext uri="{FF2B5EF4-FFF2-40B4-BE49-F238E27FC236}">
                <a16:creationId xmlns:a16="http://schemas.microsoft.com/office/drawing/2014/main" id="{60B8F9DE-5869-E44C-A2A6-2D933875D06D}"/>
              </a:ext>
            </a:extLst>
          </p:cNvPr>
          <p:cNvSpPr/>
          <p:nvPr/>
        </p:nvSpPr>
        <p:spPr>
          <a:xfrm>
            <a:off x="6145933" y="10015483"/>
            <a:ext cx="1498600" cy="1457775"/>
          </a:xfrm>
          <a:prstGeom prst="ellipse">
            <a:avLst/>
          </a:prstGeom>
          <a:blipFill rotWithShape="1">
            <a:blip r:embed="rId9"/>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54" name="Straight Arrow Connector 53">
            <a:extLst>
              <a:ext uri="{FF2B5EF4-FFF2-40B4-BE49-F238E27FC236}">
                <a16:creationId xmlns:a16="http://schemas.microsoft.com/office/drawing/2014/main" id="{C79E8623-92B2-6741-A00F-F80C078D142C}"/>
              </a:ext>
            </a:extLst>
          </p:cNvPr>
          <p:cNvCxnSpPr>
            <a:cxnSpLocks/>
          </p:cNvCxnSpPr>
          <p:nvPr/>
        </p:nvCxnSpPr>
        <p:spPr>
          <a:xfrm>
            <a:off x="7906630" y="10880525"/>
            <a:ext cx="1026961" cy="115583"/>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31A7F9E3-EF71-864A-B4E1-8F617F703047}"/>
              </a:ext>
            </a:extLst>
          </p:cNvPr>
          <p:cNvCxnSpPr>
            <a:cxnSpLocks/>
          </p:cNvCxnSpPr>
          <p:nvPr/>
        </p:nvCxnSpPr>
        <p:spPr>
          <a:xfrm>
            <a:off x="12199671" y="5854396"/>
            <a:ext cx="388872" cy="587312"/>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BD3874C3-6F31-9042-A366-F08D24D7E8F6}"/>
              </a:ext>
            </a:extLst>
          </p:cNvPr>
          <p:cNvCxnSpPr>
            <a:cxnSpLocks/>
          </p:cNvCxnSpPr>
          <p:nvPr/>
        </p:nvCxnSpPr>
        <p:spPr>
          <a:xfrm flipV="1">
            <a:off x="9966460" y="9468114"/>
            <a:ext cx="1020263" cy="1212022"/>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grpSp>
        <p:nvGrpSpPr>
          <p:cNvPr id="52" name="Group 51">
            <a:extLst>
              <a:ext uri="{FF2B5EF4-FFF2-40B4-BE49-F238E27FC236}">
                <a16:creationId xmlns:a16="http://schemas.microsoft.com/office/drawing/2014/main" id="{4233435F-3601-A442-BDC3-DD2FAA0685BE}"/>
              </a:ext>
            </a:extLst>
          </p:cNvPr>
          <p:cNvGrpSpPr/>
          <p:nvPr/>
        </p:nvGrpSpPr>
        <p:grpSpPr>
          <a:xfrm>
            <a:off x="581025" y="11602621"/>
            <a:ext cx="3764801" cy="677108"/>
            <a:chOff x="17358092" y="9759537"/>
            <a:chExt cx="3764801" cy="677108"/>
          </a:xfrm>
        </p:grpSpPr>
        <p:sp>
          <p:nvSpPr>
            <p:cNvPr id="53" name="Rounded Rectangle 52">
              <a:extLst>
                <a:ext uri="{FF2B5EF4-FFF2-40B4-BE49-F238E27FC236}">
                  <a16:creationId xmlns:a16="http://schemas.microsoft.com/office/drawing/2014/main" id="{1D89376C-62DB-FA4C-BF15-6D78A0953EF0}"/>
                </a:ext>
              </a:extLst>
            </p:cNvPr>
            <p:cNvSpPr/>
            <p:nvPr/>
          </p:nvSpPr>
          <p:spPr>
            <a:xfrm>
              <a:off x="17358092" y="9784133"/>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7" name="TextBox 56">
              <a:extLst>
                <a:ext uri="{FF2B5EF4-FFF2-40B4-BE49-F238E27FC236}">
                  <a16:creationId xmlns:a16="http://schemas.microsoft.com/office/drawing/2014/main" id="{EDB9B457-A1BD-114A-BB1A-B508861926D3}"/>
                </a:ext>
              </a:extLst>
            </p:cNvPr>
            <p:cNvSpPr txBox="1"/>
            <p:nvPr/>
          </p:nvSpPr>
          <p:spPr>
            <a:xfrm>
              <a:off x="18370536" y="9759537"/>
              <a:ext cx="2752357"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bg1">
                      <a:lumMod val="50000"/>
                    </a:schemeClr>
                  </a:solidFill>
                  <a:effectLst/>
                  <a:uFillTx/>
                  <a:latin typeface="Vista Sans OT Medium"/>
                  <a:ea typeface="Vista Sans OT Medium"/>
                  <a:cs typeface="Vista Sans OT Medium"/>
                  <a:sym typeface="Vista Sans OT Medium"/>
                </a:rPr>
                <a:t>Data Center</a:t>
              </a:r>
            </a:p>
          </p:txBody>
        </p:sp>
      </p:grpSp>
      <p:grpSp>
        <p:nvGrpSpPr>
          <p:cNvPr id="58" name="Group 57">
            <a:extLst>
              <a:ext uri="{FF2B5EF4-FFF2-40B4-BE49-F238E27FC236}">
                <a16:creationId xmlns:a16="http://schemas.microsoft.com/office/drawing/2014/main" id="{C9B30515-87D8-F946-AB51-994C5C854BE2}"/>
              </a:ext>
            </a:extLst>
          </p:cNvPr>
          <p:cNvGrpSpPr/>
          <p:nvPr/>
        </p:nvGrpSpPr>
        <p:grpSpPr>
          <a:xfrm>
            <a:off x="545160" y="12555121"/>
            <a:ext cx="3488079" cy="677108"/>
            <a:chOff x="1488135" y="12812296"/>
            <a:chExt cx="3488079" cy="677108"/>
          </a:xfrm>
        </p:grpSpPr>
        <p:sp>
          <p:nvSpPr>
            <p:cNvPr id="59" name="Regular Pentagon 58">
              <a:extLst>
                <a:ext uri="{FF2B5EF4-FFF2-40B4-BE49-F238E27FC236}">
                  <a16:creationId xmlns:a16="http://schemas.microsoft.com/office/drawing/2014/main" id="{D4425CF0-448D-E043-9134-A099D183A0B2}"/>
                </a:ext>
              </a:extLst>
            </p:cNvPr>
            <p:cNvSpPr/>
            <p:nvPr/>
          </p:nvSpPr>
          <p:spPr>
            <a:xfrm>
              <a:off x="1488135" y="12858750"/>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0" name="TextBox 59">
              <a:extLst>
                <a:ext uri="{FF2B5EF4-FFF2-40B4-BE49-F238E27FC236}">
                  <a16:creationId xmlns:a16="http://schemas.microsoft.com/office/drawing/2014/main" id="{10883B37-0EB2-644C-9321-55C4B42088BF}"/>
                </a:ext>
              </a:extLst>
            </p:cNvPr>
            <p:cNvSpPr txBox="1"/>
            <p:nvPr/>
          </p:nvSpPr>
          <p:spPr>
            <a:xfrm>
              <a:off x="2536444" y="12812296"/>
              <a:ext cx="2439770"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bg1">
                      <a:lumMod val="50000"/>
                    </a:schemeClr>
                  </a:solidFill>
                  <a:effectLst/>
                  <a:uFillTx/>
                  <a:latin typeface="Vista Sans OT Medium"/>
                  <a:ea typeface="Vista Sans OT Medium"/>
                  <a:cs typeface="Vista Sans OT Medium"/>
                  <a:sym typeface="Vista Sans OT Medium"/>
                </a:rPr>
                <a:t>Edge Node</a:t>
              </a:r>
            </a:p>
          </p:txBody>
        </p:sp>
      </p:grpSp>
      <p:sp>
        <p:nvSpPr>
          <p:cNvPr id="61" name="Oval 60">
            <a:extLst>
              <a:ext uri="{FF2B5EF4-FFF2-40B4-BE49-F238E27FC236}">
                <a16:creationId xmlns:a16="http://schemas.microsoft.com/office/drawing/2014/main" id="{23F7E3DC-04CD-9B49-990C-83664D1E784A}"/>
              </a:ext>
            </a:extLst>
          </p:cNvPr>
          <p:cNvSpPr/>
          <p:nvPr/>
        </p:nvSpPr>
        <p:spPr>
          <a:xfrm>
            <a:off x="7906630" y="4305316"/>
            <a:ext cx="1498600" cy="1457775"/>
          </a:xfrm>
          <a:prstGeom prst="ellipse">
            <a:avLst/>
          </a:prstGeom>
          <a:blipFill rotWithShape="1">
            <a:blip r:embed="rId10"/>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5" name="Rectangle 14">
            <a:extLst>
              <a:ext uri="{FF2B5EF4-FFF2-40B4-BE49-F238E27FC236}">
                <a16:creationId xmlns:a16="http://schemas.microsoft.com/office/drawing/2014/main" id="{1E92A8DE-50FB-4041-B7C5-2D1EAA05C47D}"/>
              </a:ext>
            </a:extLst>
          </p:cNvPr>
          <p:cNvSpPr/>
          <p:nvPr/>
        </p:nvSpPr>
        <p:spPr>
          <a:xfrm>
            <a:off x="17583033" y="5572125"/>
            <a:ext cx="4465133" cy="7344777"/>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Tree>
    <p:custDataLst>
      <p:tags r:id="rId1"/>
    </p:custDataLst>
    <p:extLst>
      <p:ext uri="{BB962C8B-B14F-4D97-AF65-F5344CB8AC3E}">
        <p14:creationId xmlns:p14="http://schemas.microsoft.com/office/powerpoint/2010/main" val="805845772"/>
      </p:ext>
    </p:extLst>
  </p:cSld>
  <p:clrMapOvr>
    <a:masterClrMapping/>
  </p:clrMapOvr>
  <p:transition spd="med" advTm="248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9" presetClass="emph" presetSubtype="0" fill="hold" grpId="0" nodeType="clickEffect">
                                  <p:stCondLst>
                                    <p:cond delay="0"/>
                                  </p:stCondLst>
                                  <p:childTnLst>
                                    <p:animClr clrSpc="rgb" dir="cw">
                                      <p:cBhvr override="childStyle">
                                        <p:cTn id="32" dur="500" fill="hold"/>
                                        <p:tgtEl>
                                          <p:spTgt spid="14"/>
                                        </p:tgtEl>
                                        <p:attrNameLst>
                                          <p:attrName>style.color</p:attrName>
                                        </p:attrNameLst>
                                      </p:cBhvr>
                                      <p:to>
                                        <a:srgbClr val="FF2600"/>
                                      </p:to>
                                    </p:animClr>
                                    <p:animClr clrSpc="rgb" dir="cw">
                                      <p:cBhvr>
                                        <p:cTn id="33" dur="500" fill="hold"/>
                                        <p:tgtEl>
                                          <p:spTgt spid="14"/>
                                        </p:tgtEl>
                                        <p:attrNameLst>
                                          <p:attrName>fillcolor</p:attrName>
                                        </p:attrNameLst>
                                      </p:cBhvr>
                                      <p:to>
                                        <a:srgbClr val="FF2600"/>
                                      </p:to>
                                    </p:animClr>
                                    <p:set>
                                      <p:cBhvr>
                                        <p:cTn id="34" dur="500" fill="hold"/>
                                        <p:tgtEl>
                                          <p:spTgt spid="14"/>
                                        </p:tgtEl>
                                        <p:attrNameLst>
                                          <p:attrName>fill.type</p:attrName>
                                        </p:attrNameLst>
                                      </p:cBhvr>
                                      <p:to>
                                        <p:strVal val="solid"/>
                                      </p:to>
                                    </p:set>
                                    <p:set>
                                      <p:cBhvr>
                                        <p:cTn id="35" dur="5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9" grpId="0" animBg="1"/>
      <p:bldP spid="50" grpId="0" animBg="1"/>
      <p:bldP spid="51"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E47697-0E52-2543-8937-87DE6CA6F66B}"/>
              </a:ext>
            </a:extLst>
          </p:cNvPr>
          <p:cNvSpPr>
            <a:spLocks noGrp="1"/>
          </p:cNvSpPr>
          <p:nvPr>
            <p:ph type="sldNum" sz="quarter" idx="13"/>
          </p:nvPr>
        </p:nvSpPr>
        <p:spPr/>
        <p:txBody>
          <a:bodyPr/>
          <a:lstStyle/>
          <a:p>
            <a:fld id="{1AA0B271-0004-654C-B615-3785AE065827}" type="slidenum">
              <a:rPr lang="en-US" smtClean="0"/>
              <a:t>4</a:t>
            </a:fld>
            <a:endParaRPr lang="en-US"/>
          </a:p>
        </p:txBody>
      </p:sp>
      <p:sp>
        <p:nvSpPr>
          <p:cNvPr id="7" name="Title 2">
            <a:extLst>
              <a:ext uri="{FF2B5EF4-FFF2-40B4-BE49-F238E27FC236}">
                <a16:creationId xmlns:a16="http://schemas.microsoft.com/office/drawing/2014/main" id="{1DC3E51C-1638-B34A-BBD7-2A43C5E7A28A}"/>
              </a:ext>
            </a:extLst>
          </p:cNvPr>
          <p:cNvSpPr>
            <a:spLocks noGrp="1"/>
          </p:cNvSpPr>
          <p:nvPr>
            <p:ph type="title"/>
          </p:nvPr>
        </p:nvSpPr>
        <p:spPr>
          <a:xfrm>
            <a:off x="1524000" y="1041400"/>
            <a:ext cx="21336000" cy="1838325"/>
          </a:xfrm>
        </p:spPr>
        <p:txBody>
          <a:bodyPr>
            <a:normAutofit/>
          </a:bodyPr>
          <a:lstStyle/>
          <a:p>
            <a:r>
              <a:rPr lang="en-US" sz="8000"/>
              <a:t>Routing users for a fast experience</a:t>
            </a:r>
          </a:p>
        </p:txBody>
      </p:sp>
      <p:pic>
        <p:nvPicPr>
          <p:cNvPr id="6" name="world map.png" descr="world map.png">
            <a:extLst>
              <a:ext uri="{FF2B5EF4-FFF2-40B4-BE49-F238E27FC236}">
                <a16:creationId xmlns:a16="http://schemas.microsoft.com/office/drawing/2014/main" id="{1FF1BB4F-8B2F-2E44-9DEE-E96A842306A3}"/>
              </a:ext>
            </a:extLst>
          </p:cNvPr>
          <p:cNvPicPr>
            <a:picLocks noChangeAspect="1"/>
          </p:cNvPicPr>
          <p:nvPr/>
        </p:nvPicPr>
        <p:blipFill rotWithShape="1">
          <a:blip r:embed="rId4">
            <a:duotone>
              <a:prstClr val="black"/>
              <a:schemeClr val="accent1">
                <a:tint val="45000"/>
                <a:satMod val="400000"/>
              </a:schemeClr>
            </a:duotone>
            <a:alphaModFix/>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rcRect r="57137" b="49853"/>
          <a:stretch/>
        </p:blipFill>
        <p:spPr>
          <a:xfrm>
            <a:off x="3988034" y="2960272"/>
            <a:ext cx="16922868" cy="9641303"/>
          </a:xfrm>
          <a:prstGeom prst="rect">
            <a:avLst/>
          </a:prstGeom>
          <a:noFill/>
          <a:ln w="12700">
            <a:miter lim="400000"/>
          </a:ln>
        </p:spPr>
      </p:pic>
      <p:sp>
        <p:nvSpPr>
          <p:cNvPr id="8" name="Rounded Rectangle 7">
            <a:extLst>
              <a:ext uri="{FF2B5EF4-FFF2-40B4-BE49-F238E27FC236}">
                <a16:creationId xmlns:a16="http://schemas.microsoft.com/office/drawing/2014/main" id="{2A6AE69F-241B-814C-9719-7E0AF3E6EE1A}"/>
              </a:ext>
            </a:extLst>
          </p:cNvPr>
          <p:cNvSpPr/>
          <p:nvPr/>
        </p:nvSpPr>
        <p:spPr>
          <a:xfrm>
            <a:off x="7833202" y="7870115"/>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Rounded Rectangle 8">
            <a:extLst>
              <a:ext uri="{FF2B5EF4-FFF2-40B4-BE49-F238E27FC236}">
                <a16:creationId xmlns:a16="http://schemas.microsoft.com/office/drawing/2014/main" id="{9A5544F5-9B58-2A47-ADB9-213162CD8440}"/>
              </a:ext>
            </a:extLst>
          </p:cNvPr>
          <p:cNvSpPr/>
          <p:nvPr/>
        </p:nvSpPr>
        <p:spPr>
          <a:xfrm>
            <a:off x="9128548" y="8987607"/>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4" name="Rounded Rectangle 13">
            <a:extLst>
              <a:ext uri="{FF2B5EF4-FFF2-40B4-BE49-F238E27FC236}">
                <a16:creationId xmlns:a16="http://schemas.microsoft.com/office/drawing/2014/main" id="{DC346EBE-7F08-3346-AAFF-CDC9FB403804}"/>
              </a:ext>
            </a:extLst>
          </p:cNvPr>
          <p:cNvSpPr/>
          <p:nvPr/>
        </p:nvSpPr>
        <p:spPr>
          <a:xfrm>
            <a:off x="11202401" y="8823424"/>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0" name="Regular Pentagon 19">
            <a:extLst>
              <a:ext uri="{FF2B5EF4-FFF2-40B4-BE49-F238E27FC236}">
                <a16:creationId xmlns:a16="http://schemas.microsoft.com/office/drawing/2014/main" id="{89451847-8098-FC42-AB33-BB9472EC9FC6}"/>
              </a:ext>
            </a:extLst>
          </p:cNvPr>
          <p:cNvSpPr/>
          <p:nvPr/>
        </p:nvSpPr>
        <p:spPr>
          <a:xfrm>
            <a:off x="8603391" y="6479247"/>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2" name="Regular Pentagon 21">
            <a:extLst>
              <a:ext uri="{FF2B5EF4-FFF2-40B4-BE49-F238E27FC236}">
                <a16:creationId xmlns:a16="http://schemas.microsoft.com/office/drawing/2014/main" id="{6FA6E3EE-1D15-FB4C-849C-9C6F5CD13293}"/>
              </a:ext>
            </a:extLst>
          </p:cNvPr>
          <p:cNvSpPr/>
          <p:nvPr/>
        </p:nvSpPr>
        <p:spPr>
          <a:xfrm>
            <a:off x="12588543" y="660546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5" name="Rounded Rectangle 34">
            <a:extLst>
              <a:ext uri="{FF2B5EF4-FFF2-40B4-BE49-F238E27FC236}">
                <a16:creationId xmlns:a16="http://schemas.microsoft.com/office/drawing/2014/main" id="{85D91D79-8A42-E446-9726-A24A99C28FDA}"/>
              </a:ext>
            </a:extLst>
          </p:cNvPr>
          <p:cNvSpPr/>
          <p:nvPr/>
        </p:nvSpPr>
        <p:spPr>
          <a:xfrm>
            <a:off x="10622546" y="7275938"/>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 name="Oval 2">
            <a:extLst>
              <a:ext uri="{FF2B5EF4-FFF2-40B4-BE49-F238E27FC236}">
                <a16:creationId xmlns:a16="http://schemas.microsoft.com/office/drawing/2014/main" id="{C6CA8944-39D3-0148-8372-2997262FA7B6}"/>
              </a:ext>
            </a:extLst>
          </p:cNvPr>
          <p:cNvSpPr/>
          <p:nvPr/>
        </p:nvSpPr>
        <p:spPr>
          <a:xfrm>
            <a:off x="14835477" y="5400225"/>
            <a:ext cx="1498600" cy="1457775"/>
          </a:xfrm>
          <a:prstGeom prst="ellipse">
            <a:avLst/>
          </a:prstGeom>
          <a:blipFill rotWithShape="1">
            <a:blip r:embed="rId6"/>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38" name="Straight Arrow Connector 37">
            <a:extLst>
              <a:ext uri="{FF2B5EF4-FFF2-40B4-BE49-F238E27FC236}">
                <a16:creationId xmlns:a16="http://schemas.microsoft.com/office/drawing/2014/main" id="{E3AD4A38-131B-6C4F-A92F-9D8252B751F1}"/>
              </a:ext>
            </a:extLst>
          </p:cNvPr>
          <p:cNvCxnSpPr>
            <a:cxnSpLocks/>
          </p:cNvCxnSpPr>
          <p:nvPr/>
        </p:nvCxnSpPr>
        <p:spPr>
          <a:xfrm flipH="1">
            <a:off x="13649659" y="6392834"/>
            <a:ext cx="944843" cy="428689"/>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3" name="Straight Arrow Connector 42">
            <a:extLst>
              <a:ext uri="{FF2B5EF4-FFF2-40B4-BE49-F238E27FC236}">
                <a16:creationId xmlns:a16="http://schemas.microsoft.com/office/drawing/2014/main" id="{CDE9235A-4A93-0D4F-9E65-D360E93A9066}"/>
              </a:ext>
            </a:extLst>
          </p:cNvPr>
          <p:cNvCxnSpPr>
            <a:cxnSpLocks/>
          </p:cNvCxnSpPr>
          <p:nvPr/>
        </p:nvCxnSpPr>
        <p:spPr>
          <a:xfrm flipH="1">
            <a:off x="12588321" y="7353428"/>
            <a:ext cx="271287" cy="4478355"/>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sp>
        <p:nvSpPr>
          <p:cNvPr id="48" name="Regular Pentagon 47">
            <a:extLst>
              <a:ext uri="{FF2B5EF4-FFF2-40B4-BE49-F238E27FC236}">
                <a16:creationId xmlns:a16="http://schemas.microsoft.com/office/drawing/2014/main" id="{51E90B68-ED6B-BD4E-8BB1-B6BA45F1B009}"/>
              </a:ext>
            </a:extLst>
          </p:cNvPr>
          <p:cNvSpPr/>
          <p:nvPr/>
        </p:nvSpPr>
        <p:spPr>
          <a:xfrm>
            <a:off x="9195559" y="1070400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9" name="Regular Pentagon 48">
            <a:extLst>
              <a:ext uri="{FF2B5EF4-FFF2-40B4-BE49-F238E27FC236}">
                <a16:creationId xmlns:a16="http://schemas.microsoft.com/office/drawing/2014/main" id="{F65FE100-4195-3E46-8559-3DEACA8A26FB}"/>
              </a:ext>
            </a:extLst>
          </p:cNvPr>
          <p:cNvSpPr/>
          <p:nvPr/>
        </p:nvSpPr>
        <p:spPr>
          <a:xfrm>
            <a:off x="10515634" y="11356975"/>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9" name="Oval 38">
            <a:extLst>
              <a:ext uri="{FF2B5EF4-FFF2-40B4-BE49-F238E27FC236}">
                <a16:creationId xmlns:a16="http://schemas.microsoft.com/office/drawing/2014/main" id="{506F9C66-70C7-D24A-A878-D21CD5B5B602}"/>
              </a:ext>
            </a:extLst>
          </p:cNvPr>
          <p:cNvSpPr/>
          <p:nvPr/>
        </p:nvSpPr>
        <p:spPr>
          <a:xfrm>
            <a:off x="7672573" y="11831783"/>
            <a:ext cx="1498600" cy="1457775"/>
          </a:xfrm>
          <a:prstGeom prst="ellipse">
            <a:avLst/>
          </a:prstGeom>
          <a:blipFill rotWithShape="1">
            <a:blip r:embed="rId7"/>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10" name="Straight Arrow Connector 9">
            <a:extLst>
              <a:ext uri="{FF2B5EF4-FFF2-40B4-BE49-F238E27FC236}">
                <a16:creationId xmlns:a16="http://schemas.microsoft.com/office/drawing/2014/main" id="{B6EA1945-080A-8149-B635-A1AEFCE9F14B}"/>
              </a:ext>
            </a:extLst>
          </p:cNvPr>
          <p:cNvCxnSpPr/>
          <p:nvPr/>
        </p:nvCxnSpPr>
        <p:spPr>
          <a:xfrm flipV="1">
            <a:off x="9422884" y="11831783"/>
            <a:ext cx="716545" cy="445942"/>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0FBB8BF8-3AB4-F843-ADF7-B963C1C33CF5}"/>
              </a:ext>
            </a:extLst>
          </p:cNvPr>
          <p:cNvCxnSpPr>
            <a:cxnSpLocks/>
          </p:cNvCxnSpPr>
          <p:nvPr/>
        </p:nvCxnSpPr>
        <p:spPr>
          <a:xfrm>
            <a:off x="8771764" y="5866311"/>
            <a:ext cx="150219" cy="509716"/>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A8E27976-21B5-DD4E-915D-0DED25B16E9A}"/>
              </a:ext>
            </a:extLst>
          </p:cNvPr>
          <p:cNvCxnSpPr>
            <a:cxnSpLocks/>
          </p:cNvCxnSpPr>
          <p:nvPr/>
        </p:nvCxnSpPr>
        <p:spPr>
          <a:xfrm flipH="1" flipV="1">
            <a:off x="8455343" y="8607267"/>
            <a:ext cx="1010769" cy="1973301"/>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68A8FFEF-D297-C74D-8F22-EA98F9DB001D}"/>
              </a:ext>
            </a:extLst>
          </p:cNvPr>
          <p:cNvCxnSpPr>
            <a:cxnSpLocks/>
          </p:cNvCxnSpPr>
          <p:nvPr/>
        </p:nvCxnSpPr>
        <p:spPr>
          <a:xfrm>
            <a:off x="9315568" y="7164813"/>
            <a:ext cx="1635726" cy="1554205"/>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sp>
        <p:nvSpPr>
          <p:cNvPr id="50" name="Oval 49">
            <a:extLst>
              <a:ext uri="{FF2B5EF4-FFF2-40B4-BE49-F238E27FC236}">
                <a16:creationId xmlns:a16="http://schemas.microsoft.com/office/drawing/2014/main" id="{669672E1-CD77-4A48-B2D4-DDD14E06D535}"/>
              </a:ext>
            </a:extLst>
          </p:cNvPr>
          <p:cNvSpPr/>
          <p:nvPr/>
        </p:nvSpPr>
        <p:spPr>
          <a:xfrm>
            <a:off x="10916881" y="4260828"/>
            <a:ext cx="1498600" cy="1457775"/>
          </a:xfrm>
          <a:prstGeom prst="ellipse">
            <a:avLst/>
          </a:prstGeom>
          <a:blipFill rotWithShape="1">
            <a:blip r:embed="rId8"/>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1" name="Oval 50">
            <a:extLst>
              <a:ext uri="{FF2B5EF4-FFF2-40B4-BE49-F238E27FC236}">
                <a16:creationId xmlns:a16="http://schemas.microsoft.com/office/drawing/2014/main" id="{60B8F9DE-5869-E44C-A2A6-2D933875D06D}"/>
              </a:ext>
            </a:extLst>
          </p:cNvPr>
          <p:cNvSpPr/>
          <p:nvPr/>
        </p:nvSpPr>
        <p:spPr>
          <a:xfrm>
            <a:off x="6145933" y="10015483"/>
            <a:ext cx="1498600" cy="1457775"/>
          </a:xfrm>
          <a:prstGeom prst="ellipse">
            <a:avLst/>
          </a:prstGeom>
          <a:blipFill rotWithShape="1">
            <a:blip r:embed="rId9"/>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54" name="Straight Arrow Connector 53">
            <a:extLst>
              <a:ext uri="{FF2B5EF4-FFF2-40B4-BE49-F238E27FC236}">
                <a16:creationId xmlns:a16="http://schemas.microsoft.com/office/drawing/2014/main" id="{C79E8623-92B2-6741-A00F-F80C078D142C}"/>
              </a:ext>
            </a:extLst>
          </p:cNvPr>
          <p:cNvCxnSpPr>
            <a:cxnSpLocks/>
          </p:cNvCxnSpPr>
          <p:nvPr/>
        </p:nvCxnSpPr>
        <p:spPr>
          <a:xfrm>
            <a:off x="7906630" y="10880525"/>
            <a:ext cx="1026961" cy="115583"/>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31A7F9E3-EF71-864A-B4E1-8F617F703047}"/>
              </a:ext>
            </a:extLst>
          </p:cNvPr>
          <p:cNvCxnSpPr>
            <a:cxnSpLocks/>
          </p:cNvCxnSpPr>
          <p:nvPr/>
        </p:nvCxnSpPr>
        <p:spPr>
          <a:xfrm>
            <a:off x="12199671" y="5854396"/>
            <a:ext cx="388872" cy="587312"/>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BD3874C3-6F31-9042-A366-F08D24D7E8F6}"/>
              </a:ext>
            </a:extLst>
          </p:cNvPr>
          <p:cNvCxnSpPr>
            <a:cxnSpLocks/>
          </p:cNvCxnSpPr>
          <p:nvPr/>
        </p:nvCxnSpPr>
        <p:spPr>
          <a:xfrm flipV="1">
            <a:off x="10854484" y="9615523"/>
            <a:ext cx="596573" cy="1528278"/>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grpSp>
        <p:nvGrpSpPr>
          <p:cNvPr id="52" name="Group 51">
            <a:extLst>
              <a:ext uri="{FF2B5EF4-FFF2-40B4-BE49-F238E27FC236}">
                <a16:creationId xmlns:a16="http://schemas.microsoft.com/office/drawing/2014/main" id="{4233435F-3601-A442-BDC3-DD2FAA0685BE}"/>
              </a:ext>
            </a:extLst>
          </p:cNvPr>
          <p:cNvGrpSpPr/>
          <p:nvPr/>
        </p:nvGrpSpPr>
        <p:grpSpPr>
          <a:xfrm>
            <a:off x="581025" y="11602621"/>
            <a:ext cx="3764801" cy="677108"/>
            <a:chOff x="17358092" y="9759537"/>
            <a:chExt cx="3764801" cy="677108"/>
          </a:xfrm>
        </p:grpSpPr>
        <p:sp>
          <p:nvSpPr>
            <p:cNvPr id="53" name="Rounded Rectangle 52">
              <a:extLst>
                <a:ext uri="{FF2B5EF4-FFF2-40B4-BE49-F238E27FC236}">
                  <a16:creationId xmlns:a16="http://schemas.microsoft.com/office/drawing/2014/main" id="{1D89376C-62DB-FA4C-BF15-6D78A0953EF0}"/>
                </a:ext>
              </a:extLst>
            </p:cNvPr>
            <p:cNvSpPr/>
            <p:nvPr/>
          </p:nvSpPr>
          <p:spPr>
            <a:xfrm>
              <a:off x="17358092" y="9784133"/>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7" name="TextBox 56">
              <a:extLst>
                <a:ext uri="{FF2B5EF4-FFF2-40B4-BE49-F238E27FC236}">
                  <a16:creationId xmlns:a16="http://schemas.microsoft.com/office/drawing/2014/main" id="{EDB9B457-A1BD-114A-BB1A-B508861926D3}"/>
                </a:ext>
              </a:extLst>
            </p:cNvPr>
            <p:cNvSpPr txBox="1"/>
            <p:nvPr/>
          </p:nvSpPr>
          <p:spPr>
            <a:xfrm>
              <a:off x="18370536" y="9759537"/>
              <a:ext cx="2752357"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bg1">
                      <a:lumMod val="50000"/>
                    </a:schemeClr>
                  </a:solidFill>
                  <a:effectLst/>
                  <a:uFillTx/>
                  <a:latin typeface="Vista Sans OT Medium"/>
                  <a:ea typeface="Vista Sans OT Medium"/>
                  <a:cs typeface="Vista Sans OT Medium"/>
                  <a:sym typeface="Vista Sans OT Medium"/>
                </a:rPr>
                <a:t>Data Center</a:t>
              </a:r>
            </a:p>
          </p:txBody>
        </p:sp>
      </p:grpSp>
      <p:grpSp>
        <p:nvGrpSpPr>
          <p:cNvPr id="58" name="Group 57">
            <a:extLst>
              <a:ext uri="{FF2B5EF4-FFF2-40B4-BE49-F238E27FC236}">
                <a16:creationId xmlns:a16="http://schemas.microsoft.com/office/drawing/2014/main" id="{C9B30515-87D8-F946-AB51-994C5C854BE2}"/>
              </a:ext>
            </a:extLst>
          </p:cNvPr>
          <p:cNvGrpSpPr/>
          <p:nvPr/>
        </p:nvGrpSpPr>
        <p:grpSpPr>
          <a:xfrm>
            <a:off x="545160" y="12555121"/>
            <a:ext cx="3488079" cy="677108"/>
            <a:chOff x="1488135" y="12812296"/>
            <a:chExt cx="3488079" cy="677108"/>
          </a:xfrm>
        </p:grpSpPr>
        <p:sp>
          <p:nvSpPr>
            <p:cNvPr id="59" name="Regular Pentagon 58">
              <a:extLst>
                <a:ext uri="{FF2B5EF4-FFF2-40B4-BE49-F238E27FC236}">
                  <a16:creationId xmlns:a16="http://schemas.microsoft.com/office/drawing/2014/main" id="{D4425CF0-448D-E043-9134-A099D183A0B2}"/>
                </a:ext>
              </a:extLst>
            </p:cNvPr>
            <p:cNvSpPr/>
            <p:nvPr/>
          </p:nvSpPr>
          <p:spPr>
            <a:xfrm>
              <a:off x="1488135" y="12858750"/>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0" name="TextBox 59">
              <a:extLst>
                <a:ext uri="{FF2B5EF4-FFF2-40B4-BE49-F238E27FC236}">
                  <a16:creationId xmlns:a16="http://schemas.microsoft.com/office/drawing/2014/main" id="{10883B37-0EB2-644C-9321-55C4B42088BF}"/>
                </a:ext>
              </a:extLst>
            </p:cNvPr>
            <p:cNvSpPr txBox="1"/>
            <p:nvPr/>
          </p:nvSpPr>
          <p:spPr>
            <a:xfrm>
              <a:off x="2536444" y="12812296"/>
              <a:ext cx="2439770"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bg1">
                      <a:lumMod val="50000"/>
                    </a:schemeClr>
                  </a:solidFill>
                  <a:effectLst/>
                  <a:uFillTx/>
                  <a:latin typeface="Vista Sans OT Medium"/>
                  <a:ea typeface="Vista Sans OT Medium"/>
                  <a:cs typeface="Vista Sans OT Medium"/>
                  <a:sym typeface="Vista Sans OT Medium"/>
                </a:rPr>
                <a:t>Edge Node</a:t>
              </a:r>
            </a:p>
          </p:txBody>
        </p:sp>
      </p:grpSp>
      <p:sp>
        <p:nvSpPr>
          <p:cNvPr id="61" name="Oval 60">
            <a:extLst>
              <a:ext uri="{FF2B5EF4-FFF2-40B4-BE49-F238E27FC236}">
                <a16:creationId xmlns:a16="http://schemas.microsoft.com/office/drawing/2014/main" id="{23F7E3DC-04CD-9B49-990C-83664D1E784A}"/>
              </a:ext>
            </a:extLst>
          </p:cNvPr>
          <p:cNvSpPr/>
          <p:nvPr/>
        </p:nvSpPr>
        <p:spPr>
          <a:xfrm>
            <a:off x="7906630" y="4305316"/>
            <a:ext cx="1498600" cy="1457775"/>
          </a:xfrm>
          <a:prstGeom prst="ellipse">
            <a:avLst/>
          </a:prstGeom>
          <a:blipFill rotWithShape="1">
            <a:blip r:embed="rId10"/>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5" name="Rectangle 14">
            <a:extLst>
              <a:ext uri="{FF2B5EF4-FFF2-40B4-BE49-F238E27FC236}">
                <a16:creationId xmlns:a16="http://schemas.microsoft.com/office/drawing/2014/main" id="{1E92A8DE-50FB-4041-B7C5-2D1EAA05C47D}"/>
              </a:ext>
            </a:extLst>
          </p:cNvPr>
          <p:cNvSpPr/>
          <p:nvPr/>
        </p:nvSpPr>
        <p:spPr>
          <a:xfrm>
            <a:off x="17583033" y="5572125"/>
            <a:ext cx="4465133" cy="7344777"/>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4" name="Rounded Rectangle 33">
            <a:extLst>
              <a:ext uri="{FF2B5EF4-FFF2-40B4-BE49-F238E27FC236}">
                <a16:creationId xmlns:a16="http://schemas.microsoft.com/office/drawing/2014/main" id="{F9F55543-B73B-A641-9C3B-E3F4D6ABDE9F}"/>
              </a:ext>
            </a:extLst>
          </p:cNvPr>
          <p:cNvSpPr/>
          <p:nvPr/>
        </p:nvSpPr>
        <p:spPr>
          <a:xfrm>
            <a:off x="12190145" y="11973659"/>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62" name="Straight Arrow Connector 61">
            <a:extLst>
              <a:ext uri="{FF2B5EF4-FFF2-40B4-BE49-F238E27FC236}">
                <a16:creationId xmlns:a16="http://schemas.microsoft.com/office/drawing/2014/main" id="{BFD5CE9C-0920-3748-B7C7-3C1F219B1D06}"/>
              </a:ext>
            </a:extLst>
          </p:cNvPr>
          <p:cNvCxnSpPr>
            <a:cxnSpLocks/>
          </p:cNvCxnSpPr>
          <p:nvPr/>
        </p:nvCxnSpPr>
        <p:spPr>
          <a:xfrm flipH="1">
            <a:off x="11884045" y="7272459"/>
            <a:ext cx="928034" cy="1446559"/>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63" name="Straight Arrow Connector 62">
            <a:extLst>
              <a:ext uri="{FF2B5EF4-FFF2-40B4-BE49-F238E27FC236}">
                <a16:creationId xmlns:a16="http://schemas.microsoft.com/office/drawing/2014/main" id="{3A56C185-9D52-C446-A6CB-2609A65F0AD6}"/>
              </a:ext>
            </a:extLst>
          </p:cNvPr>
          <p:cNvCxnSpPr>
            <a:cxnSpLocks/>
          </p:cNvCxnSpPr>
          <p:nvPr/>
        </p:nvCxnSpPr>
        <p:spPr>
          <a:xfrm>
            <a:off x="11293433" y="11927148"/>
            <a:ext cx="850109" cy="360469"/>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64" name="Straight Arrow Connector 63">
            <a:extLst>
              <a:ext uri="{FF2B5EF4-FFF2-40B4-BE49-F238E27FC236}">
                <a16:creationId xmlns:a16="http://schemas.microsoft.com/office/drawing/2014/main" id="{309F0DB7-B4E4-9E40-A754-5DC70459CABF}"/>
              </a:ext>
            </a:extLst>
          </p:cNvPr>
          <p:cNvCxnSpPr>
            <a:cxnSpLocks/>
          </p:cNvCxnSpPr>
          <p:nvPr/>
        </p:nvCxnSpPr>
        <p:spPr>
          <a:xfrm flipH="1">
            <a:off x="8204236" y="7233339"/>
            <a:ext cx="567528" cy="514615"/>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65" name="Straight Arrow Connector 64">
            <a:extLst>
              <a:ext uri="{FF2B5EF4-FFF2-40B4-BE49-F238E27FC236}">
                <a16:creationId xmlns:a16="http://schemas.microsoft.com/office/drawing/2014/main" id="{C3214B70-F93B-B248-AFE3-10AE56CCB148}"/>
              </a:ext>
            </a:extLst>
          </p:cNvPr>
          <p:cNvCxnSpPr>
            <a:cxnSpLocks/>
          </p:cNvCxnSpPr>
          <p:nvPr/>
        </p:nvCxnSpPr>
        <p:spPr>
          <a:xfrm flipH="1" flipV="1">
            <a:off x="9466112" y="9615523"/>
            <a:ext cx="69599" cy="977361"/>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spTree>
    <p:custDataLst>
      <p:tags r:id="rId1"/>
    </p:custDataLst>
    <p:extLst>
      <p:ext uri="{BB962C8B-B14F-4D97-AF65-F5344CB8AC3E}">
        <p14:creationId xmlns:p14="http://schemas.microsoft.com/office/powerpoint/2010/main" val="930628751"/>
      </p:ext>
    </p:extLst>
  </p:cSld>
  <p:clrMapOvr>
    <a:masterClrMapping/>
  </p:clrMapOvr>
  <p:transition spd="med" advTm="248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linds(horizontal)">
                                      <p:cBhvr>
                                        <p:cTn id="10" dur="500"/>
                                        <p:tgtEl>
                                          <p:spTgt spid="44"/>
                                        </p:tgtEl>
                                      </p:cBhvr>
                                    </p:animEffect>
                                  </p:childTnLst>
                                </p:cTn>
                              </p:par>
                              <p:par>
                                <p:cTn id="11" presetID="3" presetClass="entr" presetSubtype="1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blinds(horizontal)">
                                      <p:cBhvr>
                                        <p:cTn id="13" dur="500"/>
                                        <p:tgtEl>
                                          <p:spTgt spid="56"/>
                                        </p:tgtEl>
                                      </p:cBhvr>
                                    </p:animEffect>
                                  </p:childTnLst>
                                </p:cTn>
                              </p:par>
                              <p:par>
                                <p:cTn id="14" presetID="3" presetClass="entr" presetSubtype="1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linds(horizontal)">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43"/>
                                        </p:tgtEl>
                                      </p:cBhvr>
                                    </p:animEffect>
                                    <p:set>
                                      <p:cBhvr>
                                        <p:cTn id="21" dur="1" fill="hold">
                                          <p:stCondLst>
                                            <p:cond delay="499"/>
                                          </p:stCondLst>
                                        </p:cTn>
                                        <p:tgtEl>
                                          <p:spTgt spid="43"/>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56"/>
                                        </p:tgtEl>
                                      </p:cBhvr>
                                    </p:animEffect>
                                    <p:set>
                                      <p:cBhvr>
                                        <p:cTn id="24" dur="1" fill="hold">
                                          <p:stCondLst>
                                            <p:cond delay="499"/>
                                          </p:stCondLst>
                                        </p:cTn>
                                        <p:tgtEl>
                                          <p:spTgt spid="56"/>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44"/>
                                        </p:tgtEl>
                                      </p:cBhvr>
                                    </p:animEffect>
                                    <p:set>
                                      <p:cBhvr>
                                        <p:cTn id="27" dur="1" fill="hold">
                                          <p:stCondLst>
                                            <p:cond delay="499"/>
                                          </p:stCondLst>
                                        </p:cTn>
                                        <p:tgtEl>
                                          <p:spTgt spid="44"/>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par>
                                <p:cTn id="31" presetID="3" presetClass="entr" presetSubtype="1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blinds(horizontal)">
                                      <p:cBhvr>
                                        <p:cTn id="33" dur="500"/>
                                        <p:tgtEl>
                                          <p:spTgt spid="62"/>
                                        </p:tgtEl>
                                      </p:cBhvr>
                                    </p:animEffect>
                                  </p:childTnLst>
                                </p:cTn>
                              </p:par>
                              <p:par>
                                <p:cTn id="34" presetID="3" presetClass="entr" presetSubtype="10"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blinds(horizontal)">
                                      <p:cBhvr>
                                        <p:cTn id="36" dur="500"/>
                                        <p:tgtEl>
                                          <p:spTgt spid="63"/>
                                        </p:tgtEl>
                                      </p:cBhvr>
                                    </p:animEffect>
                                  </p:childTnLst>
                                </p:cTn>
                              </p:par>
                              <p:par>
                                <p:cTn id="37" presetID="3" presetClass="entr" presetSubtype="10"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blinds(horizontal)">
                                      <p:cBhvr>
                                        <p:cTn id="39" dur="500"/>
                                        <p:tgtEl>
                                          <p:spTgt spid="65"/>
                                        </p:tgtEl>
                                      </p:cBhvr>
                                    </p:animEffect>
                                  </p:childTnLst>
                                </p:cTn>
                              </p:par>
                              <p:par>
                                <p:cTn id="40" presetID="3" presetClass="entr" presetSubtype="1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blinds(horizontal)">
                                      <p:cBhvr>
                                        <p:cTn id="4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E47697-0E52-2543-8937-87DE6CA6F66B}"/>
              </a:ext>
            </a:extLst>
          </p:cNvPr>
          <p:cNvSpPr>
            <a:spLocks noGrp="1"/>
          </p:cNvSpPr>
          <p:nvPr>
            <p:ph type="sldNum" sz="quarter" idx="13"/>
          </p:nvPr>
        </p:nvSpPr>
        <p:spPr/>
        <p:txBody>
          <a:bodyPr/>
          <a:lstStyle/>
          <a:p>
            <a:fld id="{1AA0B271-0004-654C-B615-3785AE065827}" type="slidenum">
              <a:rPr lang="en-US" smtClean="0"/>
              <a:t>5</a:t>
            </a:fld>
            <a:endParaRPr lang="en-US"/>
          </a:p>
        </p:txBody>
      </p:sp>
      <p:sp>
        <p:nvSpPr>
          <p:cNvPr id="7" name="Title 2">
            <a:extLst>
              <a:ext uri="{FF2B5EF4-FFF2-40B4-BE49-F238E27FC236}">
                <a16:creationId xmlns:a16="http://schemas.microsoft.com/office/drawing/2014/main" id="{1DC3E51C-1638-B34A-BBD7-2A43C5E7A28A}"/>
              </a:ext>
            </a:extLst>
          </p:cNvPr>
          <p:cNvSpPr>
            <a:spLocks noGrp="1"/>
          </p:cNvSpPr>
          <p:nvPr>
            <p:ph type="title"/>
          </p:nvPr>
        </p:nvSpPr>
        <p:spPr>
          <a:xfrm>
            <a:off x="1524000" y="1041400"/>
            <a:ext cx="21336000" cy="1838325"/>
          </a:xfrm>
        </p:spPr>
        <p:txBody>
          <a:bodyPr>
            <a:normAutofit/>
          </a:bodyPr>
          <a:lstStyle/>
          <a:p>
            <a:r>
              <a:rPr lang="en-US" sz="8000"/>
              <a:t>Routing connected users for cache efficiency</a:t>
            </a:r>
          </a:p>
        </p:txBody>
      </p:sp>
      <p:pic>
        <p:nvPicPr>
          <p:cNvPr id="6" name="world map.png" descr="world map.png">
            <a:extLst>
              <a:ext uri="{FF2B5EF4-FFF2-40B4-BE49-F238E27FC236}">
                <a16:creationId xmlns:a16="http://schemas.microsoft.com/office/drawing/2014/main" id="{1FF1BB4F-8B2F-2E44-9DEE-E96A842306A3}"/>
              </a:ext>
            </a:extLst>
          </p:cNvPr>
          <p:cNvPicPr>
            <a:picLocks noChangeAspect="1"/>
          </p:cNvPicPr>
          <p:nvPr/>
        </p:nvPicPr>
        <p:blipFill rotWithShape="1">
          <a:blip r:embed="rId4">
            <a:duotone>
              <a:prstClr val="black"/>
              <a:schemeClr val="accent1">
                <a:tint val="45000"/>
                <a:satMod val="400000"/>
              </a:schemeClr>
            </a:duotone>
            <a:alphaModFix/>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rcRect r="57137" b="49853"/>
          <a:stretch/>
        </p:blipFill>
        <p:spPr>
          <a:xfrm>
            <a:off x="3988034" y="2960272"/>
            <a:ext cx="16922868" cy="9641303"/>
          </a:xfrm>
          <a:prstGeom prst="rect">
            <a:avLst/>
          </a:prstGeom>
          <a:noFill/>
          <a:ln w="12700">
            <a:miter lim="400000"/>
          </a:ln>
        </p:spPr>
      </p:pic>
      <p:sp>
        <p:nvSpPr>
          <p:cNvPr id="8" name="Rounded Rectangle 7">
            <a:extLst>
              <a:ext uri="{FF2B5EF4-FFF2-40B4-BE49-F238E27FC236}">
                <a16:creationId xmlns:a16="http://schemas.microsoft.com/office/drawing/2014/main" id="{2A6AE69F-241B-814C-9719-7E0AF3E6EE1A}"/>
              </a:ext>
            </a:extLst>
          </p:cNvPr>
          <p:cNvSpPr/>
          <p:nvPr/>
        </p:nvSpPr>
        <p:spPr>
          <a:xfrm>
            <a:off x="7833202" y="7870115"/>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Rounded Rectangle 8">
            <a:extLst>
              <a:ext uri="{FF2B5EF4-FFF2-40B4-BE49-F238E27FC236}">
                <a16:creationId xmlns:a16="http://schemas.microsoft.com/office/drawing/2014/main" id="{9A5544F5-9B58-2A47-ADB9-213162CD8440}"/>
              </a:ext>
            </a:extLst>
          </p:cNvPr>
          <p:cNvSpPr/>
          <p:nvPr/>
        </p:nvSpPr>
        <p:spPr>
          <a:xfrm>
            <a:off x="9128548" y="8987607"/>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4" name="Rounded Rectangle 13">
            <a:extLst>
              <a:ext uri="{FF2B5EF4-FFF2-40B4-BE49-F238E27FC236}">
                <a16:creationId xmlns:a16="http://schemas.microsoft.com/office/drawing/2014/main" id="{DC346EBE-7F08-3346-AAFF-CDC9FB403804}"/>
              </a:ext>
            </a:extLst>
          </p:cNvPr>
          <p:cNvSpPr/>
          <p:nvPr/>
        </p:nvSpPr>
        <p:spPr>
          <a:xfrm>
            <a:off x="11202401" y="8823424"/>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0" name="Regular Pentagon 19">
            <a:extLst>
              <a:ext uri="{FF2B5EF4-FFF2-40B4-BE49-F238E27FC236}">
                <a16:creationId xmlns:a16="http://schemas.microsoft.com/office/drawing/2014/main" id="{89451847-8098-FC42-AB33-BB9472EC9FC6}"/>
              </a:ext>
            </a:extLst>
          </p:cNvPr>
          <p:cNvSpPr/>
          <p:nvPr/>
        </p:nvSpPr>
        <p:spPr>
          <a:xfrm>
            <a:off x="8603391" y="6479247"/>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2" name="Regular Pentagon 21">
            <a:extLst>
              <a:ext uri="{FF2B5EF4-FFF2-40B4-BE49-F238E27FC236}">
                <a16:creationId xmlns:a16="http://schemas.microsoft.com/office/drawing/2014/main" id="{6FA6E3EE-1D15-FB4C-849C-9C6F5CD13293}"/>
              </a:ext>
            </a:extLst>
          </p:cNvPr>
          <p:cNvSpPr/>
          <p:nvPr/>
        </p:nvSpPr>
        <p:spPr>
          <a:xfrm>
            <a:off x="12588543" y="660546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5" name="Rounded Rectangle 34">
            <a:extLst>
              <a:ext uri="{FF2B5EF4-FFF2-40B4-BE49-F238E27FC236}">
                <a16:creationId xmlns:a16="http://schemas.microsoft.com/office/drawing/2014/main" id="{85D91D79-8A42-E446-9726-A24A99C28FDA}"/>
              </a:ext>
            </a:extLst>
          </p:cNvPr>
          <p:cNvSpPr/>
          <p:nvPr/>
        </p:nvSpPr>
        <p:spPr>
          <a:xfrm>
            <a:off x="10622546" y="7275938"/>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 name="Oval 2">
            <a:extLst>
              <a:ext uri="{FF2B5EF4-FFF2-40B4-BE49-F238E27FC236}">
                <a16:creationId xmlns:a16="http://schemas.microsoft.com/office/drawing/2014/main" id="{C6CA8944-39D3-0148-8372-2997262FA7B6}"/>
              </a:ext>
            </a:extLst>
          </p:cNvPr>
          <p:cNvSpPr/>
          <p:nvPr/>
        </p:nvSpPr>
        <p:spPr>
          <a:xfrm>
            <a:off x="14835477" y="5400225"/>
            <a:ext cx="1498600" cy="1457775"/>
          </a:xfrm>
          <a:prstGeom prst="ellipse">
            <a:avLst/>
          </a:prstGeom>
          <a:blipFill rotWithShape="1">
            <a:blip r:embed="rId6"/>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38" name="Straight Arrow Connector 37">
            <a:extLst>
              <a:ext uri="{FF2B5EF4-FFF2-40B4-BE49-F238E27FC236}">
                <a16:creationId xmlns:a16="http://schemas.microsoft.com/office/drawing/2014/main" id="{E3AD4A38-131B-6C4F-A92F-9D8252B751F1}"/>
              </a:ext>
            </a:extLst>
          </p:cNvPr>
          <p:cNvCxnSpPr>
            <a:cxnSpLocks/>
          </p:cNvCxnSpPr>
          <p:nvPr/>
        </p:nvCxnSpPr>
        <p:spPr>
          <a:xfrm flipH="1">
            <a:off x="13649659" y="6392834"/>
            <a:ext cx="944843" cy="428689"/>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sp>
        <p:nvSpPr>
          <p:cNvPr id="48" name="Regular Pentagon 47">
            <a:extLst>
              <a:ext uri="{FF2B5EF4-FFF2-40B4-BE49-F238E27FC236}">
                <a16:creationId xmlns:a16="http://schemas.microsoft.com/office/drawing/2014/main" id="{51E90B68-ED6B-BD4E-8BB1-B6BA45F1B009}"/>
              </a:ext>
            </a:extLst>
          </p:cNvPr>
          <p:cNvSpPr/>
          <p:nvPr/>
        </p:nvSpPr>
        <p:spPr>
          <a:xfrm>
            <a:off x="9195559" y="1070400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9" name="Regular Pentagon 48">
            <a:extLst>
              <a:ext uri="{FF2B5EF4-FFF2-40B4-BE49-F238E27FC236}">
                <a16:creationId xmlns:a16="http://schemas.microsoft.com/office/drawing/2014/main" id="{F65FE100-4195-3E46-8559-3DEACA8A26FB}"/>
              </a:ext>
            </a:extLst>
          </p:cNvPr>
          <p:cNvSpPr/>
          <p:nvPr/>
        </p:nvSpPr>
        <p:spPr>
          <a:xfrm>
            <a:off x="10515634" y="11356975"/>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9" name="Oval 38">
            <a:extLst>
              <a:ext uri="{FF2B5EF4-FFF2-40B4-BE49-F238E27FC236}">
                <a16:creationId xmlns:a16="http://schemas.microsoft.com/office/drawing/2014/main" id="{506F9C66-70C7-D24A-A878-D21CD5B5B602}"/>
              </a:ext>
            </a:extLst>
          </p:cNvPr>
          <p:cNvSpPr/>
          <p:nvPr/>
        </p:nvSpPr>
        <p:spPr>
          <a:xfrm>
            <a:off x="7672573" y="11831783"/>
            <a:ext cx="1498600" cy="1457775"/>
          </a:xfrm>
          <a:prstGeom prst="ellipse">
            <a:avLst/>
          </a:prstGeom>
          <a:blipFill rotWithShape="1">
            <a:blip r:embed="rId7"/>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10" name="Straight Arrow Connector 9">
            <a:extLst>
              <a:ext uri="{FF2B5EF4-FFF2-40B4-BE49-F238E27FC236}">
                <a16:creationId xmlns:a16="http://schemas.microsoft.com/office/drawing/2014/main" id="{B6EA1945-080A-8149-B635-A1AEFCE9F14B}"/>
              </a:ext>
            </a:extLst>
          </p:cNvPr>
          <p:cNvCxnSpPr/>
          <p:nvPr/>
        </p:nvCxnSpPr>
        <p:spPr>
          <a:xfrm flipV="1">
            <a:off x="9422884" y="11831783"/>
            <a:ext cx="716545" cy="445942"/>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0FBB8BF8-3AB4-F843-ADF7-B963C1C33CF5}"/>
              </a:ext>
            </a:extLst>
          </p:cNvPr>
          <p:cNvCxnSpPr>
            <a:cxnSpLocks/>
          </p:cNvCxnSpPr>
          <p:nvPr/>
        </p:nvCxnSpPr>
        <p:spPr>
          <a:xfrm>
            <a:off x="8771764" y="5866311"/>
            <a:ext cx="150219" cy="509716"/>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sp>
        <p:nvSpPr>
          <p:cNvPr id="50" name="Oval 49">
            <a:extLst>
              <a:ext uri="{FF2B5EF4-FFF2-40B4-BE49-F238E27FC236}">
                <a16:creationId xmlns:a16="http://schemas.microsoft.com/office/drawing/2014/main" id="{669672E1-CD77-4A48-B2D4-DDD14E06D535}"/>
              </a:ext>
            </a:extLst>
          </p:cNvPr>
          <p:cNvSpPr/>
          <p:nvPr/>
        </p:nvSpPr>
        <p:spPr>
          <a:xfrm>
            <a:off x="10916881" y="4260828"/>
            <a:ext cx="1498600" cy="1457775"/>
          </a:xfrm>
          <a:prstGeom prst="ellipse">
            <a:avLst/>
          </a:prstGeom>
          <a:blipFill rotWithShape="1">
            <a:blip r:embed="rId8"/>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1" name="Oval 50">
            <a:extLst>
              <a:ext uri="{FF2B5EF4-FFF2-40B4-BE49-F238E27FC236}">
                <a16:creationId xmlns:a16="http://schemas.microsoft.com/office/drawing/2014/main" id="{60B8F9DE-5869-E44C-A2A6-2D933875D06D}"/>
              </a:ext>
            </a:extLst>
          </p:cNvPr>
          <p:cNvSpPr/>
          <p:nvPr/>
        </p:nvSpPr>
        <p:spPr>
          <a:xfrm>
            <a:off x="6145933" y="10015483"/>
            <a:ext cx="1498600" cy="1457775"/>
          </a:xfrm>
          <a:prstGeom prst="ellipse">
            <a:avLst/>
          </a:prstGeom>
          <a:blipFill rotWithShape="1">
            <a:blip r:embed="rId9"/>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54" name="Straight Arrow Connector 53">
            <a:extLst>
              <a:ext uri="{FF2B5EF4-FFF2-40B4-BE49-F238E27FC236}">
                <a16:creationId xmlns:a16="http://schemas.microsoft.com/office/drawing/2014/main" id="{C79E8623-92B2-6741-A00F-F80C078D142C}"/>
              </a:ext>
            </a:extLst>
          </p:cNvPr>
          <p:cNvCxnSpPr>
            <a:cxnSpLocks/>
          </p:cNvCxnSpPr>
          <p:nvPr/>
        </p:nvCxnSpPr>
        <p:spPr>
          <a:xfrm>
            <a:off x="7906630" y="10880525"/>
            <a:ext cx="1026961" cy="115583"/>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31A7F9E3-EF71-864A-B4E1-8F617F703047}"/>
              </a:ext>
            </a:extLst>
          </p:cNvPr>
          <p:cNvCxnSpPr>
            <a:cxnSpLocks/>
          </p:cNvCxnSpPr>
          <p:nvPr/>
        </p:nvCxnSpPr>
        <p:spPr>
          <a:xfrm>
            <a:off x="12199671" y="5854396"/>
            <a:ext cx="388872" cy="587312"/>
          </a:xfrm>
          <a:prstGeom prst="straightConnector1">
            <a:avLst/>
          </a:prstGeom>
          <a:noFill/>
          <a:ln w="127000" cap="flat">
            <a:solidFill>
              <a:srgbClr val="00B050"/>
            </a:solidFill>
            <a:prstDash val="solid"/>
            <a:miter lim="400000"/>
            <a:tailEnd type="triangle"/>
          </a:ln>
          <a:effectLst/>
        </p:spPr>
        <p:style>
          <a:lnRef idx="0">
            <a:scrgbClr r="0" g="0" b="0"/>
          </a:lnRef>
          <a:fillRef idx="0">
            <a:scrgbClr r="0" g="0" b="0"/>
          </a:fillRef>
          <a:effectRef idx="0">
            <a:scrgbClr r="0" g="0" b="0"/>
          </a:effectRef>
          <a:fontRef idx="none"/>
        </p:style>
      </p:cxnSp>
      <p:grpSp>
        <p:nvGrpSpPr>
          <p:cNvPr id="52" name="Group 51">
            <a:extLst>
              <a:ext uri="{FF2B5EF4-FFF2-40B4-BE49-F238E27FC236}">
                <a16:creationId xmlns:a16="http://schemas.microsoft.com/office/drawing/2014/main" id="{4233435F-3601-A442-BDC3-DD2FAA0685BE}"/>
              </a:ext>
            </a:extLst>
          </p:cNvPr>
          <p:cNvGrpSpPr/>
          <p:nvPr/>
        </p:nvGrpSpPr>
        <p:grpSpPr>
          <a:xfrm>
            <a:off x="581025" y="11602621"/>
            <a:ext cx="3764801" cy="677108"/>
            <a:chOff x="17358092" y="9759537"/>
            <a:chExt cx="3764801" cy="677108"/>
          </a:xfrm>
        </p:grpSpPr>
        <p:sp>
          <p:nvSpPr>
            <p:cNvPr id="53" name="Rounded Rectangle 52">
              <a:extLst>
                <a:ext uri="{FF2B5EF4-FFF2-40B4-BE49-F238E27FC236}">
                  <a16:creationId xmlns:a16="http://schemas.microsoft.com/office/drawing/2014/main" id="{1D89376C-62DB-FA4C-BF15-6D78A0953EF0}"/>
                </a:ext>
              </a:extLst>
            </p:cNvPr>
            <p:cNvSpPr/>
            <p:nvPr/>
          </p:nvSpPr>
          <p:spPr>
            <a:xfrm>
              <a:off x="17358092" y="9784133"/>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7" name="TextBox 56">
              <a:extLst>
                <a:ext uri="{FF2B5EF4-FFF2-40B4-BE49-F238E27FC236}">
                  <a16:creationId xmlns:a16="http://schemas.microsoft.com/office/drawing/2014/main" id="{EDB9B457-A1BD-114A-BB1A-B508861926D3}"/>
                </a:ext>
              </a:extLst>
            </p:cNvPr>
            <p:cNvSpPr txBox="1"/>
            <p:nvPr/>
          </p:nvSpPr>
          <p:spPr>
            <a:xfrm>
              <a:off x="18370536" y="9759537"/>
              <a:ext cx="2752357"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bg1">
                      <a:lumMod val="50000"/>
                    </a:schemeClr>
                  </a:solidFill>
                  <a:effectLst/>
                  <a:uFillTx/>
                  <a:latin typeface="Vista Sans OT Medium"/>
                  <a:ea typeface="Vista Sans OT Medium"/>
                  <a:cs typeface="Vista Sans OT Medium"/>
                  <a:sym typeface="Vista Sans OT Medium"/>
                </a:rPr>
                <a:t>Data Center</a:t>
              </a:r>
            </a:p>
          </p:txBody>
        </p:sp>
      </p:grpSp>
      <p:grpSp>
        <p:nvGrpSpPr>
          <p:cNvPr id="58" name="Group 57">
            <a:extLst>
              <a:ext uri="{FF2B5EF4-FFF2-40B4-BE49-F238E27FC236}">
                <a16:creationId xmlns:a16="http://schemas.microsoft.com/office/drawing/2014/main" id="{C9B30515-87D8-F946-AB51-994C5C854BE2}"/>
              </a:ext>
            </a:extLst>
          </p:cNvPr>
          <p:cNvGrpSpPr/>
          <p:nvPr/>
        </p:nvGrpSpPr>
        <p:grpSpPr>
          <a:xfrm>
            <a:off x="545160" y="12555121"/>
            <a:ext cx="3488079" cy="677108"/>
            <a:chOff x="1488135" y="12812296"/>
            <a:chExt cx="3488079" cy="677108"/>
          </a:xfrm>
        </p:grpSpPr>
        <p:sp>
          <p:nvSpPr>
            <p:cNvPr id="59" name="Regular Pentagon 58">
              <a:extLst>
                <a:ext uri="{FF2B5EF4-FFF2-40B4-BE49-F238E27FC236}">
                  <a16:creationId xmlns:a16="http://schemas.microsoft.com/office/drawing/2014/main" id="{D4425CF0-448D-E043-9134-A099D183A0B2}"/>
                </a:ext>
              </a:extLst>
            </p:cNvPr>
            <p:cNvSpPr/>
            <p:nvPr/>
          </p:nvSpPr>
          <p:spPr>
            <a:xfrm>
              <a:off x="1488135" y="12858750"/>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0" name="TextBox 59">
              <a:extLst>
                <a:ext uri="{FF2B5EF4-FFF2-40B4-BE49-F238E27FC236}">
                  <a16:creationId xmlns:a16="http://schemas.microsoft.com/office/drawing/2014/main" id="{10883B37-0EB2-644C-9321-55C4B42088BF}"/>
                </a:ext>
              </a:extLst>
            </p:cNvPr>
            <p:cNvSpPr txBox="1"/>
            <p:nvPr/>
          </p:nvSpPr>
          <p:spPr>
            <a:xfrm>
              <a:off x="2536444" y="12812296"/>
              <a:ext cx="2439770"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bg1">
                      <a:lumMod val="50000"/>
                    </a:schemeClr>
                  </a:solidFill>
                  <a:effectLst/>
                  <a:uFillTx/>
                  <a:latin typeface="Vista Sans OT Medium"/>
                  <a:ea typeface="Vista Sans OT Medium"/>
                  <a:cs typeface="Vista Sans OT Medium"/>
                  <a:sym typeface="Vista Sans OT Medium"/>
                </a:rPr>
                <a:t>Edge Node</a:t>
              </a:r>
            </a:p>
          </p:txBody>
        </p:sp>
      </p:grpSp>
      <p:sp>
        <p:nvSpPr>
          <p:cNvPr id="61" name="Oval 60">
            <a:extLst>
              <a:ext uri="{FF2B5EF4-FFF2-40B4-BE49-F238E27FC236}">
                <a16:creationId xmlns:a16="http://schemas.microsoft.com/office/drawing/2014/main" id="{23F7E3DC-04CD-9B49-990C-83664D1E784A}"/>
              </a:ext>
            </a:extLst>
          </p:cNvPr>
          <p:cNvSpPr/>
          <p:nvPr/>
        </p:nvSpPr>
        <p:spPr>
          <a:xfrm>
            <a:off x="7906630" y="4305316"/>
            <a:ext cx="1498600" cy="1457775"/>
          </a:xfrm>
          <a:prstGeom prst="ellipse">
            <a:avLst/>
          </a:prstGeom>
          <a:blipFill rotWithShape="1">
            <a:blip r:embed="rId10"/>
            <a:srcRect/>
            <a:stretch>
              <a:fillRect/>
            </a:stretch>
          </a:blip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5" name="Rectangle 14">
            <a:extLst>
              <a:ext uri="{FF2B5EF4-FFF2-40B4-BE49-F238E27FC236}">
                <a16:creationId xmlns:a16="http://schemas.microsoft.com/office/drawing/2014/main" id="{1E92A8DE-50FB-4041-B7C5-2D1EAA05C47D}"/>
              </a:ext>
            </a:extLst>
          </p:cNvPr>
          <p:cNvSpPr/>
          <p:nvPr/>
        </p:nvSpPr>
        <p:spPr>
          <a:xfrm>
            <a:off x="17583033" y="5572125"/>
            <a:ext cx="4465133" cy="7344777"/>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4" name="Rounded Rectangle 33">
            <a:extLst>
              <a:ext uri="{FF2B5EF4-FFF2-40B4-BE49-F238E27FC236}">
                <a16:creationId xmlns:a16="http://schemas.microsoft.com/office/drawing/2014/main" id="{F9F55543-B73B-A641-9C3B-E3F4D6ABDE9F}"/>
              </a:ext>
            </a:extLst>
          </p:cNvPr>
          <p:cNvSpPr/>
          <p:nvPr/>
        </p:nvSpPr>
        <p:spPr>
          <a:xfrm>
            <a:off x="12190145" y="11973659"/>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62" name="Straight Arrow Connector 61">
            <a:extLst>
              <a:ext uri="{FF2B5EF4-FFF2-40B4-BE49-F238E27FC236}">
                <a16:creationId xmlns:a16="http://schemas.microsoft.com/office/drawing/2014/main" id="{BFD5CE9C-0920-3748-B7C7-3C1F219B1D06}"/>
              </a:ext>
            </a:extLst>
          </p:cNvPr>
          <p:cNvCxnSpPr>
            <a:cxnSpLocks/>
          </p:cNvCxnSpPr>
          <p:nvPr/>
        </p:nvCxnSpPr>
        <p:spPr>
          <a:xfrm flipH="1">
            <a:off x="11884045" y="7272459"/>
            <a:ext cx="928034" cy="1446559"/>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63" name="Straight Arrow Connector 62">
            <a:extLst>
              <a:ext uri="{FF2B5EF4-FFF2-40B4-BE49-F238E27FC236}">
                <a16:creationId xmlns:a16="http://schemas.microsoft.com/office/drawing/2014/main" id="{3A56C185-9D52-C446-A6CB-2609A65F0AD6}"/>
              </a:ext>
            </a:extLst>
          </p:cNvPr>
          <p:cNvCxnSpPr>
            <a:cxnSpLocks/>
          </p:cNvCxnSpPr>
          <p:nvPr/>
        </p:nvCxnSpPr>
        <p:spPr>
          <a:xfrm>
            <a:off x="11293433" y="11927148"/>
            <a:ext cx="850109" cy="360469"/>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64" name="Straight Arrow Connector 63">
            <a:extLst>
              <a:ext uri="{FF2B5EF4-FFF2-40B4-BE49-F238E27FC236}">
                <a16:creationId xmlns:a16="http://schemas.microsoft.com/office/drawing/2014/main" id="{309F0DB7-B4E4-9E40-A754-5DC70459CABF}"/>
              </a:ext>
            </a:extLst>
          </p:cNvPr>
          <p:cNvCxnSpPr>
            <a:cxnSpLocks/>
          </p:cNvCxnSpPr>
          <p:nvPr/>
        </p:nvCxnSpPr>
        <p:spPr>
          <a:xfrm flipH="1">
            <a:off x="8204236" y="7233339"/>
            <a:ext cx="567528" cy="514615"/>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65" name="Straight Arrow Connector 64">
            <a:extLst>
              <a:ext uri="{FF2B5EF4-FFF2-40B4-BE49-F238E27FC236}">
                <a16:creationId xmlns:a16="http://schemas.microsoft.com/office/drawing/2014/main" id="{C3214B70-F93B-B248-AFE3-10AE56CCB148}"/>
              </a:ext>
            </a:extLst>
          </p:cNvPr>
          <p:cNvCxnSpPr>
            <a:cxnSpLocks/>
          </p:cNvCxnSpPr>
          <p:nvPr/>
        </p:nvCxnSpPr>
        <p:spPr>
          <a:xfrm flipH="1" flipV="1">
            <a:off x="9466112" y="9615523"/>
            <a:ext cx="69599" cy="977361"/>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sp>
        <p:nvSpPr>
          <p:cNvPr id="40" name="Rectangle 39">
            <a:extLst>
              <a:ext uri="{FF2B5EF4-FFF2-40B4-BE49-F238E27FC236}">
                <a16:creationId xmlns:a16="http://schemas.microsoft.com/office/drawing/2014/main" id="{342970D6-5661-214D-B68B-4B5AEC16E9E1}"/>
              </a:ext>
            </a:extLst>
          </p:cNvPr>
          <p:cNvSpPr>
            <a:spLocks noChangeAspect="1"/>
          </p:cNvSpPr>
          <p:nvPr/>
        </p:nvSpPr>
        <p:spPr>
          <a:xfrm>
            <a:off x="14293176" y="11001731"/>
            <a:ext cx="1641817" cy="2589090"/>
          </a:xfrm>
          <a:prstGeom prst="rect">
            <a:avLst/>
          </a:prstGeom>
          <a:blipFill rotWithShape="1">
            <a:blip r:embed="rId11"/>
            <a:srcRect/>
            <a:stretch>
              <a:fillRect/>
            </a:stretch>
          </a:blipFill>
          <a:ln w="1270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42" name="Straight Arrow Connector 41">
            <a:extLst>
              <a:ext uri="{FF2B5EF4-FFF2-40B4-BE49-F238E27FC236}">
                <a16:creationId xmlns:a16="http://schemas.microsoft.com/office/drawing/2014/main" id="{7FC8EC39-05BA-9643-BE77-FBA7CB732A59}"/>
              </a:ext>
            </a:extLst>
          </p:cNvPr>
          <p:cNvCxnSpPr/>
          <p:nvPr/>
        </p:nvCxnSpPr>
        <p:spPr>
          <a:xfrm>
            <a:off x="12029632" y="9193487"/>
            <a:ext cx="2054004" cy="0"/>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sp>
        <p:nvSpPr>
          <p:cNvPr id="45" name="Rectangle 44">
            <a:extLst>
              <a:ext uri="{FF2B5EF4-FFF2-40B4-BE49-F238E27FC236}">
                <a16:creationId xmlns:a16="http://schemas.microsoft.com/office/drawing/2014/main" id="{1BC4C5F2-4DF5-6549-865D-30A4E54A08D6}"/>
              </a:ext>
            </a:extLst>
          </p:cNvPr>
          <p:cNvSpPr>
            <a:spLocks noChangeAspect="1"/>
          </p:cNvSpPr>
          <p:nvPr/>
        </p:nvSpPr>
        <p:spPr>
          <a:xfrm>
            <a:off x="4395429" y="6967661"/>
            <a:ext cx="1711837" cy="2699509"/>
          </a:xfrm>
          <a:prstGeom prst="rect">
            <a:avLst/>
          </a:prstGeom>
          <a:blipFill rotWithShape="1">
            <a:blip r:embed="rId11"/>
            <a:srcRect/>
            <a:stretch>
              <a:fillRect/>
            </a:stretch>
          </a:blipFill>
          <a:ln w="1270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46" name="Straight Arrow Connector 45">
            <a:extLst>
              <a:ext uri="{FF2B5EF4-FFF2-40B4-BE49-F238E27FC236}">
                <a16:creationId xmlns:a16="http://schemas.microsoft.com/office/drawing/2014/main" id="{F0535633-9A42-3247-B96C-5B4AF717A15D}"/>
              </a:ext>
            </a:extLst>
          </p:cNvPr>
          <p:cNvCxnSpPr>
            <a:cxnSpLocks/>
          </p:cNvCxnSpPr>
          <p:nvPr/>
        </p:nvCxnSpPr>
        <p:spPr>
          <a:xfrm flipH="1" flipV="1">
            <a:off x="6279700" y="8201025"/>
            <a:ext cx="1364834" cy="1"/>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4A32E2EC-7438-524A-AD38-3C8AA0EA9104}"/>
              </a:ext>
            </a:extLst>
          </p:cNvPr>
          <p:cNvCxnSpPr>
            <a:cxnSpLocks/>
          </p:cNvCxnSpPr>
          <p:nvPr/>
        </p:nvCxnSpPr>
        <p:spPr>
          <a:xfrm>
            <a:off x="9128548" y="7233339"/>
            <a:ext cx="2047486" cy="1590085"/>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66" name="Straight Arrow Connector 65">
            <a:extLst>
              <a:ext uri="{FF2B5EF4-FFF2-40B4-BE49-F238E27FC236}">
                <a16:creationId xmlns:a16="http://schemas.microsoft.com/office/drawing/2014/main" id="{8625D691-CB63-6448-AB24-A8A5346A0552}"/>
              </a:ext>
            </a:extLst>
          </p:cNvPr>
          <p:cNvCxnSpPr>
            <a:cxnSpLocks/>
          </p:cNvCxnSpPr>
          <p:nvPr/>
        </p:nvCxnSpPr>
        <p:spPr>
          <a:xfrm flipV="1">
            <a:off x="10916881" y="9615523"/>
            <a:ext cx="376552" cy="1672685"/>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62AD3515-4415-024A-9A97-E35C6FC7370A}"/>
              </a:ext>
            </a:extLst>
          </p:cNvPr>
          <p:cNvCxnSpPr>
            <a:cxnSpLocks/>
          </p:cNvCxnSpPr>
          <p:nvPr/>
        </p:nvCxnSpPr>
        <p:spPr>
          <a:xfrm>
            <a:off x="12993670" y="12296276"/>
            <a:ext cx="1089966" cy="0"/>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sp>
        <p:nvSpPr>
          <p:cNvPr id="43" name="Rectangle 42">
            <a:extLst>
              <a:ext uri="{FF2B5EF4-FFF2-40B4-BE49-F238E27FC236}">
                <a16:creationId xmlns:a16="http://schemas.microsoft.com/office/drawing/2014/main" id="{7CB81E2F-48B1-FF4C-89FE-AA9DD760425A}"/>
              </a:ext>
            </a:extLst>
          </p:cNvPr>
          <p:cNvSpPr>
            <a:spLocks noChangeAspect="1"/>
          </p:cNvSpPr>
          <p:nvPr/>
        </p:nvSpPr>
        <p:spPr>
          <a:xfrm>
            <a:off x="14304612" y="7949968"/>
            <a:ext cx="1641817" cy="2589090"/>
          </a:xfrm>
          <a:prstGeom prst="rect">
            <a:avLst/>
          </a:prstGeom>
          <a:blipFill rotWithShape="1">
            <a:blip r:embed="rId11"/>
            <a:srcRect/>
            <a:stretch>
              <a:fillRect/>
            </a:stretch>
          </a:blipFill>
          <a:ln w="1270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Tree>
    <p:custDataLst>
      <p:tags r:id="rId1"/>
    </p:custDataLst>
    <p:extLst>
      <p:ext uri="{BB962C8B-B14F-4D97-AF65-F5344CB8AC3E}">
        <p14:creationId xmlns:p14="http://schemas.microsoft.com/office/powerpoint/2010/main" val="924756886"/>
      </p:ext>
    </p:extLst>
  </p:cSld>
  <p:clrMapOvr>
    <a:masterClrMapping/>
  </p:clrMapOvr>
  <p:transition spd="med" advTm="248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3"/>
                                        </p:tgtEl>
                                        <p:attrNameLst>
                                          <p:attrName>stroke.color</p:attrName>
                                        </p:attrNameLst>
                                      </p:cBhvr>
                                      <p:to>
                                        <a:srgbClr val="FFFC00"/>
                                      </p:to>
                                    </p:animClr>
                                    <p:set>
                                      <p:cBhvr>
                                        <p:cTn id="7" dur="1000" fill="hold"/>
                                        <p:tgtEl>
                                          <p:spTgt spid="3"/>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1000" fill="hold"/>
                                        <p:tgtEl>
                                          <p:spTgt spid="61"/>
                                        </p:tgtEl>
                                        <p:attrNameLst>
                                          <p:attrName>stroke.color</p:attrName>
                                        </p:attrNameLst>
                                      </p:cBhvr>
                                      <p:to>
                                        <a:srgbClr val="FFFC00"/>
                                      </p:to>
                                    </p:animClr>
                                    <p:set>
                                      <p:cBhvr>
                                        <p:cTn id="10" dur="1000" fill="hold"/>
                                        <p:tgtEl>
                                          <p:spTgt spid="61"/>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1000" fill="hold"/>
                                        <p:tgtEl>
                                          <p:spTgt spid="39"/>
                                        </p:tgtEl>
                                        <p:attrNameLst>
                                          <p:attrName>stroke.color</p:attrName>
                                        </p:attrNameLst>
                                      </p:cBhvr>
                                      <p:to>
                                        <a:srgbClr val="FFFC00"/>
                                      </p:to>
                                    </p:animClr>
                                    <p:set>
                                      <p:cBhvr>
                                        <p:cTn id="13" dur="1000" fill="hold"/>
                                        <p:tgtEl>
                                          <p:spTgt spid="39"/>
                                        </p:tgtEl>
                                        <p:attrNameLst>
                                          <p:attrName>stroke.on</p:attrName>
                                        </p:attrNameLst>
                                      </p:cBhvr>
                                      <p:to>
                                        <p:strVal val="true"/>
                                      </p:to>
                                    </p:set>
                                  </p:childTnLst>
                                </p:cTn>
                              </p:par>
                              <p:par>
                                <p:cTn id="14" presetID="3" presetClass="exit" presetSubtype="10" fill="hold" grpId="0" nodeType="withEffect">
                                  <p:stCondLst>
                                    <p:cond delay="0"/>
                                  </p:stCondLst>
                                  <p:childTnLst>
                                    <p:animEffect transition="out" filter="blinds(horizontal)">
                                      <p:cBhvr>
                                        <p:cTn id="15" dur="500"/>
                                        <p:tgtEl>
                                          <p:spTgt spid="50"/>
                                        </p:tgtEl>
                                      </p:cBhvr>
                                    </p:animEffect>
                                    <p:set>
                                      <p:cBhvr>
                                        <p:cTn id="16" dur="1" fill="hold">
                                          <p:stCondLst>
                                            <p:cond delay="499"/>
                                          </p:stCondLst>
                                        </p:cTn>
                                        <p:tgtEl>
                                          <p:spTgt spid="50"/>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55"/>
                                        </p:tgtEl>
                                      </p:cBhvr>
                                    </p:animEffect>
                                    <p:set>
                                      <p:cBhvr>
                                        <p:cTn id="19" dur="1" fill="hold">
                                          <p:stCondLst>
                                            <p:cond delay="499"/>
                                          </p:stCondLst>
                                        </p:cTn>
                                        <p:tgtEl>
                                          <p:spTgt spid="55"/>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51"/>
                                        </p:tgtEl>
                                      </p:cBhvr>
                                    </p:animEffect>
                                    <p:set>
                                      <p:cBhvr>
                                        <p:cTn id="22" dur="1" fill="hold">
                                          <p:stCondLst>
                                            <p:cond delay="499"/>
                                          </p:stCondLst>
                                        </p:cTn>
                                        <p:tgtEl>
                                          <p:spTgt spid="51"/>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54"/>
                                        </p:tgtEl>
                                      </p:cBhvr>
                                    </p:animEffect>
                                    <p:set>
                                      <p:cBhvr>
                                        <p:cTn id="25" dur="1" fill="hold">
                                          <p:stCondLst>
                                            <p:cond delay="499"/>
                                          </p:stCondLst>
                                        </p:cTn>
                                        <p:tgtEl>
                                          <p:spTgt spid="54"/>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65"/>
                                        </p:tgtEl>
                                      </p:cBhvr>
                                    </p:animEffect>
                                    <p:set>
                                      <p:cBhvr>
                                        <p:cTn id="28" dur="1" fill="hold">
                                          <p:stCondLst>
                                            <p:cond delay="499"/>
                                          </p:stCondLst>
                                        </p:cTn>
                                        <p:tgtEl>
                                          <p:spTgt spid="6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linds(horizontal)">
                                      <p:cBhvr>
                                        <p:cTn id="33" dur="500"/>
                                        <p:tgtEl>
                                          <p:spTgt spid="4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blinds(horizontal)">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linds(horizontal)">
                                      <p:cBhvr>
                                        <p:cTn id="41" dur="500"/>
                                        <p:tgtEl>
                                          <p:spTgt spid="45"/>
                                        </p:tgtEl>
                                      </p:cBhvr>
                                    </p:animEffect>
                                  </p:childTnLst>
                                </p:cTn>
                              </p:par>
                              <p:par>
                                <p:cTn id="42" presetID="3" presetClass="entr" presetSubtype="1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blinds(horizontal)">
                                      <p:cBhvr>
                                        <p:cTn id="44" dur="500"/>
                                        <p:tgtEl>
                                          <p:spTgt spid="4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blinds(horizontal)">
                                      <p:cBhvr>
                                        <p:cTn id="47" dur="500"/>
                                        <p:tgtEl>
                                          <p:spTgt spid="43"/>
                                        </p:tgtEl>
                                      </p:cBhvr>
                                    </p:animEffect>
                                  </p:childTnLst>
                                </p:cTn>
                              </p:par>
                              <p:par>
                                <p:cTn id="48" presetID="3" presetClass="entr" presetSubtype="1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linds(horizontal)">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blinds(horizontal)">
                                      <p:cBhvr>
                                        <p:cTn id="55" dur="500"/>
                                        <p:tgtEl>
                                          <p:spTgt spid="66"/>
                                        </p:tgtEl>
                                      </p:cBhvr>
                                    </p:animEffect>
                                  </p:childTnLst>
                                </p:cTn>
                              </p:par>
                              <p:par>
                                <p:cTn id="56" presetID="3" presetClass="entr" presetSubtype="1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blinds(horizontal)">
                                      <p:cBhvr>
                                        <p:cTn id="58" dur="500"/>
                                        <p:tgtEl>
                                          <p:spTgt spid="47"/>
                                        </p:tgtEl>
                                      </p:cBhvr>
                                    </p:animEffect>
                                  </p:childTnLst>
                                </p:cTn>
                              </p:par>
                              <p:par>
                                <p:cTn id="59" presetID="3" presetClass="exit" presetSubtype="10" fill="hold" nodeType="withEffect">
                                  <p:stCondLst>
                                    <p:cond delay="0"/>
                                  </p:stCondLst>
                                  <p:childTnLst>
                                    <p:animEffect transition="out" filter="blinds(horizontal)">
                                      <p:cBhvr>
                                        <p:cTn id="60" dur="500"/>
                                        <p:tgtEl>
                                          <p:spTgt spid="64"/>
                                        </p:tgtEl>
                                      </p:cBhvr>
                                    </p:animEffect>
                                    <p:set>
                                      <p:cBhvr>
                                        <p:cTn id="61" dur="1" fill="hold">
                                          <p:stCondLst>
                                            <p:cond delay="499"/>
                                          </p:stCondLst>
                                        </p:cTn>
                                        <p:tgtEl>
                                          <p:spTgt spid="64"/>
                                        </p:tgtEl>
                                        <p:attrNameLst>
                                          <p:attrName>style.visibility</p:attrName>
                                        </p:attrNameLst>
                                      </p:cBhvr>
                                      <p:to>
                                        <p:strVal val="hidden"/>
                                      </p:to>
                                    </p:set>
                                  </p:childTnLst>
                                </p:cTn>
                              </p:par>
                              <p:par>
                                <p:cTn id="62" presetID="3" presetClass="exit" presetSubtype="10" fill="hold" nodeType="withEffect">
                                  <p:stCondLst>
                                    <p:cond delay="0"/>
                                  </p:stCondLst>
                                  <p:childTnLst>
                                    <p:animEffect transition="out" filter="blinds(horizontal)">
                                      <p:cBhvr>
                                        <p:cTn id="63" dur="500"/>
                                        <p:tgtEl>
                                          <p:spTgt spid="63"/>
                                        </p:tgtEl>
                                      </p:cBhvr>
                                    </p:animEffect>
                                    <p:set>
                                      <p:cBhvr>
                                        <p:cTn id="64" dur="1" fill="hold">
                                          <p:stCondLst>
                                            <p:cond delay="499"/>
                                          </p:stCondLst>
                                        </p:cTn>
                                        <p:tgtEl>
                                          <p:spTgt spid="6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nodeType="clickEffect">
                                  <p:stCondLst>
                                    <p:cond delay="0"/>
                                  </p:stCondLst>
                                  <p:childTnLst>
                                    <p:animEffect transition="out" filter="blinds(horizontal)">
                                      <p:cBhvr>
                                        <p:cTn id="68" dur="500"/>
                                        <p:tgtEl>
                                          <p:spTgt spid="46"/>
                                        </p:tgtEl>
                                      </p:cBhvr>
                                    </p:animEffect>
                                    <p:set>
                                      <p:cBhvr>
                                        <p:cTn id="69" dur="1" fill="hold">
                                          <p:stCondLst>
                                            <p:cond delay="499"/>
                                          </p:stCondLst>
                                        </p:cTn>
                                        <p:tgtEl>
                                          <p:spTgt spid="46"/>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45"/>
                                        </p:tgtEl>
                                      </p:cBhvr>
                                    </p:animEffect>
                                    <p:set>
                                      <p:cBhvr>
                                        <p:cTn id="72" dur="1" fill="hold">
                                          <p:stCondLst>
                                            <p:cond delay="499"/>
                                          </p:stCondLst>
                                        </p:cTn>
                                        <p:tgtEl>
                                          <p:spTgt spid="45"/>
                                        </p:tgtEl>
                                        <p:attrNameLst>
                                          <p:attrName>style.visibility</p:attrName>
                                        </p:attrNameLst>
                                      </p:cBhvr>
                                      <p:to>
                                        <p:strVal val="hidden"/>
                                      </p:to>
                                    </p:set>
                                  </p:childTnLst>
                                </p:cTn>
                              </p:par>
                              <p:par>
                                <p:cTn id="73" presetID="3" presetClass="exit" presetSubtype="10" fill="hold" nodeType="withEffect">
                                  <p:stCondLst>
                                    <p:cond delay="0"/>
                                  </p:stCondLst>
                                  <p:childTnLst>
                                    <p:animEffect transition="out" filter="blinds(horizontal)">
                                      <p:cBhvr>
                                        <p:cTn id="74" dur="500"/>
                                        <p:tgtEl>
                                          <p:spTgt spid="41"/>
                                        </p:tgtEl>
                                      </p:cBhvr>
                                    </p:animEffect>
                                    <p:set>
                                      <p:cBhvr>
                                        <p:cTn id="75" dur="1" fill="hold">
                                          <p:stCondLst>
                                            <p:cond delay="499"/>
                                          </p:stCondLst>
                                        </p:cTn>
                                        <p:tgtEl>
                                          <p:spTgt spid="41"/>
                                        </p:tgtEl>
                                        <p:attrNameLst>
                                          <p:attrName>style.visibility</p:attrName>
                                        </p:attrNameLst>
                                      </p:cBhvr>
                                      <p:to>
                                        <p:strVal val="hidden"/>
                                      </p:to>
                                    </p:set>
                                  </p:childTnLst>
                                </p:cTn>
                              </p:par>
                              <p:par>
                                <p:cTn id="76" presetID="3" presetClass="exit" presetSubtype="10" fill="hold" grpId="1" nodeType="withEffect">
                                  <p:stCondLst>
                                    <p:cond delay="0"/>
                                  </p:stCondLst>
                                  <p:childTnLst>
                                    <p:animEffect transition="out" filter="blinds(horizontal)">
                                      <p:cBhvr>
                                        <p:cTn id="77" dur="500"/>
                                        <p:tgtEl>
                                          <p:spTgt spid="40"/>
                                        </p:tgtEl>
                                      </p:cBhvr>
                                    </p:animEffect>
                                    <p:set>
                                      <p:cBhvr>
                                        <p:cTn id="78"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0" grpId="0" animBg="1"/>
      <p:bldP spid="40" grpId="1" animBg="1"/>
      <p:bldP spid="45" grpId="0" animBg="1"/>
      <p:bldP spid="45" grpId="1"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E47697-0E52-2543-8937-87DE6CA6F66B}"/>
              </a:ext>
            </a:extLst>
          </p:cNvPr>
          <p:cNvSpPr>
            <a:spLocks noGrp="1"/>
          </p:cNvSpPr>
          <p:nvPr>
            <p:ph type="sldNum" sz="quarter" idx="13"/>
          </p:nvPr>
        </p:nvSpPr>
        <p:spPr/>
        <p:txBody>
          <a:bodyPr/>
          <a:lstStyle/>
          <a:p>
            <a:fld id="{1AA0B271-0004-654C-B615-3785AE065827}" type="slidenum">
              <a:rPr lang="en-US" smtClean="0"/>
              <a:t>6</a:t>
            </a:fld>
            <a:endParaRPr lang="en-US"/>
          </a:p>
        </p:txBody>
      </p:sp>
      <p:sp>
        <p:nvSpPr>
          <p:cNvPr id="7" name="Title 2">
            <a:extLst>
              <a:ext uri="{FF2B5EF4-FFF2-40B4-BE49-F238E27FC236}">
                <a16:creationId xmlns:a16="http://schemas.microsoft.com/office/drawing/2014/main" id="{1DC3E51C-1638-B34A-BBD7-2A43C5E7A28A}"/>
              </a:ext>
            </a:extLst>
          </p:cNvPr>
          <p:cNvSpPr>
            <a:spLocks noGrp="1"/>
          </p:cNvSpPr>
          <p:nvPr>
            <p:ph type="title"/>
          </p:nvPr>
        </p:nvSpPr>
        <p:spPr>
          <a:xfrm>
            <a:off x="1524000" y="1041400"/>
            <a:ext cx="21336000" cy="1838325"/>
          </a:xfrm>
        </p:spPr>
        <p:txBody>
          <a:bodyPr>
            <a:normAutofit fontScale="90000"/>
          </a:bodyPr>
          <a:lstStyle/>
          <a:p>
            <a:r>
              <a:rPr lang="en-US" sz="8000"/>
              <a:t>Sites are growing, site is changing, failure is common</a:t>
            </a:r>
          </a:p>
        </p:txBody>
      </p:sp>
      <p:pic>
        <p:nvPicPr>
          <p:cNvPr id="6" name="world map.png" descr="world map.png">
            <a:extLst>
              <a:ext uri="{FF2B5EF4-FFF2-40B4-BE49-F238E27FC236}">
                <a16:creationId xmlns:a16="http://schemas.microsoft.com/office/drawing/2014/main" id="{1FF1BB4F-8B2F-2E44-9DEE-E96A842306A3}"/>
              </a:ext>
            </a:extLst>
          </p:cNvPr>
          <p:cNvPicPr>
            <a:picLocks noChangeAspect="1"/>
          </p:cNvPicPr>
          <p:nvPr/>
        </p:nvPicPr>
        <p:blipFill rotWithShape="1">
          <a:blip r:embed="rId4">
            <a:duotone>
              <a:prstClr val="black"/>
              <a:schemeClr val="accent1">
                <a:tint val="45000"/>
                <a:satMod val="400000"/>
              </a:schemeClr>
            </a:duotone>
            <a:alphaModFix/>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rcRect r="34928" b="49343"/>
          <a:stretch/>
        </p:blipFill>
        <p:spPr>
          <a:xfrm>
            <a:off x="1510870" y="3590925"/>
            <a:ext cx="21349130" cy="8093075"/>
          </a:xfrm>
          <a:prstGeom prst="rect">
            <a:avLst/>
          </a:prstGeom>
          <a:noFill/>
          <a:ln w="12700">
            <a:miter lim="400000"/>
          </a:ln>
        </p:spPr>
      </p:pic>
      <p:sp>
        <p:nvSpPr>
          <p:cNvPr id="8" name="Rounded Rectangle 7">
            <a:extLst>
              <a:ext uri="{FF2B5EF4-FFF2-40B4-BE49-F238E27FC236}">
                <a16:creationId xmlns:a16="http://schemas.microsoft.com/office/drawing/2014/main" id="{2A6AE69F-241B-814C-9719-7E0AF3E6EE1A}"/>
              </a:ext>
            </a:extLst>
          </p:cNvPr>
          <p:cNvSpPr/>
          <p:nvPr/>
        </p:nvSpPr>
        <p:spPr>
          <a:xfrm>
            <a:off x="4807427" y="7759526"/>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Rounded Rectangle 8">
            <a:extLst>
              <a:ext uri="{FF2B5EF4-FFF2-40B4-BE49-F238E27FC236}">
                <a16:creationId xmlns:a16="http://schemas.microsoft.com/office/drawing/2014/main" id="{9A5544F5-9B58-2A47-ADB9-213162CD8440}"/>
              </a:ext>
            </a:extLst>
          </p:cNvPr>
          <p:cNvSpPr/>
          <p:nvPr/>
        </p:nvSpPr>
        <p:spPr>
          <a:xfrm>
            <a:off x="5906279" y="8387442"/>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1" name="Rounded Rectangle 10">
            <a:extLst>
              <a:ext uri="{FF2B5EF4-FFF2-40B4-BE49-F238E27FC236}">
                <a16:creationId xmlns:a16="http://schemas.microsoft.com/office/drawing/2014/main" id="{D3029015-F5A3-854B-B0E5-B92B67502985}"/>
              </a:ext>
            </a:extLst>
          </p:cNvPr>
          <p:cNvSpPr/>
          <p:nvPr/>
        </p:nvSpPr>
        <p:spPr>
          <a:xfrm>
            <a:off x="18660815" y="5196354"/>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2" name="Rounded Rectangle 11">
            <a:extLst>
              <a:ext uri="{FF2B5EF4-FFF2-40B4-BE49-F238E27FC236}">
                <a16:creationId xmlns:a16="http://schemas.microsoft.com/office/drawing/2014/main" id="{81B345E5-D941-B148-850F-6491BBD70377}"/>
              </a:ext>
            </a:extLst>
          </p:cNvPr>
          <p:cNvSpPr/>
          <p:nvPr/>
        </p:nvSpPr>
        <p:spPr>
          <a:xfrm>
            <a:off x="16921528" y="6530550"/>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3" name="Rounded Rectangle 12">
            <a:extLst>
              <a:ext uri="{FF2B5EF4-FFF2-40B4-BE49-F238E27FC236}">
                <a16:creationId xmlns:a16="http://schemas.microsoft.com/office/drawing/2014/main" id="{D66FE976-028B-6E42-950D-827CF5899F9C}"/>
              </a:ext>
            </a:extLst>
          </p:cNvPr>
          <p:cNvSpPr/>
          <p:nvPr/>
        </p:nvSpPr>
        <p:spPr>
          <a:xfrm>
            <a:off x="18366479" y="6130717"/>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4" name="Rounded Rectangle 13">
            <a:extLst>
              <a:ext uri="{FF2B5EF4-FFF2-40B4-BE49-F238E27FC236}">
                <a16:creationId xmlns:a16="http://schemas.microsoft.com/office/drawing/2014/main" id="{DC346EBE-7F08-3346-AAFF-CDC9FB403804}"/>
              </a:ext>
            </a:extLst>
          </p:cNvPr>
          <p:cNvSpPr/>
          <p:nvPr/>
        </p:nvSpPr>
        <p:spPr>
          <a:xfrm>
            <a:off x="7554558" y="8387442"/>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 name="Regular Pentagon 1">
            <a:extLst>
              <a:ext uri="{FF2B5EF4-FFF2-40B4-BE49-F238E27FC236}">
                <a16:creationId xmlns:a16="http://schemas.microsoft.com/office/drawing/2014/main" id="{502A4228-4FA3-AD48-851D-D26748582584}"/>
              </a:ext>
            </a:extLst>
          </p:cNvPr>
          <p:cNvSpPr/>
          <p:nvPr/>
        </p:nvSpPr>
        <p:spPr>
          <a:xfrm>
            <a:off x="4987409" y="8609692"/>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0" name="Regular Pentagon 19">
            <a:extLst>
              <a:ext uri="{FF2B5EF4-FFF2-40B4-BE49-F238E27FC236}">
                <a16:creationId xmlns:a16="http://schemas.microsoft.com/office/drawing/2014/main" id="{89451847-8098-FC42-AB33-BB9472EC9FC6}"/>
              </a:ext>
            </a:extLst>
          </p:cNvPr>
          <p:cNvSpPr/>
          <p:nvPr/>
        </p:nvSpPr>
        <p:spPr>
          <a:xfrm>
            <a:off x="5920633" y="6979226"/>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1" name="Regular Pentagon 20">
            <a:extLst>
              <a:ext uri="{FF2B5EF4-FFF2-40B4-BE49-F238E27FC236}">
                <a16:creationId xmlns:a16="http://schemas.microsoft.com/office/drawing/2014/main" id="{268D6332-DE8E-C84B-BE48-39EEC195922A}"/>
              </a:ext>
            </a:extLst>
          </p:cNvPr>
          <p:cNvSpPr/>
          <p:nvPr/>
        </p:nvSpPr>
        <p:spPr>
          <a:xfrm>
            <a:off x="7365583" y="6166683"/>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2" name="Regular Pentagon 21">
            <a:extLst>
              <a:ext uri="{FF2B5EF4-FFF2-40B4-BE49-F238E27FC236}">
                <a16:creationId xmlns:a16="http://schemas.microsoft.com/office/drawing/2014/main" id="{6FA6E3EE-1D15-FB4C-849C-9C6F5CD13293}"/>
              </a:ext>
            </a:extLst>
          </p:cNvPr>
          <p:cNvSpPr/>
          <p:nvPr/>
        </p:nvSpPr>
        <p:spPr>
          <a:xfrm>
            <a:off x="8578789" y="6559512"/>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4" name="Regular Pentagon 23">
            <a:extLst>
              <a:ext uri="{FF2B5EF4-FFF2-40B4-BE49-F238E27FC236}">
                <a16:creationId xmlns:a16="http://schemas.microsoft.com/office/drawing/2014/main" id="{52EB4B78-5933-E44D-A228-8EC85B624B31}"/>
              </a:ext>
            </a:extLst>
          </p:cNvPr>
          <p:cNvSpPr/>
          <p:nvPr/>
        </p:nvSpPr>
        <p:spPr>
          <a:xfrm>
            <a:off x="13198739" y="4165600"/>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5" name="Regular Pentagon 24">
            <a:extLst>
              <a:ext uri="{FF2B5EF4-FFF2-40B4-BE49-F238E27FC236}">
                <a16:creationId xmlns:a16="http://schemas.microsoft.com/office/drawing/2014/main" id="{4595E9E2-3ABF-0449-8578-B38F3DFF33A4}"/>
              </a:ext>
            </a:extLst>
          </p:cNvPr>
          <p:cNvSpPr/>
          <p:nvPr/>
        </p:nvSpPr>
        <p:spPr>
          <a:xfrm>
            <a:off x="15672712" y="855815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6" name="Regular Pentagon 25">
            <a:extLst>
              <a:ext uri="{FF2B5EF4-FFF2-40B4-BE49-F238E27FC236}">
                <a16:creationId xmlns:a16="http://schemas.microsoft.com/office/drawing/2014/main" id="{E764890F-DCD9-104A-9556-917893AF4734}"/>
              </a:ext>
            </a:extLst>
          </p:cNvPr>
          <p:cNvSpPr/>
          <p:nvPr/>
        </p:nvSpPr>
        <p:spPr>
          <a:xfrm>
            <a:off x="15012312" y="985355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7" name="Regular Pentagon 26">
            <a:extLst>
              <a:ext uri="{FF2B5EF4-FFF2-40B4-BE49-F238E27FC236}">
                <a16:creationId xmlns:a16="http://schemas.microsoft.com/office/drawing/2014/main" id="{8617E7FC-7008-974B-9984-D972CE5AFEA8}"/>
              </a:ext>
            </a:extLst>
          </p:cNvPr>
          <p:cNvSpPr/>
          <p:nvPr/>
        </p:nvSpPr>
        <p:spPr>
          <a:xfrm>
            <a:off x="17221200" y="9128016"/>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8" name="Regular Pentagon 27">
            <a:extLst>
              <a:ext uri="{FF2B5EF4-FFF2-40B4-BE49-F238E27FC236}">
                <a16:creationId xmlns:a16="http://schemas.microsoft.com/office/drawing/2014/main" id="{8AF3F39F-14BC-6844-8C53-093D9E16D24E}"/>
              </a:ext>
            </a:extLst>
          </p:cNvPr>
          <p:cNvSpPr/>
          <p:nvPr/>
        </p:nvSpPr>
        <p:spPr>
          <a:xfrm>
            <a:off x="18809156" y="985355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9" name="Regular Pentagon 28">
            <a:extLst>
              <a:ext uri="{FF2B5EF4-FFF2-40B4-BE49-F238E27FC236}">
                <a16:creationId xmlns:a16="http://schemas.microsoft.com/office/drawing/2014/main" id="{48995BF1-6E11-0E45-8F34-9277461D8F44}"/>
              </a:ext>
            </a:extLst>
          </p:cNvPr>
          <p:cNvSpPr/>
          <p:nvPr/>
        </p:nvSpPr>
        <p:spPr>
          <a:xfrm>
            <a:off x="17037734" y="1011390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0" name="Regular Pentagon 29">
            <a:extLst>
              <a:ext uri="{FF2B5EF4-FFF2-40B4-BE49-F238E27FC236}">
                <a16:creationId xmlns:a16="http://schemas.microsoft.com/office/drawing/2014/main" id="{9735F432-3588-0F4D-A0D1-D9BC31A481BC}"/>
              </a:ext>
            </a:extLst>
          </p:cNvPr>
          <p:cNvSpPr/>
          <p:nvPr/>
        </p:nvSpPr>
        <p:spPr>
          <a:xfrm>
            <a:off x="20159347" y="5468675"/>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1" name="Regular Pentagon 30">
            <a:extLst>
              <a:ext uri="{FF2B5EF4-FFF2-40B4-BE49-F238E27FC236}">
                <a16:creationId xmlns:a16="http://schemas.microsoft.com/office/drawing/2014/main" id="{FC6388E3-F8A3-7F4F-8707-FEAA0A924AD2}"/>
              </a:ext>
            </a:extLst>
          </p:cNvPr>
          <p:cNvSpPr/>
          <p:nvPr/>
        </p:nvSpPr>
        <p:spPr>
          <a:xfrm>
            <a:off x="19634200" y="6255712"/>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2" name="Regular Pentagon 31">
            <a:extLst>
              <a:ext uri="{FF2B5EF4-FFF2-40B4-BE49-F238E27FC236}">
                <a16:creationId xmlns:a16="http://schemas.microsoft.com/office/drawing/2014/main" id="{12C33E15-799E-3E40-8DF0-EAD61CD6AD56}"/>
              </a:ext>
            </a:extLst>
          </p:cNvPr>
          <p:cNvSpPr/>
          <p:nvPr/>
        </p:nvSpPr>
        <p:spPr>
          <a:xfrm>
            <a:off x="21399408" y="515340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3" name="Regular Pentagon 32">
            <a:extLst>
              <a:ext uri="{FF2B5EF4-FFF2-40B4-BE49-F238E27FC236}">
                <a16:creationId xmlns:a16="http://schemas.microsoft.com/office/drawing/2014/main" id="{A7D7D37D-729F-0D49-945A-58DC085F00D8}"/>
              </a:ext>
            </a:extLst>
          </p:cNvPr>
          <p:cNvSpPr/>
          <p:nvPr/>
        </p:nvSpPr>
        <p:spPr>
          <a:xfrm>
            <a:off x="21113258" y="6231312"/>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4" name="Regular Pentagon 33">
            <a:extLst>
              <a:ext uri="{FF2B5EF4-FFF2-40B4-BE49-F238E27FC236}">
                <a16:creationId xmlns:a16="http://schemas.microsoft.com/office/drawing/2014/main" id="{F4C8C791-78A6-2A49-A1E6-48D7245AE0EB}"/>
              </a:ext>
            </a:extLst>
          </p:cNvPr>
          <p:cNvSpPr/>
          <p:nvPr/>
        </p:nvSpPr>
        <p:spPr>
          <a:xfrm>
            <a:off x="21729608" y="7980626"/>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5" name="Rounded Rectangle 34">
            <a:extLst>
              <a:ext uri="{FF2B5EF4-FFF2-40B4-BE49-F238E27FC236}">
                <a16:creationId xmlns:a16="http://schemas.microsoft.com/office/drawing/2014/main" id="{85D91D79-8A42-E446-9726-A24A99C28FDA}"/>
              </a:ext>
            </a:extLst>
          </p:cNvPr>
          <p:cNvSpPr/>
          <p:nvPr/>
        </p:nvSpPr>
        <p:spPr>
          <a:xfrm>
            <a:off x="7024754" y="7195383"/>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9" name="Regular Pentagon 48">
            <a:extLst>
              <a:ext uri="{FF2B5EF4-FFF2-40B4-BE49-F238E27FC236}">
                <a16:creationId xmlns:a16="http://schemas.microsoft.com/office/drawing/2014/main" id="{F65FE100-4195-3E46-8559-3DEACA8A26FB}"/>
              </a:ext>
            </a:extLst>
          </p:cNvPr>
          <p:cNvSpPr/>
          <p:nvPr/>
        </p:nvSpPr>
        <p:spPr>
          <a:xfrm>
            <a:off x="7060402" y="10454970"/>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7" name="Regular Pentagon 46">
            <a:extLst>
              <a:ext uri="{FF2B5EF4-FFF2-40B4-BE49-F238E27FC236}">
                <a16:creationId xmlns:a16="http://schemas.microsoft.com/office/drawing/2014/main" id="{F45F162D-96F4-9946-BAD5-AE8921A88DCA}"/>
              </a:ext>
            </a:extLst>
          </p:cNvPr>
          <p:cNvSpPr/>
          <p:nvPr/>
        </p:nvSpPr>
        <p:spPr>
          <a:xfrm>
            <a:off x="4666218" y="497731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3" name="Regular Pentagon 52">
            <a:extLst>
              <a:ext uri="{FF2B5EF4-FFF2-40B4-BE49-F238E27FC236}">
                <a16:creationId xmlns:a16="http://schemas.microsoft.com/office/drawing/2014/main" id="{A3B6E971-ABF1-834B-9E9C-8118A391C436}"/>
              </a:ext>
            </a:extLst>
          </p:cNvPr>
          <p:cNvSpPr/>
          <p:nvPr/>
        </p:nvSpPr>
        <p:spPr>
          <a:xfrm>
            <a:off x="5396098" y="5860475"/>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4" name="Regular Pentagon 53">
            <a:extLst>
              <a:ext uri="{FF2B5EF4-FFF2-40B4-BE49-F238E27FC236}">
                <a16:creationId xmlns:a16="http://schemas.microsoft.com/office/drawing/2014/main" id="{AE86DB5D-7755-AA46-B9A4-A6D4376748C2}"/>
              </a:ext>
            </a:extLst>
          </p:cNvPr>
          <p:cNvSpPr/>
          <p:nvPr/>
        </p:nvSpPr>
        <p:spPr>
          <a:xfrm>
            <a:off x="6494950" y="5347700"/>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5" name="Rounded Rectangle 54">
            <a:extLst>
              <a:ext uri="{FF2B5EF4-FFF2-40B4-BE49-F238E27FC236}">
                <a16:creationId xmlns:a16="http://schemas.microsoft.com/office/drawing/2014/main" id="{67C8ECD5-4FA5-9C46-87C5-7F0B853A323F}"/>
              </a:ext>
            </a:extLst>
          </p:cNvPr>
          <p:cNvSpPr/>
          <p:nvPr/>
        </p:nvSpPr>
        <p:spPr>
          <a:xfrm>
            <a:off x="8578789" y="7637462"/>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7" name="Rounded Rectangle 56">
            <a:extLst>
              <a:ext uri="{FF2B5EF4-FFF2-40B4-BE49-F238E27FC236}">
                <a16:creationId xmlns:a16="http://schemas.microsoft.com/office/drawing/2014/main" id="{E0B6E6FF-AE78-D94F-BDF5-A250AF83B291}"/>
              </a:ext>
            </a:extLst>
          </p:cNvPr>
          <p:cNvSpPr/>
          <p:nvPr/>
        </p:nvSpPr>
        <p:spPr>
          <a:xfrm>
            <a:off x="17881600" y="7271326"/>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 name="Multiply 3">
            <a:extLst>
              <a:ext uri="{FF2B5EF4-FFF2-40B4-BE49-F238E27FC236}">
                <a16:creationId xmlns:a16="http://schemas.microsoft.com/office/drawing/2014/main" id="{0FF5FE6D-17C1-DD45-9326-A5BA4B504DF2}"/>
              </a:ext>
            </a:extLst>
          </p:cNvPr>
          <p:cNvSpPr/>
          <p:nvPr/>
        </p:nvSpPr>
        <p:spPr>
          <a:xfrm>
            <a:off x="3972082" y="7245256"/>
            <a:ext cx="2164584" cy="1770101"/>
          </a:xfrm>
          <a:prstGeom prst="mathMultiply">
            <a:avLst/>
          </a:prstGeom>
          <a:solidFill>
            <a:schemeClr val="accent4">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0" name="Regular Pentagon 59">
            <a:extLst>
              <a:ext uri="{FF2B5EF4-FFF2-40B4-BE49-F238E27FC236}">
                <a16:creationId xmlns:a16="http://schemas.microsoft.com/office/drawing/2014/main" id="{C516D86A-C565-3F48-B54D-3BDCCD42A655}"/>
              </a:ext>
            </a:extLst>
          </p:cNvPr>
          <p:cNvSpPr/>
          <p:nvPr/>
        </p:nvSpPr>
        <p:spPr>
          <a:xfrm>
            <a:off x="5906279" y="9964204"/>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nvGrpSpPr>
          <p:cNvPr id="36" name="Group 35">
            <a:extLst>
              <a:ext uri="{FF2B5EF4-FFF2-40B4-BE49-F238E27FC236}">
                <a16:creationId xmlns:a16="http://schemas.microsoft.com/office/drawing/2014/main" id="{6BC32BF4-D268-9349-9F54-B89228F65214}"/>
              </a:ext>
            </a:extLst>
          </p:cNvPr>
          <p:cNvGrpSpPr/>
          <p:nvPr/>
        </p:nvGrpSpPr>
        <p:grpSpPr>
          <a:xfrm>
            <a:off x="581025" y="11602621"/>
            <a:ext cx="3764801" cy="677108"/>
            <a:chOff x="17358092" y="9759537"/>
            <a:chExt cx="3764801" cy="677108"/>
          </a:xfrm>
        </p:grpSpPr>
        <p:sp>
          <p:nvSpPr>
            <p:cNvPr id="37" name="Rounded Rectangle 36">
              <a:extLst>
                <a:ext uri="{FF2B5EF4-FFF2-40B4-BE49-F238E27FC236}">
                  <a16:creationId xmlns:a16="http://schemas.microsoft.com/office/drawing/2014/main" id="{0FFAD165-34B5-5641-9BBB-CF1B0C86D498}"/>
                </a:ext>
              </a:extLst>
            </p:cNvPr>
            <p:cNvSpPr/>
            <p:nvPr/>
          </p:nvSpPr>
          <p:spPr>
            <a:xfrm>
              <a:off x="17358092" y="9784133"/>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8" name="TextBox 37">
              <a:extLst>
                <a:ext uri="{FF2B5EF4-FFF2-40B4-BE49-F238E27FC236}">
                  <a16:creationId xmlns:a16="http://schemas.microsoft.com/office/drawing/2014/main" id="{3F8B09C3-F218-444F-BD9C-09AE0900FDC6}"/>
                </a:ext>
              </a:extLst>
            </p:cNvPr>
            <p:cNvSpPr txBox="1"/>
            <p:nvPr/>
          </p:nvSpPr>
          <p:spPr>
            <a:xfrm>
              <a:off x="18370536" y="9759537"/>
              <a:ext cx="2752357"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bg1">
                      <a:lumMod val="50000"/>
                    </a:schemeClr>
                  </a:solidFill>
                  <a:effectLst/>
                  <a:uFillTx/>
                  <a:latin typeface="Vista Sans OT Medium"/>
                  <a:ea typeface="Vista Sans OT Medium"/>
                  <a:cs typeface="Vista Sans OT Medium"/>
                  <a:sym typeface="Vista Sans OT Medium"/>
                </a:rPr>
                <a:t>Data Center</a:t>
              </a:r>
            </a:p>
          </p:txBody>
        </p:sp>
      </p:grpSp>
      <p:grpSp>
        <p:nvGrpSpPr>
          <p:cNvPr id="39" name="Group 38">
            <a:extLst>
              <a:ext uri="{FF2B5EF4-FFF2-40B4-BE49-F238E27FC236}">
                <a16:creationId xmlns:a16="http://schemas.microsoft.com/office/drawing/2014/main" id="{930FDA86-C51C-CA4A-B8E3-AD3686643D2C}"/>
              </a:ext>
            </a:extLst>
          </p:cNvPr>
          <p:cNvGrpSpPr/>
          <p:nvPr/>
        </p:nvGrpSpPr>
        <p:grpSpPr>
          <a:xfrm>
            <a:off x="545160" y="12555121"/>
            <a:ext cx="3488079" cy="677108"/>
            <a:chOff x="1488135" y="12812296"/>
            <a:chExt cx="3488079" cy="677108"/>
          </a:xfrm>
        </p:grpSpPr>
        <p:sp>
          <p:nvSpPr>
            <p:cNvPr id="40" name="Regular Pentagon 39">
              <a:extLst>
                <a:ext uri="{FF2B5EF4-FFF2-40B4-BE49-F238E27FC236}">
                  <a16:creationId xmlns:a16="http://schemas.microsoft.com/office/drawing/2014/main" id="{3C74DC2C-044F-BF41-82B1-4F7A0DF9C48F}"/>
                </a:ext>
              </a:extLst>
            </p:cNvPr>
            <p:cNvSpPr/>
            <p:nvPr/>
          </p:nvSpPr>
          <p:spPr>
            <a:xfrm>
              <a:off x="1488135" y="12858750"/>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1" name="TextBox 40">
              <a:extLst>
                <a:ext uri="{FF2B5EF4-FFF2-40B4-BE49-F238E27FC236}">
                  <a16:creationId xmlns:a16="http://schemas.microsoft.com/office/drawing/2014/main" id="{C5180316-B308-C34B-9C29-0CCD5F28324E}"/>
                </a:ext>
              </a:extLst>
            </p:cNvPr>
            <p:cNvSpPr txBox="1"/>
            <p:nvPr/>
          </p:nvSpPr>
          <p:spPr>
            <a:xfrm>
              <a:off x="2536444" y="12812296"/>
              <a:ext cx="2439770"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bg1">
                      <a:lumMod val="50000"/>
                    </a:schemeClr>
                  </a:solidFill>
                  <a:effectLst/>
                  <a:uFillTx/>
                  <a:latin typeface="Vista Sans OT Medium"/>
                  <a:ea typeface="Vista Sans OT Medium"/>
                  <a:cs typeface="Vista Sans OT Medium"/>
                  <a:sym typeface="Vista Sans OT Medium"/>
                </a:rPr>
                <a:t>Edge Node</a:t>
              </a:r>
            </a:p>
          </p:txBody>
        </p:sp>
      </p:grpSp>
    </p:spTree>
    <p:custDataLst>
      <p:tags r:id="rId1"/>
    </p:custDataLst>
    <p:extLst>
      <p:ext uri="{BB962C8B-B14F-4D97-AF65-F5344CB8AC3E}">
        <p14:creationId xmlns:p14="http://schemas.microsoft.com/office/powerpoint/2010/main" val="2424250384"/>
      </p:ext>
    </p:extLst>
  </p:cSld>
  <p:clrMapOvr>
    <a:masterClrMapping/>
  </p:clrMapOvr>
  <p:transition spd="med" advTm="391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34"/>
                                        </p:tgtEl>
                                      </p:cBhvr>
                                      <p:by x="200000" y="200000"/>
                                    </p:animScale>
                                  </p:childTnLst>
                                </p:cTn>
                              </p:par>
                              <p:par>
                                <p:cTn id="7" presetID="6" presetClass="emph" presetSubtype="0" fill="hold" grpId="0" nodeType="withEffect">
                                  <p:stCondLst>
                                    <p:cond delay="0"/>
                                  </p:stCondLst>
                                  <p:childTnLst>
                                    <p:animScale>
                                      <p:cBhvr>
                                        <p:cTn id="8" dur="1000" fill="hold"/>
                                        <p:tgtEl>
                                          <p:spTgt spid="22"/>
                                        </p:tgtEl>
                                      </p:cBhvr>
                                      <p:by x="200000" y="200000"/>
                                    </p:animScale>
                                  </p:childTnLst>
                                </p:cTn>
                              </p:par>
                              <p:par>
                                <p:cTn id="9" presetID="6" presetClass="emph" presetSubtype="0" fill="hold" grpId="0" nodeType="withEffect">
                                  <p:stCondLst>
                                    <p:cond delay="0"/>
                                  </p:stCondLst>
                                  <p:childTnLst>
                                    <p:animScale>
                                      <p:cBhvr>
                                        <p:cTn id="10" dur="1000" fill="hold"/>
                                        <p:tgtEl>
                                          <p:spTgt spid="53"/>
                                        </p:tgtEl>
                                      </p:cBhvr>
                                      <p:by x="200000" y="200000"/>
                                    </p:animScale>
                                  </p:childTnLst>
                                </p:cTn>
                              </p:par>
                              <p:par>
                                <p:cTn id="11" presetID="6" presetClass="emph" presetSubtype="0" fill="hold" grpId="0" nodeType="withEffect">
                                  <p:stCondLst>
                                    <p:cond delay="0"/>
                                  </p:stCondLst>
                                  <p:childTnLst>
                                    <p:animScale>
                                      <p:cBhvr>
                                        <p:cTn id="12" dur="1000" fill="hold"/>
                                        <p:tgtEl>
                                          <p:spTgt spid="30"/>
                                        </p:tgtEl>
                                      </p:cBhvr>
                                      <p:by x="200000" y="200000"/>
                                    </p:animScale>
                                  </p:childTnLst>
                                </p:cTn>
                              </p:par>
                              <p:par>
                                <p:cTn id="13" presetID="6" presetClass="emph" presetSubtype="0" fill="hold" grpId="0" nodeType="withEffect">
                                  <p:stCondLst>
                                    <p:cond delay="0"/>
                                  </p:stCondLst>
                                  <p:childTnLst>
                                    <p:animScale>
                                      <p:cBhvr>
                                        <p:cTn id="14" dur="1000" fill="hold"/>
                                        <p:tgtEl>
                                          <p:spTgt spid="60"/>
                                        </p:tgtEl>
                                      </p:cBhvr>
                                      <p:by x="200000" y="200000"/>
                                    </p:animScale>
                                  </p:childTnLst>
                                </p:cTn>
                              </p:par>
                              <p:par>
                                <p:cTn id="15" presetID="26" presetClass="emph" presetSubtype="0" repeatCount="2000" fill="hold" grpId="1" nodeType="withEffect">
                                  <p:stCondLst>
                                    <p:cond delay="0"/>
                                  </p:stCondLst>
                                  <p:childTnLst>
                                    <p:animEffect transition="out" filter="fade">
                                      <p:cBhvr>
                                        <p:cTn id="16" dur="500" tmFilter="0, 0; .2, .5; .8, .5; 1, 0"/>
                                        <p:tgtEl>
                                          <p:spTgt spid="30"/>
                                        </p:tgtEl>
                                      </p:cBhvr>
                                    </p:animEffect>
                                    <p:animScale>
                                      <p:cBhvr>
                                        <p:cTn id="17" dur="250" autoRev="1" fill="hold"/>
                                        <p:tgtEl>
                                          <p:spTgt spid="30"/>
                                        </p:tgtEl>
                                      </p:cBhvr>
                                      <p:by x="105000" y="105000"/>
                                    </p:animScale>
                                  </p:childTnLst>
                                </p:cTn>
                              </p:par>
                              <p:par>
                                <p:cTn id="18" presetID="26" presetClass="emph" presetSubtype="0" repeatCount="2000" fill="hold" grpId="1" nodeType="withEffect">
                                  <p:stCondLst>
                                    <p:cond delay="0"/>
                                  </p:stCondLst>
                                  <p:childTnLst>
                                    <p:animEffect transition="out" filter="fade">
                                      <p:cBhvr>
                                        <p:cTn id="19" dur="500" tmFilter="0, 0; .2, .5; .8, .5; 1, 0"/>
                                        <p:tgtEl>
                                          <p:spTgt spid="34"/>
                                        </p:tgtEl>
                                      </p:cBhvr>
                                    </p:animEffect>
                                    <p:animScale>
                                      <p:cBhvr>
                                        <p:cTn id="20" dur="250" autoRev="1" fill="hold"/>
                                        <p:tgtEl>
                                          <p:spTgt spid="34"/>
                                        </p:tgtEl>
                                      </p:cBhvr>
                                      <p:by x="105000" y="105000"/>
                                    </p:animScale>
                                  </p:childTnLst>
                                </p:cTn>
                              </p:par>
                              <p:par>
                                <p:cTn id="21" presetID="26" presetClass="emph" presetSubtype="0" repeatCount="2000" fill="hold" grpId="1" nodeType="withEffect">
                                  <p:stCondLst>
                                    <p:cond delay="0"/>
                                  </p:stCondLst>
                                  <p:childTnLst>
                                    <p:animEffect transition="out" filter="fade">
                                      <p:cBhvr>
                                        <p:cTn id="22" dur="500" tmFilter="0, 0; .2, .5; .8, .5; 1, 0"/>
                                        <p:tgtEl>
                                          <p:spTgt spid="60"/>
                                        </p:tgtEl>
                                      </p:cBhvr>
                                    </p:animEffect>
                                    <p:animScale>
                                      <p:cBhvr>
                                        <p:cTn id="23" dur="250" autoRev="1" fill="hold"/>
                                        <p:tgtEl>
                                          <p:spTgt spid="60"/>
                                        </p:tgtEl>
                                      </p:cBhvr>
                                      <p:by x="105000" y="105000"/>
                                    </p:animScale>
                                  </p:childTnLst>
                                </p:cTn>
                              </p:par>
                              <p:par>
                                <p:cTn id="24" presetID="26" presetClass="emph" presetSubtype="0" repeatCount="2000" fill="hold" grpId="1" nodeType="withEffect">
                                  <p:stCondLst>
                                    <p:cond delay="0"/>
                                  </p:stCondLst>
                                  <p:childTnLst>
                                    <p:animEffect transition="out" filter="fade">
                                      <p:cBhvr>
                                        <p:cTn id="25" dur="500" tmFilter="0, 0; .2, .5; .8, .5; 1, 0"/>
                                        <p:tgtEl>
                                          <p:spTgt spid="53"/>
                                        </p:tgtEl>
                                      </p:cBhvr>
                                    </p:animEffect>
                                    <p:animScale>
                                      <p:cBhvr>
                                        <p:cTn id="26" dur="250" autoRev="1" fill="hold"/>
                                        <p:tgtEl>
                                          <p:spTgt spid="53"/>
                                        </p:tgtEl>
                                      </p:cBhvr>
                                      <p:by x="105000" y="105000"/>
                                    </p:animScale>
                                  </p:childTnLst>
                                </p:cTn>
                              </p:par>
                              <p:par>
                                <p:cTn id="27" presetID="26" presetClass="emph" presetSubtype="0" repeatCount="2000" fill="hold" grpId="1" nodeType="withEffect">
                                  <p:stCondLst>
                                    <p:cond delay="0"/>
                                  </p:stCondLst>
                                  <p:childTnLst>
                                    <p:animEffect transition="out" filter="fade">
                                      <p:cBhvr>
                                        <p:cTn id="28" dur="500" tmFilter="0, 0; .2, .5; .8, .5; 1, 0"/>
                                        <p:tgtEl>
                                          <p:spTgt spid="22"/>
                                        </p:tgtEl>
                                      </p:cBhvr>
                                    </p:animEffect>
                                    <p:animScale>
                                      <p:cBhvr>
                                        <p:cTn id="29" dur="250" autoRev="1" fill="hold"/>
                                        <p:tgtEl>
                                          <p:spTgt spid="22"/>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grpId="0" nodeType="clickEffect">
                                  <p:stCondLst>
                                    <p:cond delay="0"/>
                                  </p:stCondLst>
                                  <p:childTnLst>
                                    <p:animScale>
                                      <p:cBhvr>
                                        <p:cTn id="33" dur="1000" fill="hold"/>
                                        <p:tgtEl>
                                          <p:spTgt spid="8"/>
                                        </p:tgtEl>
                                      </p:cBhvr>
                                      <p:by x="200000" y="200000"/>
                                    </p:animScale>
                                  </p:childTnLst>
                                </p:cTn>
                              </p:par>
                              <p:par>
                                <p:cTn id="34" presetID="6" presetClass="emph" presetSubtype="0" fill="hold" grpId="0" nodeType="withEffect">
                                  <p:stCondLst>
                                    <p:cond delay="0"/>
                                  </p:stCondLst>
                                  <p:childTnLst>
                                    <p:animScale>
                                      <p:cBhvr>
                                        <p:cTn id="35" dur="1000" fill="hold"/>
                                        <p:tgtEl>
                                          <p:spTgt spid="12"/>
                                        </p:tgtEl>
                                      </p:cBhvr>
                                      <p:by x="150000" y="150000"/>
                                    </p:animScale>
                                  </p:childTnLst>
                                </p:cTn>
                              </p:par>
                              <p:par>
                                <p:cTn id="36" presetID="6" presetClass="emph" presetSubtype="0" fill="hold" grpId="0" nodeType="withEffect">
                                  <p:stCondLst>
                                    <p:cond delay="0"/>
                                  </p:stCondLst>
                                  <p:childTnLst>
                                    <p:animScale>
                                      <p:cBhvr>
                                        <p:cTn id="37" dur="1000" fill="hold"/>
                                        <p:tgtEl>
                                          <p:spTgt spid="13"/>
                                        </p:tgtEl>
                                      </p:cBhvr>
                                      <p:by x="50000" y="50000"/>
                                    </p:animScale>
                                  </p:childTnLst>
                                </p:cTn>
                              </p:par>
                              <p:par>
                                <p:cTn id="38" presetID="6" presetClass="emph" presetSubtype="0" fill="hold" grpId="0" nodeType="withEffect">
                                  <p:stCondLst>
                                    <p:cond delay="0"/>
                                  </p:stCondLst>
                                  <p:childTnLst>
                                    <p:animScale>
                                      <p:cBhvr>
                                        <p:cTn id="39" dur="1000" fill="hold"/>
                                        <p:tgtEl>
                                          <p:spTgt spid="35"/>
                                        </p:tgtEl>
                                      </p:cBhvr>
                                      <p:by x="75000" y="75000"/>
                                    </p:animScale>
                                  </p:childTnLst>
                                </p:cTn>
                              </p:par>
                              <p:par>
                                <p:cTn id="40" presetID="6" presetClass="emph" presetSubtype="0" fill="hold" grpId="0" nodeType="withEffect">
                                  <p:stCondLst>
                                    <p:cond delay="0"/>
                                  </p:stCondLst>
                                  <p:childTnLst>
                                    <p:animScale>
                                      <p:cBhvr>
                                        <p:cTn id="41" dur="1000" fill="hold"/>
                                        <p:tgtEl>
                                          <p:spTgt spid="14"/>
                                        </p:tgtEl>
                                      </p:cBhvr>
                                      <p:by x="125000" y="125000"/>
                                    </p:animScale>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8"/>
                                        </p:tgtEl>
                                      </p:cBhvr>
                                    </p:animEffect>
                                    <p:animScale>
                                      <p:cBhvr>
                                        <p:cTn id="44" dur="250" autoRev="1" fill="hold"/>
                                        <p:tgtEl>
                                          <p:spTgt spid="8"/>
                                        </p:tgtEl>
                                      </p:cBhvr>
                                      <p:by x="105000" y="105000"/>
                                    </p:animScale>
                                  </p:childTnLst>
                                </p:cTn>
                              </p:par>
                              <p:par>
                                <p:cTn id="45" presetID="26" presetClass="emph" presetSubtype="0" repeatCount="2000" fill="hold" grpId="1" nodeType="withEffect">
                                  <p:stCondLst>
                                    <p:cond delay="0"/>
                                  </p:stCondLst>
                                  <p:childTnLst>
                                    <p:animEffect transition="out" filter="fade">
                                      <p:cBhvr>
                                        <p:cTn id="46" dur="500" tmFilter="0, 0; .2, .5; .8, .5; 1, 0"/>
                                        <p:tgtEl>
                                          <p:spTgt spid="14"/>
                                        </p:tgtEl>
                                      </p:cBhvr>
                                    </p:animEffect>
                                    <p:animScale>
                                      <p:cBhvr>
                                        <p:cTn id="47" dur="250" autoRev="1" fill="hold"/>
                                        <p:tgtEl>
                                          <p:spTgt spid="14"/>
                                        </p:tgtEl>
                                      </p:cBhvr>
                                      <p:by x="105000" y="105000"/>
                                    </p:animScale>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35"/>
                                        </p:tgtEl>
                                      </p:cBhvr>
                                    </p:animEffect>
                                    <p:animScale>
                                      <p:cBhvr>
                                        <p:cTn id="50" dur="250" autoRev="1" fill="hold"/>
                                        <p:tgtEl>
                                          <p:spTgt spid="35"/>
                                        </p:tgtEl>
                                      </p:cBhvr>
                                      <p:by x="105000" y="105000"/>
                                    </p:animScale>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12"/>
                                        </p:tgtEl>
                                      </p:cBhvr>
                                    </p:animEffect>
                                    <p:animScale>
                                      <p:cBhvr>
                                        <p:cTn id="53" dur="250" autoRev="1" fill="hold"/>
                                        <p:tgtEl>
                                          <p:spTgt spid="12"/>
                                        </p:tgtEl>
                                      </p:cBhvr>
                                      <p:by x="105000" y="105000"/>
                                    </p:animScale>
                                  </p:childTnLst>
                                </p:cTn>
                              </p:par>
                              <p:par>
                                <p:cTn id="54" presetID="26" presetClass="emph" presetSubtype="0" repeatCount="2000" fill="hold" grpId="1" nodeType="withEffect">
                                  <p:stCondLst>
                                    <p:cond delay="0"/>
                                  </p:stCondLst>
                                  <p:childTnLst>
                                    <p:animEffect transition="out" filter="fade">
                                      <p:cBhvr>
                                        <p:cTn id="55" dur="500" tmFilter="0, 0; .2, .5; .8, .5; 1, 0"/>
                                        <p:tgtEl>
                                          <p:spTgt spid="13"/>
                                        </p:tgtEl>
                                      </p:cBhvr>
                                    </p:animEffect>
                                    <p:animScale>
                                      <p:cBhvr>
                                        <p:cTn id="56" dur="250" autoRev="1" fill="hold"/>
                                        <p:tgtEl>
                                          <p:spTgt spid="13"/>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blinds(horizontal)">
                                      <p:cBhvr>
                                        <p:cTn id="61" dur="500"/>
                                        <p:tgtEl>
                                          <p:spTgt spid="5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blinds(horizontal)">
                                      <p:cBhvr>
                                        <p:cTn id="64" dur="500"/>
                                        <p:tgtEl>
                                          <p:spTgt spid="57"/>
                                        </p:tgtEl>
                                      </p:cBhvr>
                                    </p:animEffect>
                                  </p:childTnLst>
                                </p:cTn>
                              </p:par>
                              <p:par>
                                <p:cTn id="65" presetID="26" presetClass="emph" presetSubtype="0" repeatCount="2000" fill="hold" grpId="1" nodeType="withEffect">
                                  <p:stCondLst>
                                    <p:cond delay="0"/>
                                  </p:stCondLst>
                                  <p:childTnLst>
                                    <p:animEffect transition="out" filter="fade">
                                      <p:cBhvr>
                                        <p:cTn id="66" dur="500" tmFilter="0, 0; .2, .5; .8, .5; 1, 0"/>
                                        <p:tgtEl>
                                          <p:spTgt spid="57"/>
                                        </p:tgtEl>
                                      </p:cBhvr>
                                    </p:animEffect>
                                    <p:animScale>
                                      <p:cBhvr>
                                        <p:cTn id="67" dur="250" autoRev="1" fill="hold"/>
                                        <p:tgtEl>
                                          <p:spTgt spid="57"/>
                                        </p:tgtEl>
                                      </p:cBhvr>
                                      <p:by x="105000" y="105000"/>
                                    </p:animScale>
                                  </p:childTnLst>
                                </p:cTn>
                              </p:par>
                              <p:par>
                                <p:cTn id="68" presetID="26" presetClass="emph" presetSubtype="0" repeatCount="2000" fill="hold" grpId="1" nodeType="with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blinds(horizontal)">
                                      <p:cBhvr>
                                        <p:cTn id="7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3" grpId="0" animBg="1"/>
      <p:bldP spid="13" grpId="1" animBg="1"/>
      <p:bldP spid="14" grpId="0" animBg="1"/>
      <p:bldP spid="14" grpId="1" animBg="1"/>
      <p:bldP spid="22" grpId="0" animBg="1"/>
      <p:bldP spid="22" grpId="1" animBg="1"/>
      <p:bldP spid="30" grpId="0" animBg="1"/>
      <p:bldP spid="30" grpId="1" animBg="1"/>
      <p:bldP spid="34" grpId="0" animBg="1"/>
      <p:bldP spid="34" grpId="1" animBg="1"/>
      <p:bldP spid="35" grpId="0" animBg="1"/>
      <p:bldP spid="35" grpId="1" animBg="1"/>
      <p:bldP spid="53" grpId="0" animBg="1"/>
      <p:bldP spid="53" grpId="1" animBg="1"/>
      <p:bldP spid="55" grpId="0" animBg="1"/>
      <p:bldP spid="55" grpId="1" animBg="1"/>
      <p:bldP spid="57" grpId="0" animBg="1"/>
      <p:bldP spid="57" grpId="1" animBg="1"/>
      <p:bldP spid="4" grpId="0" animBg="1"/>
      <p:bldP spid="60" grpId="0" animBg="1"/>
      <p:bldP spid="6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24485D19-417D-0B4C-98A2-70CC4E6DF6DA}"/>
              </a:ext>
            </a:extLst>
          </p:cNvPr>
          <p:cNvGraphicFramePr>
            <a:graphicFrameLocks/>
          </p:cNvGraphicFramePr>
          <p:nvPr/>
        </p:nvGraphicFramePr>
        <p:xfrm>
          <a:off x="4673600" y="2971937"/>
          <a:ext cx="14458461" cy="931384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a:t>User demand is dynamic</a:t>
            </a:r>
          </a:p>
        </p:txBody>
      </p:sp>
      <p:sp>
        <p:nvSpPr>
          <p:cNvPr id="4" name="Slide Number Placeholder 3">
            <a:extLst>
              <a:ext uri="{FF2B5EF4-FFF2-40B4-BE49-F238E27FC236}">
                <a16:creationId xmlns:a16="http://schemas.microsoft.com/office/drawing/2014/main" id="{C1ED160B-8140-FB47-BE17-6BA48D7E4CA4}"/>
              </a:ext>
            </a:extLst>
          </p:cNvPr>
          <p:cNvSpPr>
            <a:spLocks noGrp="1"/>
          </p:cNvSpPr>
          <p:nvPr>
            <p:ph type="sldNum" sz="quarter" idx="12"/>
          </p:nvPr>
        </p:nvSpPr>
        <p:spPr/>
        <p:txBody>
          <a:bodyPr/>
          <a:lstStyle/>
          <a:p>
            <a:fld id="{1AA0B271-0004-654C-B615-3785AE065827}" type="slidenum">
              <a:rPr lang="en-US" smtClean="0"/>
              <a:t>7</a:t>
            </a:fld>
            <a:endParaRPr lang="en-US"/>
          </a:p>
        </p:txBody>
      </p:sp>
      <p:sp>
        <p:nvSpPr>
          <p:cNvPr id="3" name="TextBox 2">
            <a:extLst>
              <a:ext uri="{FF2B5EF4-FFF2-40B4-BE49-F238E27FC236}">
                <a16:creationId xmlns:a16="http://schemas.microsoft.com/office/drawing/2014/main" id="{907BF3A5-B64F-FB45-B1ED-C262570FAA88}"/>
              </a:ext>
            </a:extLst>
          </p:cNvPr>
          <p:cNvSpPr txBox="1"/>
          <p:nvPr/>
        </p:nvSpPr>
        <p:spPr>
          <a:xfrm>
            <a:off x="4025153" y="11212601"/>
            <a:ext cx="2032000" cy="5078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000" b="0" i="0" u="none" strike="noStrike" cap="none" spc="0" normalizeH="0" baseline="0">
                <a:ln>
                  <a:noFill/>
                </a:ln>
                <a:solidFill>
                  <a:srgbClr val="595859"/>
                </a:solidFill>
                <a:effectLst/>
                <a:uFillTx/>
                <a:latin typeface="Calibri" panose="020F0502020204030204" pitchFamily="34" charset="0"/>
                <a:cs typeface="Calibri" panose="020F0502020204030204" pitchFamily="34" charset="0"/>
                <a:sym typeface="Vista Sans OT Medium"/>
              </a:rPr>
              <a:t>0</a:t>
            </a:r>
          </a:p>
        </p:txBody>
      </p:sp>
      <p:sp>
        <p:nvSpPr>
          <p:cNvPr id="17" name="TextBox 16">
            <a:extLst>
              <a:ext uri="{FF2B5EF4-FFF2-40B4-BE49-F238E27FC236}">
                <a16:creationId xmlns:a16="http://schemas.microsoft.com/office/drawing/2014/main" id="{F0435290-1728-214C-A02B-FA45D69EE3A8}"/>
              </a:ext>
            </a:extLst>
          </p:cNvPr>
          <p:cNvSpPr txBox="1"/>
          <p:nvPr/>
        </p:nvSpPr>
        <p:spPr>
          <a:xfrm>
            <a:off x="3839622" y="10118728"/>
            <a:ext cx="2032000" cy="5078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3000" b="0" i="0" u="none" strike="noStrike" cap="none" spc="0" normalizeH="0" baseline="0">
                <a:ln>
                  <a:noFill/>
                </a:ln>
                <a:solidFill>
                  <a:srgbClr val="595859"/>
                </a:solidFill>
                <a:effectLst/>
                <a:uFillTx/>
                <a:latin typeface="Calibri" panose="020F0502020204030204" pitchFamily="34" charset="0"/>
                <a:cs typeface="Calibri" panose="020F0502020204030204" pitchFamily="34" charset="0"/>
                <a:sym typeface="Vista Sans OT Medium"/>
              </a:rPr>
              <a:t>0</a:t>
            </a:r>
          </a:p>
        </p:txBody>
      </p:sp>
      <p:grpSp>
        <p:nvGrpSpPr>
          <p:cNvPr id="19" name="Group 18">
            <a:extLst>
              <a:ext uri="{FF2B5EF4-FFF2-40B4-BE49-F238E27FC236}">
                <a16:creationId xmlns:a16="http://schemas.microsoft.com/office/drawing/2014/main" id="{A007AD9B-B3AA-634D-8930-5D74EC200DB0}"/>
              </a:ext>
            </a:extLst>
          </p:cNvPr>
          <p:cNvGrpSpPr/>
          <p:nvPr/>
        </p:nvGrpSpPr>
        <p:grpSpPr>
          <a:xfrm>
            <a:off x="10084875" y="4648200"/>
            <a:ext cx="3342713" cy="6248400"/>
            <a:chOff x="10084875" y="4648200"/>
            <a:chExt cx="3342713" cy="6248400"/>
          </a:xfrm>
        </p:grpSpPr>
        <p:cxnSp>
          <p:nvCxnSpPr>
            <p:cNvPr id="23" name="Straight Connector 22">
              <a:extLst>
                <a:ext uri="{FF2B5EF4-FFF2-40B4-BE49-F238E27FC236}">
                  <a16:creationId xmlns:a16="http://schemas.microsoft.com/office/drawing/2014/main" id="{4D94274E-7CC6-624C-B7C2-9254555EB2C5}"/>
                </a:ext>
              </a:extLst>
            </p:cNvPr>
            <p:cNvCxnSpPr>
              <a:cxnSpLocks/>
            </p:cNvCxnSpPr>
            <p:nvPr/>
          </p:nvCxnSpPr>
          <p:spPr>
            <a:xfrm>
              <a:off x="11444752" y="4648200"/>
              <a:ext cx="0" cy="6248400"/>
            </a:xfrm>
            <a:prstGeom prst="line">
              <a:avLst/>
            </a:prstGeom>
            <a:noFill/>
            <a:ln w="127000" cap="flat">
              <a:solidFill>
                <a:schemeClr val="accent4"/>
              </a:solidFill>
              <a:prstDash val="solid"/>
              <a:miter lim="400000"/>
            </a:ln>
            <a:effectLst/>
          </p:spPr>
          <p:style>
            <a:lnRef idx="0">
              <a:scrgbClr r="0" g="0" b="0"/>
            </a:lnRef>
            <a:fillRef idx="0">
              <a:scrgbClr r="0" g="0" b="0"/>
            </a:fillRef>
            <a:effectRef idx="0">
              <a:scrgbClr r="0" g="0" b="0"/>
            </a:effectRef>
            <a:fontRef idx="none"/>
          </p:style>
        </p:cxnSp>
        <p:cxnSp>
          <p:nvCxnSpPr>
            <p:cNvPr id="25" name="Straight Connector 24">
              <a:extLst>
                <a:ext uri="{FF2B5EF4-FFF2-40B4-BE49-F238E27FC236}">
                  <a16:creationId xmlns:a16="http://schemas.microsoft.com/office/drawing/2014/main" id="{964EA83A-845B-4041-86F4-DB31F5619AA9}"/>
                </a:ext>
              </a:extLst>
            </p:cNvPr>
            <p:cNvCxnSpPr>
              <a:cxnSpLocks/>
            </p:cNvCxnSpPr>
            <p:nvPr/>
          </p:nvCxnSpPr>
          <p:spPr>
            <a:xfrm>
              <a:off x="10084875" y="4687341"/>
              <a:ext cx="1359877" cy="0"/>
            </a:xfrm>
            <a:prstGeom prst="line">
              <a:avLst/>
            </a:prstGeom>
            <a:noFill/>
            <a:ln w="127000" cap="flat">
              <a:solidFill>
                <a:schemeClr val="accent4"/>
              </a:solidFill>
              <a:prstDash val="solid"/>
              <a:miter lim="400000"/>
            </a:ln>
            <a:effectLst/>
          </p:spPr>
          <p:style>
            <a:lnRef idx="0">
              <a:scrgbClr r="0" g="0" b="0"/>
            </a:lnRef>
            <a:fillRef idx="0">
              <a:scrgbClr r="0" g="0" b="0"/>
            </a:fillRef>
            <a:effectRef idx="0">
              <a:scrgbClr r="0" g="0" b="0"/>
            </a:effectRef>
            <a:fontRef idx="none"/>
          </p:style>
        </p:cxnSp>
        <p:cxnSp>
          <p:nvCxnSpPr>
            <p:cNvPr id="27" name="Straight Connector 26">
              <a:extLst>
                <a:ext uri="{FF2B5EF4-FFF2-40B4-BE49-F238E27FC236}">
                  <a16:creationId xmlns:a16="http://schemas.microsoft.com/office/drawing/2014/main" id="{968DD130-FC0D-3B4E-AFC1-FF525013F142}"/>
                </a:ext>
              </a:extLst>
            </p:cNvPr>
            <p:cNvCxnSpPr>
              <a:cxnSpLocks/>
            </p:cNvCxnSpPr>
            <p:nvPr/>
          </p:nvCxnSpPr>
          <p:spPr>
            <a:xfrm>
              <a:off x="11444752" y="10840003"/>
              <a:ext cx="1383323" cy="0"/>
            </a:xfrm>
            <a:prstGeom prst="line">
              <a:avLst/>
            </a:prstGeom>
            <a:noFill/>
            <a:ln w="127000" cap="flat">
              <a:solidFill>
                <a:schemeClr val="accent4"/>
              </a:solidFill>
              <a:prstDash val="solid"/>
              <a:miter lim="400000"/>
            </a:ln>
            <a:effectLst/>
          </p:spPr>
          <p:style>
            <a:lnRef idx="0">
              <a:scrgbClr r="0" g="0" b="0"/>
            </a:lnRef>
            <a:fillRef idx="0">
              <a:scrgbClr r="0" g="0" b="0"/>
            </a:fillRef>
            <a:effectRef idx="0">
              <a:scrgbClr r="0" g="0" b="0"/>
            </a:effectRef>
            <a:fontRef idx="none"/>
          </p:style>
        </p:cxnSp>
        <p:sp>
          <p:nvSpPr>
            <p:cNvPr id="28" name="TextBox 27">
              <a:extLst>
                <a:ext uri="{FF2B5EF4-FFF2-40B4-BE49-F238E27FC236}">
                  <a16:creationId xmlns:a16="http://schemas.microsoft.com/office/drawing/2014/main" id="{1DF4D5E3-6107-3D4F-9BA3-581EDAE482AA}"/>
                </a:ext>
              </a:extLst>
            </p:cNvPr>
            <p:cNvSpPr txBox="1"/>
            <p:nvPr/>
          </p:nvSpPr>
          <p:spPr>
            <a:xfrm>
              <a:off x="11667490" y="5104976"/>
              <a:ext cx="1760098"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chemeClr val="accent4"/>
                  </a:solidFill>
                  <a:effectLst/>
                  <a:uFillTx/>
                  <a:latin typeface="Vista Sans OT Medium"/>
                  <a:ea typeface="Vista Sans OT Medium"/>
                  <a:cs typeface="Vista Sans OT Medium"/>
                  <a:sym typeface="Vista Sans OT Medium"/>
                </a:rPr>
                <a:t>10x</a:t>
              </a:r>
            </a:p>
          </p:txBody>
        </p:sp>
      </p:grpSp>
      <p:cxnSp>
        <p:nvCxnSpPr>
          <p:cNvPr id="29" name="Straight Arrow Connector 28">
            <a:extLst>
              <a:ext uri="{FF2B5EF4-FFF2-40B4-BE49-F238E27FC236}">
                <a16:creationId xmlns:a16="http://schemas.microsoft.com/office/drawing/2014/main" id="{4A634203-8303-2349-A20B-B95E1F355748}"/>
              </a:ext>
            </a:extLst>
          </p:cNvPr>
          <p:cNvCxnSpPr/>
          <p:nvPr/>
        </p:nvCxnSpPr>
        <p:spPr>
          <a:xfrm>
            <a:off x="15314246" y="5699434"/>
            <a:ext cx="0" cy="1289538"/>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2C8B2B5D-756B-D843-B1D7-4B816F851499}"/>
              </a:ext>
            </a:extLst>
          </p:cNvPr>
          <p:cNvCxnSpPr/>
          <p:nvPr/>
        </p:nvCxnSpPr>
        <p:spPr>
          <a:xfrm>
            <a:off x="12761890" y="6236746"/>
            <a:ext cx="0" cy="1917718"/>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06C89629-66A6-B844-B75A-C642E26C413F}"/>
              </a:ext>
            </a:extLst>
          </p:cNvPr>
          <p:cNvCxnSpPr/>
          <p:nvPr/>
        </p:nvCxnSpPr>
        <p:spPr>
          <a:xfrm>
            <a:off x="9687169" y="3397803"/>
            <a:ext cx="0" cy="1289538"/>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sp>
        <p:nvSpPr>
          <p:cNvPr id="6" name="TextBox 5">
            <a:extLst>
              <a:ext uri="{FF2B5EF4-FFF2-40B4-BE49-F238E27FC236}">
                <a16:creationId xmlns:a16="http://schemas.microsoft.com/office/drawing/2014/main" id="{3DEE3354-DF1A-2B42-9CF8-DA99E9FF921D}"/>
              </a:ext>
            </a:extLst>
          </p:cNvPr>
          <p:cNvSpPr txBox="1"/>
          <p:nvPr/>
        </p:nvSpPr>
        <p:spPr>
          <a:xfrm>
            <a:off x="11165795" y="12465050"/>
            <a:ext cx="1941236" cy="1184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7000" b="0" i="0" u="none" strike="noStrike" cap="none" spc="0" normalizeH="0">
                <a:ln>
                  <a:noFill/>
                </a:ln>
                <a:solidFill>
                  <a:srgbClr val="7D8490"/>
                </a:solidFill>
                <a:effectLst/>
                <a:uFillTx/>
                <a:latin typeface="Vista Sans OT Medium"/>
                <a:ea typeface="Vista Sans OT Medium"/>
                <a:cs typeface="Vista Sans OT Medium"/>
                <a:sym typeface="Vista Sans OT Medium"/>
              </a:rPr>
              <a:t>Time</a:t>
            </a:r>
          </a:p>
        </p:txBody>
      </p:sp>
      <p:sp>
        <p:nvSpPr>
          <p:cNvPr id="7" name="TextBox 6">
            <a:extLst>
              <a:ext uri="{FF2B5EF4-FFF2-40B4-BE49-F238E27FC236}">
                <a16:creationId xmlns:a16="http://schemas.microsoft.com/office/drawing/2014/main" id="{5DF539B8-4DCC-2541-B38D-D935E912A8AC}"/>
              </a:ext>
            </a:extLst>
          </p:cNvPr>
          <p:cNvSpPr txBox="1"/>
          <p:nvPr/>
        </p:nvSpPr>
        <p:spPr>
          <a:xfrm>
            <a:off x="2038529" y="7134478"/>
            <a:ext cx="1976503"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RPS</a:t>
            </a:r>
          </a:p>
        </p:txBody>
      </p:sp>
      <p:sp useBgFill="1">
        <p:nvSpPr>
          <p:cNvPr id="21" name="Rounded Rectangle 20">
            <a:extLst>
              <a:ext uri="{FF2B5EF4-FFF2-40B4-BE49-F238E27FC236}">
                <a16:creationId xmlns:a16="http://schemas.microsoft.com/office/drawing/2014/main" id="{BDFA6013-EA63-1043-B2B2-67B377586B49}"/>
              </a:ext>
            </a:extLst>
          </p:cNvPr>
          <p:cNvSpPr/>
          <p:nvPr/>
        </p:nvSpPr>
        <p:spPr>
          <a:xfrm>
            <a:off x="14536625" y="2777639"/>
            <a:ext cx="8897206" cy="2753300"/>
          </a:xfrm>
          <a:prstGeom prst="roundRect">
            <a:avLst/>
          </a:prstGeom>
          <a:ln w="127000" cap="flat">
            <a:solidFill>
              <a:schemeClr val="accent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6000" b="0" i="0" u="none" strike="noStrike" cap="none" spc="0" normalizeH="0">
                <a:ln>
                  <a:noFill/>
                </a:ln>
                <a:solidFill>
                  <a:schemeClr val="tx2">
                    <a:lumMod val="10000"/>
                  </a:schemeClr>
                </a:solidFill>
                <a:effectLst>
                  <a:outerShdw blurRad="38100" dist="12700" dir="5400000" rotWithShape="0">
                    <a:srgbClr val="000000">
                      <a:alpha val="50000"/>
                    </a:srgbClr>
                  </a:outerShdw>
                </a:effectLst>
                <a:uFillTx/>
                <a:latin typeface="+mn-lt"/>
                <a:ea typeface="+mn-ea"/>
                <a:cs typeface="+mn-cs"/>
                <a:sym typeface="Gill Sans"/>
              </a:rPr>
              <a:t>Site traffic changes greatly based on geography and</a:t>
            </a:r>
            <a:br>
              <a:rPr kumimoji="0" lang="en-US" sz="6000" b="0" i="0" u="none" strike="noStrike" cap="none" spc="0" normalizeH="0">
                <a:ln>
                  <a:noFill/>
                </a:ln>
                <a:solidFill>
                  <a:schemeClr val="tx2">
                    <a:lumMod val="10000"/>
                  </a:schemeClr>
                </a:solidFill>
                <a:effectLst>
                  <a:outerShdw blurRad="38100" dist="12700" dir="5400000" rotWithShape="0">
                    <a:srgbClr val="000000">
                      <a:alpha val="50000"/>
                    </a:srgbClr>
                  </a:outerShdw>
                </a:effectLst>
                <a:uFillTx/>
                <a:latin typeface="+mn-lt"/>
                <a:ea typeface="+mn-ea"/>
                <a:cs typeface="+mn-cs"/>
                <a:sym typeface="Gill Sans"/>
              </a:rPr>
            </a:br>
            <a:r>
              <a:rPr kumimoji="0" lang="en-US" sz="6000" b="0" i="0" u="none" strike="noStrike" cap="none" spc="0" normalizeH="0">
                <a:ln>
                  <a:noFill/>
                </a:ln>
                <a:solidFill>
                  <a:schemeClr val="tx2">
                    <a:lumMod val="10000"/>
                  </a:schemeClr>
                </a:solidFill>
                <a:effectLst>
                  <a:outerShdw blurRad="38100" dist="12700" dir="5400000" rotWithShape="0">
                    <a:srgbClr val="000000">
                      <a:alpha val="50000"/>
                    </a:srgbClr>
                  </a:outerShdw>
                </a:effectLst>
                <a:uFillTx/>
                <a:latin typeface="+mn-lt"/>
                <a:ea typeface="+mn-ea"/>
                <a:cs typeface="+mn-cs"/>
                <a:sym typeface="Gill Sans"/>
              </a:rPr>
              <a:t>time of day</a:t>
            </a:r>
          </a:p>
        </p:txBody>
      </p:sp>
    </p:spTree>
    <p:custDataLst>
      <p:tags r:id="rId1"/>
    </p:custDataLst>
    <p:extLst>
      <p:ext uri="{BB962C8B-B14F-4D97-AF65-F5344CB8AC3E}">
        <p14:creationId xmlns:p14="http://schemas.microsoft.com/office/powerpoint/2010/main" val="2820603670"/>
      </p:ext>
    </p:extLst>
  </p:cSld>
  <p:clrMapOvr>
    <a:masterClrMapping/>
  </p:clrMapOvr>
  <mc:AlternateContent xmlns:mc="http://schemas.openxmlformats.org/markup-compatibility/2006">
    <mc:Choice xmlns:p14="http://schemas.microsoft.com/office/powerpoint/2010/main" Requires="p14">
      <p:transition spd="med" p14:dur="700" advTm="63726">
        <p:fade/>
      </p:transition>
    </mc:Choice>
    <mc:Fallback>
      <p:transition spd="med" advTm="6372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19"/>
                                        </p:tgtEl>
                                      </p:cBhvr>
                                    </p:animEffect>
                                    <p:set>
                                      <p:cBhvr>
                                        <p:cTn id="11" dur="1" fill="hold">
                                          <p:stCondLst>
                                            <p:cond delay="499"/>
                                          </p:stCondLst>
                                        </p:cTn>
                                        <p:tgtEl>
                                          <p:spTgt spid="19"/>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20">
                                            <p:graphicEl>
                                              <a:chart seriesIdx="1" categoryIdx="-4" bldStep="series"/>
                                            </p:graphic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graphicEl>
                                              <a:chart seriesIdx="4" categoryIdx="-4" bldStep="series"/>
                                            </p:graphic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par>
                                <p:cTn id="35" presetID="1" presetClass="entr" presetSubtype="0" fill="hold" grpId="1" nodeType="withEffect">
                                  <p:stCondLst>
                                    <p:cond delay="0"/>
                                  </p:stCondLst>
                                  <p:childTnLst>
                                    <p:set>
                                      <p:cBhvr>
                                        <p:cTn id="36" dur="1" fill="hold">
                                          <p:stCondLst>
                                            <p:cond delay="0"/>
                                          </p:stCondLst>
                                        </p:cTn>
                                        <p:tgtEl>
                                          <p:spTgt spid="20">
                                            <p:graphicEl>
                                              <a:chart seriesIdx="0" categoryIdx="-4" bldStep="series"/>
                                            </p:graphic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0">
                                            <p:graphicEl>
                                              <a:chart seriesIdx="2" categoryIdx="-4" bldStep="series"/>
                                            </p:graphic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0">
                                            <p:graphicEl>
                                              <a:chart seriesIdx="3" categoryIdx="-4" bldStep="series"/>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series"/>
        </p:bldSub>
      </p:bldGraphic>
      <p:bldGraphic spid="20" grpId="1" uiExpand="1">
        <p:bldSub>
          <a:bldChart bld="series"/>
        </p:bldSub>
      </p:bldGraphic>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E47697-0E52-2543-8937-87DE6CA6F66B}"/>
              </a:ext>
            </a:extLst>
          </p:cNvPr>
          <p:cNvSpPr>
            <a:spLocks noGrp="1"/>
          </p:cNvSpPr>
          <p:nvPr>
            <p:ph type="sldNum" sz="quarter" idx="13"/>
          </p:nvPr>
        </p:nvSpPr>
        <p:spPr/>
        <p:txBody>
          <a:bodyPr/>
          <a:lstStyle/>
          <a:p>
            <a:fld id="{1AA0B271-0004-654C-B615-3785AE065827}" type="slidenum">
              <a:rPr lang="en-US" smtClean="0"/>
              <a:t>8</a:t>
            </a:fld>
            <a:endParaRPr lang="en-US"/>
          </a:p>
        </p:txBody>
      </p:sp>
      <p:sp>
        <p:nvSpPr>
          <p:cNvPr id="7" name="Title 2">
            <a:extLst>
              <a:ext uri="{FF2B5EF4-FFF2-40B4-BE49-F238E27FC236}">
                <a16:creationId xmlns:a16="http://schemas.microsoft.com/office/drawing/2014/main" id="{1DC3E51C-1638-B34A-BBD7-2A43C5E7A28A}"/>
              </a:ext>
            </a:extLst>
          </p:cNvPr>
          <p:cNvSpPr>
            <a:spLocks noGrp="1"/>
          </p:cNvSpPr>
          <p:nvPr>
            <p:ph type="title"/>
          </p:nvPr>
        </p:nvSpPr>
        <p:spPr>
          <a:xfrm>
            <a:off x="1524000" y="1041400"/>
            <a:ext cx="21336000" cy="1838325"/>
          </a:xfrm>
        </p:spPr>
        <p:txBody>
          <a:bodyPr>
            <a:normAutofit/>
          </a:bodyPr>
          <a:lstStyle/>
          <a:p>
            <a:r>
              <a:rPr lang="en-US" sz="8000"/>
              <a:t>Statically mapping edge-to-datacenter traffic</a:t>
            </a:r>
          </a:p>
        </p:txBody>
      </p:sp>
      <p:pic>
        <p:nvPicPr>
          <p:cNvPr id="6" name="world map.png" descr="world map.png">
            <a:extLst>
              <a:ext uri="{FF2B5EF4-FFF2-40B4-BE49-F238E27FC236}">
                <a16:creationId xmlns:a16="http://schemas.microsoft.com/office/drawing/2014/main" id="{1FF1BB4F-8B2F-2E44-9DEE-E96A842306A3}"/>
              </a:ext>
            </a:extLst>
          </p:cNvPr>
          <p:cNvPicPr>
            <a:picLocks noChangeAspect="1"/>
          </p:cNvPicPr>
          <p:nvPr/>
        </p:nvPicPr>
        <p:blipFill rotWithShape="1">
          <a:blip r:embed="rId4">
            <a:duotone>
              <a:prstClr val="black"/>
              <a:schemeClr val="accent1">
                <a:tint val="45000"/>
                <a:satMod val="400000"/>
              </a:schemeClr>
            </a:duotone>
            <a:alphaModFix/>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rcRect r="57137" b="49853"/>
          <a:stretch/>
        </p:blipFill>
        <p:spPr>
          <a:xfrm>
            <a:off x="3988034" y="2960272"/>
            <a:ext cx="16922868" cy="9641303"/>
          </a:xfrm>
          <a:prstGeom prst="rect">
            <a:avLst/>
          </a:prstGeom>
          <a:noFill/>
          <a:ln w="12700">
            <a:miter lim="400000"/>
          </a:ln>
        </p:spPr>
      </p:pic>
      <p:sp>
        <p:nvSpPr>
          <p:cNvPr id="8" name="Rounded Rectangle 7">
            <a:extLst>
              <a:ext uri="{FF2B5EF4-FFF2-40B4-BE49-F238E27FC236}">
                <a16:creationId xmlns:a16="http://schemas.microsoft.com/office/drawing/2014/main" id="{2A6AE69F-241B-814C-9719-7E0AF3E6EE1A}"/>
              </a:ext>
            </a:extLst>
          </p:cNvPr>
          <p:cNvSpPr/>
          <p:nvPr/>
        </p:nvSpPr>
        <p:spPr>
          <a:xfrm>
            <a:off x="7833202" y="7870115"/>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Rounded Rectangle 8">
            <a:extLst>
              <a:ext uri="{FF2B5EF4-FFF2-40B4-BE49-F238E27FC236}">
                <a16:creationId xmlns:a16="http://schemas.microsoft.com/office/drawing/2014/main" id="{9A5544F5-9B58-2A47-ADB9-213162CD8440}"/>
              </a:ext>
            </a:extLst>
          </p:cNvPr>
          <p:cNvSpPr/>
          <p:nvPr/>
        </p:nvSpPr>
        <p:spPr>
          <a:xfrm>
            <a:off x="9128548" y="8987607"/>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4" name="Rounded Rectangle 13">
            <a:extLst>
              <a:ext uri="{FF2B5EF4-FFF2-40B4-BE49-F238E27FC236}">
                <a16:creationId xmlns:a16="http://schemas.microsoft.com/office/drawing/2014/main" id="{DC346EBE-7F08-3346-AAFF-CDC9FB403804}"/>
              </a:ext>
            </a:extLst>
          </p:cNvPr>
          <p:cNvSpPr/>
          <p:nvPr/>
        </p:nvSpPr>
        <p:spPr>
          <a:xfrm>
            <a:off x="11202401" y="8823424"/>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0" name="Regular Pentagon 19">
            <a:extLst>
              <a:ext uri="{FF2B5EF4-FFF2-40B4-BE49-F238E27FC236}">
                <a16:creationId xmlns:a16="http://schemas.microsoft.com/office/drawing/2014/main" id="{89451847-8098-FC42-AB33-BB9472EC9FC6}"/>
              </a:ext>
            </a:extLst>
          </p:cNvPr>
          <p:cNvSpPr/>
          <p:nvPr/>
        </p:nvSpPr>
        <p:spPr>
          <a:xfrm>
            <a:off x="8603391" y="6479247"/>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2" name="Regular Pentagon 21">
            <a:extLst>
              <a:ext uri="{FF2B5EF4-FFF2-40B4-BE49-F238E27FC236}">
                <a16:creationId xmlns:a16="http://schemas.microsoft.com/office/drawing/2014/main" id="{6FA6E3EE-1D15-FB4C-849C-9C6F5CD13293}"/>
              </a:ext>
            </a:extLst>
          </p:cNvPr>
          <p:cNvSpPr/>
          <p:nvPr/>
        </p:nvSpPr>
        <p:spPr>
          <a:xfrm>
            <a:off x="12588543" y="6605468"/>
            <a:ext cx="660400" cy="584200"/>
          </a:xfrm>
          <a:prstGeom prst="pentagon">
            <a:avLst/>
          </a:prstGeom>
          <a:solidFill>
            <a:srgbClr val="00B050"/>
          </a:solidFill>
          <a:ln w="1270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5" name="Rounded Rectangle 34">
            <a:extLst>
              <a:ext uri="{FF2B5EF4-FFF2-40B4-BE49-F238E27FC236}">
                <a16:creationId xmlns:a16="http://schemas.microsoft.com/office/drawing/2014/main" id="{85D91D79-8A42-E446-9726-A24A99C28FDA}"/>
              </a:ext>
            </a:extLst>
          </p:cNvPr>
          <p:cNvSpPr/>
          <p:nvPr/>
        </p:nvSpPr>
        <p:spPr>
          <a:xfrm>
            <a:off x="10622546" y="7275938"/>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43" name="Straight Arrow Connector 42">
            <a:extLst>
              <a:ext uri="{FF2B5EF4-FFF2-40B4-BE49-F238E27FC236}">
                <a16:creationId xmlns:a16="http://schemas.microsoft.com/office/drawing/2014/main" id="{CDE9235A-4A93-0D4F-9E65-D360E93A9066}"/>
              </a:ext>
            </a:extLst>
          </p:cNvPr>
          <p:cNvCxnSpPr>
            <a:cxnSpLocks/>
          </p:cNvCxnSpPr>
          <p:nvPr/>
        </p:nvCxnSpPr>
        <p:spPr>
          <a:xfrm flipH="1">
            <a:off x="11791072" y="7361278"/>
            <a:ext cx="797471" cy="1351021"/>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sp>
        <p:nvSpPr>
          <p:cNvPr id="48" name="Regular Pentagon 47">
            <a:extLst>
              <a:ext uri="{FF2B5EF4-FFF2-40B4-BE49-F238E27FC236}">
                <a16:creationId xmlns:a16="http://schemas.microsoft.com/office/drawing/2014/main" id="{51E90B68-ED6B-BD4E-8BB1-B6BA45F1B009}"/>
              </a:ext>
            </a:extLst>
          </p:cNvPr>
          <p:cNvSpPr/>
          <p:nvPr/>
        </p:nvSpPr>
        <p:spPr>
          <a:xfrm>
            <a:off x="9195559" y="10704008"/>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9" name="Regular Pentagon 48">
            <a:extLst>
              <a:ext uri="{FF2B5EF4-FFF2-40B4-BE49-F238E27FC236}">
                <a16:creationId xmlns:a16="http://schemas.microsoft.com/office/drawing/2014/main" id="{F65FE100-4195-3E46-8559-3DEACA8A26FB}"/>
              </a:ext>
            </a:extLst>
          </p:cNvPr>
          <p:cNvSpPr/>
          <p:nvPr/>
        </p:nvSpPr>
        <p:spPr>
          <a:xfrm>
            <a:off x="10515634" y="11356975"/>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44" name="Straight Arrow Connector 43">
            <a:extLst>
              <a:ext uri="{FF2B5EF4-FFF2-40B4-BE49-F238E27FC236}">
                <a16:creationId xmlns:a16="http://schemas.microsoft.com/office/drawing/2014/main" id="{68A8FFEF-D297-C74D-8F22-EA98F9DB001D}"/>
              </a:ext>
            </a:extLst>
          </p:cNvPr>
          <p:cNvCxnSpPr>
            <a:cxnSpLocks/>
          </p:cNvCxnSpPr>
          <p:nvPr/>
        </p:nvCxnSpPr>
        <p:spPr>
          <a:xfrm flipH="1">
            <a:off x="11430000" y="7063447"/>
            <a:ext cx="1158544" cy="297831"/>
          </a:xfrm>
          <a:prstGeom prst="straightConnector1">
            <a:avLst/>
          </a:prstGeom>
          <a:noFill/>
          <a:ln w="127000" cap="flat">
            <a:solidFill>
              <a:schemeClr val="accent5"/>
            </a:solidFill>
            <a:prstDash val="solid"/>
            <a:miter lim="400000"/>
            <a:tailEnd type="triangle"/>
          </a:ln>
          <a:effectLst/>
        </p:spPr>
        <p:style>
          <a:lnRef idx="0">
            <a:scrgbClr r="0" g="0" b="0"/>
          </a:lnRef>
          <a:fillRef idx="0">
            <a:scrgbClr r="0" g="0" b="0"/>
          </a:fillRef>
          <a:effectRef idx="0">
            <a:scrgbClr r="0" g="0" b="0"/>
          </a:effectRef>
          <a:fontRef idx="none"/>
        </p:style>
      </p:cxnSp>
      <p:grpSp>
        <p:nvGrpSpPr>
          <p:cNvPr id="52" name="Group 51">
            <a:extLst>
              <a:ext uri="{FF2B5EF4-FFF2-40B4-BE49-F238E27FC236}">
                <a16:creationId xmlns:a16="http://schemas.microsoft.com/office/drawing/2014/main" id="{4233435F-3601-A442-BDC3-DD2FAA0685BE}"/>
              </a:ext>
            </a:extLst>
          </p:cNvPr>
          <p:cNvGrpSpPr/>
          <p:nvPr/>
        </p:nvGrpSpPr>
        <p:grpSpPr>
          <a:xfrm>
            <a:off x="581025" y="11602621"/>
            <a:ext cx="3764801" cy="677108"/>
            <a:chOff x="17358092" y="9759537"/>
            <a:chExt cx="3764801" cy="677108"/>
          </a:xfrm>
        </p:grpSpPr>
        <p:sp>
          <p:nvSpPr>
            <p:cNvPr id="53" name="Rounded Rectangle 52">
              <a:extLst>
                <a:ext uri="{FF2B5EF4-FFF2-40B4-BE49-F238E27FC236}">
                  <a16:creationId xmlns:a16="http://schemas.microsoft.com/office/drawing/2014/main" id="{1D89376C-62DB-FA4C-BF15-6D78A0953EF0}"/>
                </a:ext>
              </a:extLst>
            </p:cNvPr>
            <p:cNvSpPr/>
            <p:nvPr/>
          </p:nvSpPr>
          <p:spPr>
            <a:xfrm>
              <a:off x="17358092" y="9784133"/>
              <a:ext cx="588671" cy="627916"/>
            </a:xfrm>
            <a:prstGeom prst="roundRect">
              <a:avLst/>
            </a:prstGeom>
            <a:solidFill>
              <a:schemeClr val="accent5"/>
            </a:solidFill>
            <a:ln w="762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7" name="TextBox 56">
              <a:extLst>
                <a:ext uri="{FF2B5EF4-FFF2-40B4-BE49-F238E27FC236}">
                  <a16:creationId xmlns:a16="http://schemas.microsoft.com/office/drawing/2014/main" id="{EDB9B457-A1BD-114A-BB1A-B508861926D3}"/>
                </a:ext>
              </a:extLst>
            </p:cNvPr>
            <p:cNvSpPr txBox="1"/>
            <p:nvPr/>
          </p:nvSpPr>
          <p:spPr>
            <a:xfrm>
              <a:off x="18370536" y="9759537"/>
              <a:ext cx="2752357"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bg1">
                      <a:lumMod val="50000"/>
                    </a:schemeClr>
                  </a:solidFill>
                  <a:effectLst/>
                  <a:uFillTx/>
                  <a:latin typeface="Vista Sans OT Medium"/>
                  <a:ea typeface="Vista Sans OT Medium"/>
                  <a:cs typeface="Vista Sans OT Medium"/>
                  <a:sym typeface="Vista Sans OT Medium"/>
                </a:rPr>
                <a:t>Data Center</a:t>
              </a:r>
            </a:p>
          </p:txBody>
        </p:sp>
      </p:grpSp>
      <p:grpSp>
        <p:nvGrpSpPr>
          <p:cNvPr id="58" name="Group 57">
            <a:extLst>
              <a:ext uri="{FF2B5EF4-FFF2-40B4-BE49-F238E27FC236}">
                <a16:creationId xmlns:a16="http://schemas.microsoft.com/office/drawing/2014/main" id="{C9B30515-87D8-F946-AB51-994C5C854BE2}"/>
              </a:ext>
            </a:extLst>
          </p:cNvPr>
          <p:cNvGrpSpPr/>
          <p:nvPr/>
        </p:nvGrpSpPr>
        <p:grpSpPr>
          <a:xfrm>
            <a:off x="545160" y="12555121"/>
            <a:ext cx="3488079" cy="677108"/>
            <a:chOff x="1488135" y="12812296"/>
            <a:chExt cx="3488079" cy="677108"/>
          </a:xfrm>
        </p:grpSpPr>
        <p:sp>
          <p:nvSpPr>
            <p:cNvPr id="59" name="Regular Pentagon 58">
              <a:extLst>
                <a:ext uri="{FF2B5EF4-FFF2-40B4-BE49-F238E27FC236}">
                  <a16:creationId xmlns:a16="http://schemas.microsoft.com/office/drawing/2014/main" id="{D4425CF0-448D-E043-9134-A099D183A0B2}"/>
                </a:ext>
              </a:extLst>
            </p:cNvPr>
            <p:cNvSpPr/>
            <p:nvPr/>
          </p:nvSpPr>
          <p:spPr>
            <a:xfrm>
              <a:off x="1488135" y="12858750"/>
              <a:ext cx="660400" cy="584200"/>
            </a:xfrm>
            <a:prstGeom prst="pentagon">
              <a:avLst/>
            </a:prstGeom>
            <a:solidFill>
              <a:srgbClr val="00B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0" name="TextBox 59">
              <a:extLst>
                <a:ext uri="{FF2B5EF4-FFF2-40B4-BE49-F238E27FC236}">
                  <a16:creationId xmlns:a16="http://schemas.microsoft.com/office/drawing/2014/main" id="{10883B37-0EB2-644C-9321-55C4B42088BF}"/>
                </a:ext>
              </a:extLst>
            </p:cNvPr>
            <p:cNvSpPr txBox="1"/>
            <p:nvPr/>
          </p:nvSpPr>
          <p:spPr>
            <a:xfrm>
              <a:off x="2536444" y="12812296"/>
              <a:ext cx="2439770"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4000" b="0" i="0" u="none" strike="noStrike" cap="none" spc="0" normalizeH="0">
                  <a:ln>
                    <a:noFill/>
                  </a:ln>
                  <a:solidFill>
                    <a:schemeClr val="bg1">
                      <a:lumMod val="50000"/>
                    </a:schemeClr>
                  </a:solidFill>
                  <a:effectLst/>
                  <a:uFillTx/>
                  <a:latin typeface="Vista Sans OT Medium"/>
                  <a:ea typeface="Vista Sans OT Medium"/>
                  <a:cs typeface="Vista Sans OT Medium"/>
                  <a:sym typeface="Vista Sans OT Medium"/>
                </a:rPr>
                <a:t>Edge Node</a:t>
              </a:r>
            </a:p>
          </p:txBody>
        </p:sp>
      </p:grpSp>
      <p:sp>
        <p:nvSpPr>
          <p:cNvPr id="15" name="Rectangle 14">
            <a:extLst>
              <a:ext uri="{FF2B5EF4-FFF2-40B4-BE49-F238E27FC236}">
                <a16:creationId xmlns:a16="http://schemas.microsoft.com/office/drawing/2014/main" id="{1E92A8DE-50FB-4041-B7C5-2D1EAA05C47D}"/>
              </a:ext>
            </a:extLst>
          </p:cNvPr>
          <p:cNvSpPr/>
          <p:nvPr/>
        </p:nvSpPr>
        <p:spPr>
          <a:xfrm>
            <a:off x="17583033" y="5572125"/>
            <a:ext cx="4465133" cy="7344777"/>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6" name="TextBox 35">
            <a:extLst>
              <a:ext uri="{FF2B5EF4-FFF2-40B4-BE49-F238E27FC236}">
                <a16:creationId xmlns:a16="http://schemas.microsoft.com/office/drawing/2014/main" id="{5103329E-3F31-4E41-A65C-CDCEE1DE515F}"/>
              </a:ext>
            </a:extLst>
          </p:cNvPr>
          <p:cNvSpPr txBox="1"/>
          <p:nvPr/>
        </p:nvSpPr>
        <p:spPr>
          <a:xfrm>
            <a:off x="10420284" y="7702019"/>
            <a:ext cx="1583561" cy="1015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6000" b="0" i="0" u="none" strike="noStrike" cap="none" spc="0" normalizeH="0">
                <a:ln>
                  <a:noFill/>
                </a:ln>
                <a:solidFill>
                  <a:srgbClr val="FFFF00"/>
                </a:solidFill>
                <a:effectLst/>
                <a:uFillTx/>
                <a:latin typeface="Vista Sans OT Medium"/>
                <a:ea typeface="Vista Sans OT Medium"/>
                <a:cs typeface="Vista Sans OT Medium"/>
                <a:sym typeface="Vista Sans OT Medium"/>
              </a:rPr>
              <a:t>50%</a:t>
            </a:r>
          </a:p>
        </p:txBody>
      </p:sp>
      <p:sp>
        <p:nvSpPr>
          <p:cNvPr id="37" name="TextBox 36">
            <a:extLst>
              <a:ext uri="{FF2B5EF4-FFF2-40B4-BE49-F238E27FC236}">
                <a16:creationId xmlns:a16="http://schemas.microsoft.com/office/drawing/2014/main" id="{23157FEB-FB0F-D84F-B33F-A8283D378C44}"/>
              </a:ext>
            </a:extLst>
          </p:cNvPr>
          <p:cNvSpPr txBox="1"/>
          <p:nvPr/>
        </p:nvSpPr>
        <p:spPr>
          <a:xfrm>
            <a:off x="10702055" y="6260275"/>
            <a:ext cx="1583561" cy="1015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6000" b="0" i="0" u="none" strike="noStrike" cap="none" spc="0" normalizeH="0">
                <a:ln>
                  <a:noFill/>
                </a:ln>
                <a:solidFill>
                  <a:srgbClr val="FFFF00"/>
                </a:solidFill>
                <a:effectLst/>
                <a:uFillTx/>
                <a:latin typeface="Vista Sans OT Medium"/>
                <a:ea typeface="Vista Sans OT Medium"/>
                <a:cs typeface="Vista Sans OT Medium"/>
                <a:sym typeface="Vista Sans OT Medium"/>
              </a:rPr>
              <a:t>50%</a:t>
            </a:r>
          </a:p>
        </p:txBody>
      </p:sp>
    </p:spTree>
    <p:custDataLst>
      <p:tags r:id="rId1"/>
    </p:custDataLst>
    <p:extLst>
      <p:ext uri="{BB962C8B-B14F-4D97-AF65-F5344CB8AC3E}">
        <p14:creationId xmlns:p14="http://schemas.microsoft.com/office/powerpoint/2010/main" val="2973673599"/>
      </p:ext>
    </p:extLst>
  </p:cSld>
  <p:clrMapOvr>
    <a:masterClrMapping/>
  </p:clrMapOvr>
  <p:transition spd="med" advTm="248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22"/>
                                        </p:tgtEl>
                                        <p:attrNameLst>
                                          <p:attrName>stroke.color</p:attrName>
                                        </p:attrNameLst>
                                      </p:cBhvr>
                                      <p:to>
                                        <a:srgbClr val="FFFC00"/>
                                      </p:to>
                                    </p:animClr>
                                    <p:set>
                                      <p:cBhvr>
                                        <p:cTn id="7" dur="500" fill="hold"/>
                                        <p:tgtEl>
                                          <p:spTgt spid="22"/>
                                        </p:tgtEl>
                                        <p:attrNameLst>
                                          <p:attrName>stroke.on</p:attrName>
                                        </p:attrNameLst>
                                      </p:cBhvr>
                                      <p:to>
                                        <p:strVal val="true"/>
                                      </p:to>
                                    </p:set>
                                  </p:childTnLst>
                                </p:cTn>
                              </p:par>
                              <p:par>
                                <p:cTn id="8" presetID="1"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par>
                                <p:cTn id="12" presetID="3" presetClass="entr" presetSubtype="1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linds(horizontal)">
                                      <p:cBhvr>
                                        <p:cTn id="14" dur="500"/>
                                        <p:tgtEl>
                                          <p:spTgt spid="36"/>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16.5|10.7|4.3"/>
</p:tagLst>
</file>

<file path=ppt/tags/tag10.xml><?xml version="1.0" encoding="utf-8"?>
<p:tagLst xmlns:a="http://schemas.openxmlformats.org/drawingml/2006/main" xmlns:r="http://schemas.openxmlformats.org/officeDocument/2006/relationships" xmlns:p="http://schemas.openxmlformats.org/presentationml/2006/main">
  <p:tag name="TIMING" val="|3.2|7.4|5.6|12.8|7.1"/>
</p:tagLst>
</file>

<file path=ppt/tags/tag11.xml><?xml version="1.0" encoding="utf-8"?>
<p:tagLst xmlns:a="http://schemas.openxmlformats.org/drawingml/2006/main" xmlns:r="http://schemas.openxmlformats.org/officeDocument/2006/relationships" xmlns:p="http://schemas.openxmlformats.org/presentationml/2006/main">
  <p:tag name="TIMING" val="|7.7|5.1|2"/>
</p:tagLst>
</file>

<file path=ppt/tags/tag12.xml><?xml version="1.0" encoding="utf-8"?>
<p:tagLst xmlns:a="http://schemas.openxmlformats.org/drawingml/2006/main" xmlns:r="http://schemas.openxmlformats.org/officeDocument/2006/relationships" xmlns:p="http://schemas.openxmlformats.org/presentationml/2006/main">
  <p:tag name="TIMING" val="|3.2|7.4|5.6|12.8|7.1"/>
</p:tagLst>
</file>

<file path=ppt/tags/tag13.xml><?xml version="1.0" encoding="utf-8"?>
<p:tagLst xmlns:a="http://schemas.openxmlformats.org/drawingml/2006/main" xmlns:r="http://schemas.openxmlformats.org/officeDocument/2006/relationships" xmlns:p="http://schemas.openxmlformats.org/presentationml/2006/main">
  <p:tag name="TIMING" val="|3.2|7.4|5.6|12.8|7.1"/>
</p:tagLst>
</file>

<file path=ppt/tags/tag14.xml><?xml version="1.0" encoding="utf-8"?>
<p:tagLst xmlns:a="http://schemas.openxmlformats.org/drawingml/2006/main" xmlns:r="http://schemas.openxmlformats.org/officeDocument/2006/relationships" xmlns:p="http://schemas.openxmlformats.org/presentationml/2006/main">
  <p:tag name="TIMING" val="|3.2|7.4|5.6|12.8|7.1"/>
</p:tagLst>
</file>

<file path=ppt/tags/tag15.xml><?xml version="1.0" encoding="utf-8"?>
<p:tagLst xmlns:a="http://schemas.openxmlformats.org/drawingml/2006/main" xmlns:r="http://schemas.openxmlformats.org/officeDocument/2006/relationships" xmlns:p="http://schemas.openxmlformats.org/presentationml/2006/main">
  <p:tag name="TIMING" val="|9.8|12.5|5.1|22.4"/>
</p:tagLst>
</file>

<file path=ppt/tags/tag16.xml><?xml version="1.0" encoding="utf-8"?>
<p:tagLst xmlns:a="http://schemas.openxmlformats.org/drawingml/2006/main" xmlns:r="http://schemas.openxmlformats.org/officeDocument/2006/relationships" xmlns:p="http://schemas.openxmlformats.org/presentationml/2006/main">
  <p:tag name="TIMING" val="|16.5"/>
</p:tagLst>
</file>

<file path=ppt/tags/tag17.xml><?xml version="1.0" encoding="utf-8"?>
<p:tagLst xmlns:a="http://schemas.openxmlformats.org/drawingml/2006/main" xmlns:r="http://schemas.openxmlformats.org/officeDocument/2006/relationships" xmlns:p="http://schemas.openxmlformats.org/presentationml/2006/main">
  <p:tag name="TIMING" val="|3.2|7.4|5.6|12.8|7.1"/>
</p:tagLst>
</file>

<file path=ppt/tags/tag18.xml><?xml version="1.0" encoding="utf-8"?>
<p:tagLst xmlns:a="http://schemas.openxmlformats.org/drawingml/2006/main" xmlns:r="http://schemas.openxmlformats.org/officeDocument/2006/relationships" xmlns:p="http://schemas.openxmlformats.org/presentationml/2006/main">
  <p:tag name="TIMING" val="|20.6|4.5|5.7|7.7|7.4"/>
</p:tagLst>
</file>

<file path=ppt/tags/tag19.xml><?xml version="1.0" encoding="utf-8"?>
<p:tagLst xmlns:a="http://schemas.openxmlformats.org/drawingml/2006/main" xmlns:r="http://schemas.openxmlformats.org/officeDocument/2006/relationships" xmlns:p="http://schemas.openxmlformats.org/presentationml/2006/main">
  <p:tag name="TIMING" val="|20.6|4.5|5.7|7.7|7.4"/>
</p:tagLst>
</file>

<file path=ppt/tags/tag2.xml><?xml version="1.0" encoding="utf-8"?>
<p:tagLst xmlns:a="http://schemas.openxmlformats.org/drawingml/2006/main" xmlns:r="http://schemas.openxmlformats.org/officeDocument/2006/relationships" xmlns:p="http://schemas.openxmlformats.org/presentationml/2006/main">
  <p:tag name="TIMING" val="|15.4|2.3|4"/>
</p:tagLst>
</file>

<file path=ppt/tags/tag20.xml><?xml version="1.0" encoding="utf-8"?>
<p:tagLst xmlns:a="http://schemas.openxmlformats.org/drawingml/2006/main" xmlns:r="http://schemas.openxmlformats.org/officeDocument/2006/relationships" xmlns:p="http://schemas.openxmlformats.org/presentationml/2006/main">
  <p:tag name="TIMING" val="|3.2|7.4|5.6|12.8|7.1"/>
</p:tagLst>
</file>

<file path=ppt/tags/tag21.xml><?xml version="1.0" encoding="utf-8"?>
<p:tagLst xmlns:a="http://schemas.openxmlformats.org/drawingml/2006/main" xmlns:r="http://schemas.openxmlformats.org/officeDocument/2006/relationships" xmlns:p="http://schemas.openxmlformats.org/presentationml/2006/main">
  <p:tag name="TIMING" val="|13.3|7.8|1.3|2.7|5.5|6.5|8.2|7.4|3.5"/>
</p:tagLst>
</file>

<file path=ppt/tags/tag22.xml><?xml version="1.0" encoding="utf-8"?>
<p:tagLst xmlns:a="http://schemas.openxmlformats.org/drawingml/2006/main" xmlns:r="http://schemas.openxmlformats.org/officeDocument/2006/relationships" xmlns:p="http://schemas.openxmlformats.org/presentationml/2006/main">
  <p:tag name="TIMING" val="|13.3|7.8|1.3|2.7|5.5|6.5|8.2|7.4|3.5"/>
</p:tagLst>
</file>

<file path=ppt/tags/tag23.xml><?xml version="1.0" encoding="utf-8"?>
<p:tagLst xmlns:a="http://schemas.openxmlformats.org/drawingml/2006/main" xmlns:r="http://schemas.openxmlformats.org/officeDocument/2006/relationships" xmlns:p="http://schemas.openxmlformats.org/presentationml/2006/main">
  <p:tag name="TIMING" val="|3.2|7.4|5.6|12.8|7.1"/>
</p:tagLst>
</file>

<file path=ppt/tags/tag24.xml><?xml version="1.0" encoding="utf-8"?>
<p:tagLst xmlns:a="http://schemas.openxmlformats.org/drawingml/2006/main" xmlns:r="http://schemas.openxmlformats.org/officeDocument/2006/relationships" xmlns:p="http://schemas.openxmlformats.org/presentationml/2006/main">
  <p:tag name="TIMING" val="|3.2|7.4|5.6|12.8|7.1"/>
</p:tagLst>
</file>

<file path=ppt/tags/tag25.xml><?xml version="1.0" encoding="utf-8"?>
<p:tagLst xmlns:a="http://schemas.openxmlformats.org/drawingml/2006/main" xmlns:r="http://schemas.openxmlformats.org/officeDocument/2006/relationships" xmlns:p="http://schemas.openxmlformats.org/presentationml/2006/main">
  <p:tag name="TIMING" val="|31.6"/>
</p:tagLst>
</file>

<file path=ppt/tags/tag26.xml><?xml version="1.0" encoding="utf-8"?>
<p:tagLst xmlns:a="http://schemas.openxmlformats.org/drawingml/2006/main" xmlns:r="http://schemas.openxmlformats.org/officeDocument/2006/relationships" xmlns:p="http://schemas.openxmlformats.org/presentationml/2006/main">
  <p:tag name="TIMING" val="|19.7"/>
</p:tagLst>
</file>

<file path=ppt/tags/tag27.xml><?xml version="1.0" encoding="utf-8"?>
<p:tagLst xmlns:a="http://schemas.openxmlformats.org/drawingml/2006/main" xmlns:r="http://schemas.openxmlformats.org/officeDocument/2006/relationships" xmlns:p="http://schemas.openxmlformats.org/presentationml/2006/main">
  <p:tag name="TIMING" val="|21.2|5.7"/>
</p:tagLst>
</file>

<file path=ppt/tags/tag3.xml><?xml version="1.0" encoding="utf-8"?>
<p:tagLst xmlns:a="http://schemas.openxmlformats.org/drawingml/2006/main" xmlns:r="http://schemas.openxmlformats.org/officeDocument/2006/relationships" xmlns:p="http://schemas.openxmlformats.org/presentationml/2006/main">
  <p:tag name="TIMING" val="|15.4|2.3|4"/>
</p:tagLst>
</file>

<file path=ppt/tags/tag4.xml><?xml version="1.0" encoding="utf-8"?>
<p:tagLst xmlns:a="http://schemas.openxmlformats.org/drawingml/2006/main" xmlns:r="http://schemas.openxmlformats.org/officeDocument/2006/relationships" xmlns:p="http://schemas.openxmlformats.org/presentationml/2006/main">
  <p:tag name="TIMING" val="|15.4|2.3|4"/>
</p:tagLst>
</file>

<file path=ppt/tags/tag5.xml><?xml version="1.0" encoding="utf-8"?>
<p:tagLst xmlns:a="http://schemas.openxmlformats.org/drawingml/2006/main" xmlns:r="http://schemas.openxmlformats.org/officeDocument/2006/relationships" xmlns:p="http://schemas.openxmlformats.org/presentationml/2006/main">
  <p:tag name="TIMING" val="|7.3|8.3|7.4|9.9"/>
</p:tagLst>
</file>

<file path=ppt/tags/tag6.xml><?xml version="1.0" encoding="utf-8"?>
<p:tagLst xmlns:a="http://schemas.openxmlformats.org/drawingml/2006/main" xmlns:r="http://schemas.openxmlformats.org/officeDocument/2006/relationships" xmlns:p="http://schemas.openxmlformats.org/presentationml/2006/main">
  <p:tag name="TIMING" val="|10.2|22.7|4.9|4.4|9|1.1"/>
</p:tagLst>
</file>

<file path=ppt/tags/tag7.xml><?xml version="1.0" encoding="utf-8"?>
<p:tagLst xmlns:a="http://schemas.openxmlformats.org/drawingml/2006/main" xmlns:r="http://schemas.openxmlformats.org/officeDocument/2006/relationships" xmlns:p="http://schemas.openxmlformats.org/presentationml/2006/main">
  <p:tag name="TIMING" val="|15.4|2.3|4"/>
</p:tagLst>
</file>

<file path=ppt/tags/tag8.xml><?xml version="1.0" encoding="utf-8"?>
<p:tagLst xmlns:a="http://schemas.openxmlformats.org/drawingml/2006/main" xmlns:r="http://schemas.openxmlformats.org/officeDocument/2006/relationships" xmlns:p="http://schemas.openxmlformats.org/presentationml/2006/main">
  <p:tag name="TIMING" val="|12.3|14.4|2.1|4.1"/>
</p:tagLst>
</file>

<file path=ppt/tags/tag9.xml><?xml version="1.0" encoding="utf-8"?>
<p:tagLst xmlns:a="http://schemas.openxmlformats.org/drawingml/2006/main" xmlns:r="http://schemas.openxmlformats.org/officeDocument/2006/relationships" xmlns:p="http://schemas.openxmlformats.org/presentationml/2006/main">
  <p:tag name="TIMING" val="|3.2|7.4|5.6|12.8|7.1"/>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Facebook 2018 Presentation Colors">
      <a:dk1>
        <a:srgbClr val="4E5665"/>
      </a:dk1>
      <a:lt1>
        <a:srgbClr val="FFFFFF"/>
      </a:lt1>
      <a:dk2>
        <a:srgbClr val="898F9C"/>
      </a:dk2>
      <a:lt2>
        <a:srgbClr val="E9EAED"/>
      </a:lt2>
      <a:accent1>
        <a:srgbClr val="4167B2"/>
      </a:accent1>
      <a:accent2>
        <a:srgbClr val="6BCDBB"/>
      </a:accent2>
      <a:accent3>
        <a:srgbClr val="54C7EC"/>
      </a:accent3>
      <a:accent4>
        <a:srgbClr val="F34F46"/>
      </a:accent4>
      <a:accent5>
        <a:srgbClr val="F7923B"/>
      </a:accent5>
      <a:accent6>
        <a:srgbClr val="5890FF"/>
      </a:accent6>
      <a:hlink>
        <a:srgbClr val="0000FF"/>
      </a:hlink>
      <a:folHlink>
        <a:srgbClr val="0000FF"/>
      </a:folHlink>
    </a:clrScheme>
    <a:fontScheme name="White">
      <a:majorFont>
        <a:latin typeface="Helvetica"/>
        <a:ea typeface="Helvetica"/>
        <a:cs typeface="Helvetica"/>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76200" tIns="76200" rIns="76200" bIns="762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ctr">
        <a:spAutoFit/>
      </a:bodyPr>
      <a:lstStyle>
        <a:defPPr marL="0" marR="0" indent="0" algn="ctr" defTabSz="457200" rtl="0" fontAlgn="auto" latinLnBrk="1" hangingPunct="0">
          <a:lnSpc>
            <a:spcPct val="110000"/>
          </a:lnSpc>
          <a:spcBef>
            <a:spcPts val="0"/>
          </a:spcBef>
          <a:spcAft>
            <a:spcPts val="0"/>
          </a:spcAft>
          <a:buClrTx/>
          <a:buSzTx/>
          <a:buFontTx/>
          <a:buNone/>
          <a:tabLst/>
          <a:defRPr kumimoji="0"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acebook_Basic_052118" id="{26CCB2FF-CED1-5248-AF06-3CD121C16B0F}" vid="{6064B9A8-F233-224E-B466-F9611C046540}"/>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76200" tIns="76200" rIns="76200" bIns="762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ctr">
        <a:spAutoFit/>
      </a:bodyPr>
      <a:lstStyle>
        <a:defPPr marL="0" marR="0" indent="0" algn="ctr" defTabSz="457200" rtl="0" fontAlgn="auto" latinLnBrk="1" hangingPunct="0">
          <a:lnSpc>
            <a:spcPct val="110000"/>
          </a:lnSpc>
          <a:spcBef>
            <a:spcPts val="0"/>
          </a:spcBef>
          <a:spcAft>
            <a:spcPts val="0"/>
          </a:spcAft>
          <a:buClrTx/>
          <a:buSzTx/>
          <a:buFontTx/>
          <a:buNone/>
          <a:tabLst/>
          <a:defRPr kumimoji="0"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White</Template>
  <Application>Microsoft Office PowerPoint</Application>
  <PresentationFormat>Custom</PresentationFormat>
  <Slides>35</Slides>
  <Notes>35</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White</vt:lpstr>
      <vt:lpstr>Taiji Managing Global User Traffic for Large-Scale Internet Services at the Edge  </vt:lpstr>
      <vt:lpstr>Facebook infrastructure is geo-distributed</vt:lpstr>
      <vt:lpstr>User requests are routed via edge nodes</vt:lpstr>
      <vt:lpstr>Routing users for efficient utilization</vt:lpstr>
      <vt:lpstr>Routing users for a fast experience</vt:lpstr>
      <vt:lpstr>Routing connected users for cache efficiency</vt:lpstr>
      <vt:lpstr>Sites are growing, site is changing, failure is common</vt:lpstr>
      <vt:lpstr>User demand is dynamic</vt:lpstr>
      <vt:lpstr>Statically mapping edge-to-datacenter traffic</vt:lpstr>
      <vt:lpstr>Static mapping is inefficient and dangerous</vt:lpstr>
      <vt:lpstr>Taiji: User Traffic Management at the Edge</vt:lpstr>
      <vt:lpstr>Agenda</vt:lpstr>
      <vt:lpstr>Taiji Objectives</vt:lpstr>
      <vt:lpstr>Taiji Allocator decides traffic allocation</vt:lpstr>
      <vt:lpstr>Connection-aware routing maps users to datacenters</vt:lpstr>
      <vt:lpstr>Part 1 of Taiji: Traffic Allocator</vt:lpstr>
      <vt:lpstr>Balancing utilization with latency-awareness</vt:lpstr>
      <vt:lpstr>Balancing utilization with latency-awareness</vt:lpstr>
      <vt:lpstr>Services want different routing policies</vt:lpstr>
      <vt:lpstr>Constraint solving for traffic allocation</vt:lpstr>
      <vt:lpstr>Part 2 of Taiji: Connection-aware Routing</vt:lpstr>
      <vt:lpstr>Intuition: Route buckets of connected users</vt:lpstr>
      <vt:lpstr>Intuition: Route buckets of connected users</vt:lpstr>
      <vt:lpstr>Connection-aware Routing</vt:lpstr>
      <vt:lpstr>Hierarchical structure encodes bucket relationships</vt:lpstr>
      <vt:lpstr>How to assign user buckets?</vt:lpstr>
      <vt:lpstr>Recap</vt:lpstr>
      <vt:lpstr>Evaluation</vt:lpstr>
      <vt:lpstr>Humans managing edge-to-datacenter routing</vt:lpstr>
      <vt:lpstr>Taiji balances utilization effectively</vt:lpstr>
      <vt:lpstr>Taiji optimizes network latency</vt:lpstr>
      <vt:lpstr>Taiji reduces demand on backend storage</vt:lpstr>
      <vt:lpstr>Limitations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Tips and Resources</dc:title>
  <dc:creator>David Chou</dc:creator>
  <cp:revision>1</cp:revision>
  <cp:lastPrinted>2019-10-27T08:55:14Z</cp:lastPrinted>
  <dcterms:created xsi:type="dcterms:W3CDTF">2019-09-19T02:16:17Z</dcterms:created>
  <dcterms:modified xsi:type="dcterms:W3CDTF">2019-10-30T05:11:23Z</dcterms:modified>
</cp:coreProperties>
</file>