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3"/>
  </p:notesMasterIdLst>
  <p:sldIdLst>
    <p:sldId id="390" r:id="rId2"/>
    <p:sldId id="391" r:id="rId3"/>
    <p:sldId id="392" r:id="rId4"/>
    <p:sldId id="393" r:id="rId5"/>
    <p:sldId id="394" r:id="rId6"/>
    <p:sldId id="421" r:id="rId7"/>
    <p:sldId id="422" r:id="rId8"/>
    <p:sldId id="429" r:id="rId9"/>
    <p:sldId id="430" r:id="rId10"/>
    <p:sldId id="423" r:id="rId11"/>
    <p:sldId id="399" r:id="rId12"/>
    <p:sldId id="400" r:id="rId13"/>
    <p:sldId id="401" r:id="rId14"/>
    <p:sldId id="402" r:id="rId15"/>
    <p:sldId id="403" r:id="rId16"/>
    <p:sldId id="405" r:id="rId17"/>
    <p:sldId id="406" r:id="rId18"/>
    <p:sldId id="431" r:id="rId19"/>
    <p:sldId id="438" r:id="rId20"/>
    <p:sldId id="439" r:id="rId21"/>
    <p:sldId id="440" r:id="rId22"/>
    <p:sldId id="441" r:id="rId23"/>
    <p:sldId id="442" r:id="rId24"/>
    <p:sldId id="412" r:id="rId25"/>
    <p:sldId id="413" r:id="rId26"/>
    <p:sldId id="415" r:id="rId27"/>
    <p:sldId id="417" r:id="rId28"/>
    <p:sldId id="426" r:id="rId29"/>
    <p:sldId id="419" r:id="rId30"/>
    <p:sldId id="420" r:id="rId31"/>
    <p:sldId id="427" r:id="rId32"/>
  </p:sldIdLst>
  <p:sldSz cx="12192000" cy="6858000"/>
  <p:notesSz cx="6858000" cy="365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ngpu Li" initials="GL" lastIdx="97" clrIdx="0">
    <p:extLst>
      <p:ext uri="{19B8F6BF-5375-455C-9EA6-DF929625EA0E}">
        <p15:presenceInfo xmlns:p15="http://schemas.microsoft.com/office/powerpoint/2012/main" userId="S::cstjygpl@UCHICAGO.EDU::a9ffafd1-861d-4b38-b633-c19304a1f8fb" providerId="AD"/>
      </p:ext>
    </p:extLst>
  </p:cmAuthor>
  <p:cmAuthor id="2" name="Shan Lu" initials="SL" lastIdx="34" clrIdx="1">
    <p:extLst>
      <p:ext uri="{19B8F6BF-5375-455C-9EA6-DF929625EA0E}">
        <p15:presenceInfo xmlns:p15="http://schemas.microsoft.com/office/powerpoint/2012/main" userId="S::shanlu@uchicago.edu::30a9bf2c-ce7a-49c7-b044-187b3e57d625" providerId="AD"/>
      </p:ext>
    </p:extLst>
  </p:cmAuthor>
  <p:cmAuthor id="3" name="Shan Lu" initials="SL [2]" lastIdx="35" clrIdx="2">
    <p:extLst>
      <p:ext uri="{19B8F6BF-5375-455C-9EA6-DF929625EA0E}">
        <p15:presenceInfo xmlns:p15="http://schemas.microsoft.com/office/powerpoint/2012/main" userId="4a73932148888dd2" providerId="Windows Live"/>
      </p:ext>
    </p:extLst>
  </p:cmAuthor>
  <p:cmAuthor id="4" name="Chi Li" initials="CL" lastIdx="1" clrIdx="3">
    <p:extLst>
      <p:ext uri="{19B8F6BF-5375-455C-9EA6-DF929625EA0E}">
        <p15:presenceInfo xmlns:p15="http://schemas.microsoft.com/office/powerpoint/2012/main" userId="S::lichi@uchicago.edu::725b7746-0a25-4a55-ac6b-f484a92c20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30F57-30B3-481E-98AD-39489010C9B5}" v="11269" dt="2019-10-28T03:50:16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985" autoAdjust="0"/>
  </p:normalViewPr>
  <p:slideViewPr>
    <p:cSldViewPr snapToGrid="0">
      <p:cViewPr varScale="1">
        <p:scale>
          <a:sx n="72" d="100"/>
          <a:sy n="72" d="100"/>
        </p:scale>
        <p:origin x="11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 Lu" userId="S::shanlu@uchicago.edu::30a9bf2c-ce7a-49c7-b044-187b3e57d625" providerId="AD" clId="Web-{EA323664-EE1B-DCA5-1EC0-10136219E592}"/>
    <pc:docChg chg="modSld">
      <pc:chgData name="Shan Lu" userId="S::shanlu@uchicago.edu::30a9bf2c-ce7a-49c7-b044-187b3e57d625" providerId="AD" clId="Web-{EA323664-EE1B-DCA5-1EC0-10136219E592}" dt="2019-10-19T20:57:20.694" v="20" actId="1076"/>
      <pc:docMkLst>
        <pc:docMk/>
      </pc:docMkLst>
      <pc:sldChg chg="addSp modSp">
        <pc:chgData name="Shan Lu" userId="S::shanlu@uchicago.edu::30a9bf2c-ce7a-49c7-b044-187b3e57d625" providerId="AD" clId="Web-{EA323664-EE1B-DCA5-1EC0-10136219E592}" dt="2019-10-19T20:57:20.694" v="20" actId="1076"/>
        <pc:sldMkLst>
          <pc:docMk/>
          <pc:sldMk cId="1909361170" sldId="357"/>
        </pc:sldMkLst>
        <pc:cxnChg chg="add mod">
          <ac:chgData name="Shan Lu" userId="S::shanlu@uchicago.edu::30a9bf2c-ce7a-49c7-b044-187b3e57d625" providerId="AD" clId="Web-{EA323664-EE1B-DCA5-1EC0-10136219E592}" dt="2019-10-19T20:57:20.694" v="20" actId="1076"/>
          <ac:cxnSpMkLst>
            <pc:docMk/>
            <pc:sldMk cId="1909361170" sldId="357"/>
            <ac:cxnSpMk id="2" creationId="{542636B1-C54C-4E85-8D6B-466E96ED0D1F}"/>
          </ac:cxnSpMkLst>
        </pc:cxnChg>
        <pc:cxnChg chg="add mod">
          <ac:chgData name="Shan Lu" userId="S::shanlu@uchicago.edu::30a9bf2c-ce7a-49c7-b044-187b3e57d625" providerId="AD" clId="Web-{EA323664-EE1B-DCA5-1EC0-10136219E592}" dt="2019-10-19T20:57:11.366" v="17" actId="1076"/>
          <ac:cxnSpMkLst>
            <pc:docMk/>
            <pc:sldMk cId="1909361170" sldId="357"/>
            <ac:cxnSpMk id="3" creationId="{02744757-7F94-4216-9871-421C5756D482}"/>
          </ac:cxnSpMkLst>
        </pc:cxnChg>
        <pc:cxnChg chg="add mod">
          <ac:chgData name="Shan Lu" userId="S::shanlu@uchicago.edu::30a9bf2c-ce7a-49c7-b044-187b3e57d625" providerId="AD" clId="Web-{EA323664-EE1B-DCA5-1EC0-10136219E592}" dt="2019-10-19T20:54:13.633" v="8" actId="14100"/>
          <ac:cxnSpMkLst>
            <pc:docMk/>
            <pc:sldMk cId="1909361170" sldId="357"/>
            <ac:cxnSpMk id="31" creationId="{89917BAC-FCE2-4DCB-A911-DB2FAC20B663}"/>
          </ac:cxnSpMkLst>
        </pc:cxnChg>
        <pc:cxnChg chg="add mod">
          <ac:chgData name="Shan Lu" userId="S::shanlu@uchicago.edu::30a9bf2c-ce7a-49c7-b044-187b3e57d625" providerId="AD" clId="Web-{EA323664-EE1B-DCA5-1EC0-10136219E592}" dt="2019-10-19T20:57:18.226" v="19" actId="14100"/>
          <ac:cxnSpMkLst>
            <pc:docMk/>
            <pc:sldMk cId="1909361170" sldId="357"/>
            <ac:cxnSpMk id="33" creationId="{FE9D4FBA-C814-40BD-89B9-DD738B44BAED}"/>
          </ac:cxnSpMkLst>
        </pc:cxnChg>
      </pc:sldChg>
    </pc:docChg>
  </pc:docChgLst>
  <pc:docChgLst>
    <pc:chgData name="Shan Lu" userId="S::shanlu@uchicago.edu::30a9bf2c-ce7a-49c7-b044-187b3e57d625" providerId="AD" clId="Web-{2CC5E635-CEC1-9A8B-9885-D0BD9EA5B8EA}"/>
    <pc:docChg chg="modSld">
      <pc:chgData name="Shan Lu" userId="S::shanlu@uchicago.edu::30a9bf2c-ce7a-49c7-b044-187b3e57d625" providerId="AD" clId="Web-{2CC5E635-CEC1-9A8B-9885-D0BD9EA5B8EA}" dt="2019-10-19T09:41:00.775" v="115"/>
      <pc:docMkLst>
        <pc:docMk/>
      </pc:docMkLst>
      <pc:sldChg chg="addCm">
        <pc:chgData name="Shan Lu" userId="S::shanlu@uchicago.edu::30a9bf2c-ce7a-49c7-b044-187b3e57d625" providerId="AD" clId="Web-{2CC5E635-CEC1-9A8B-9885-D0BD9EA5B8EA}" dt="2019-10-19T09:26:28.612" v="0"/>
        <pc:sldMkLst>
          <pc:docMk/>
          <pc:sldMk cId="2253201017" sldId="346"/>
        </pc:sldMkLst>
      </pc:sldChg>
      <pc:sldChg chg="addCm">
        <pc:chgData name="Shan Lu" userId="S::shanlu@uchicago.edu::30a9bf2c-ce7a-49c7-b044-187b3e57d625" providerId="AD" clId="Web-{2CC5E635-CEC1-9A8B-9885-D0BD9EA5B8EA}" dt="2019-10-19T09:27:32.847" v="1"/>
        <pc:sldMkLst>
          <pc:docMk/>
          <pc:sldMk cId="772721808" sldId="347"/>
        </pc:sldMkLst>
      </pc:sldChg>
      <pc:sldChg chg="addCm modCm">
        <pc:chgData name="Shan Lu" userId="S::shanlu@uchicago.edu::30a9bf2c-ce7a-49c7-b044-187b3e57d625" providerId="AD" clId="Web-{2CC5E635-CEC1-9A8B-9885-D0BD9EA5B8EA}" dt="2019-10-19T09:41:00.775" v="115"/>
        <pc:sldMkLst>
          <pc:docMk/>
          <pc:sldMk cId="1854920958" sldId="349"/>
        </pc:sldMkLst>
      </pc:sldChg>
      <pc:sldChg chg="addSp delSp modSp addCm">
        <pc:chgData name="Shan Lu" userId="S::shanlu@uchicago.edu::30a9bf2c-ce7a-49c7-b044-187b3e57d625" providerId="AD" clId="Web-{2CC5E635-CEC1-9A8B-9885-D0BD9EA5B8EA}" dt="2019-10-19T09:37:02.867" v="113"/>
        <pc:sldMkLst>
          <pc:docMk/>
          <pc:sldMk cId="1799868084" sldId="350"/>
        </pc:sldMkLst>
        <pc:spChg chg="add mod ord">
          <ac:chgData name="Shan Lu" userId="S::shanlu@uchicago.edu::30a9bf2c-ce7a-49c7-b044-187b3e57d625" providerId="AD" clId="Web-{2CC5E635-CEC1-9A8B-9885-D0BD9EA5B8EA}" dt="2019-10-19T09:32:53.803" v="30" actId="1076"/>
          <ac:spMkLst>
            <pc:docMk/>
            <pc:sldMk cId="1799868084" sldId="350"/>
            <ac:spMk id="4" creationId="{DA5FD341-F98C-4235-9F3E-2365CDE0C852}"/>
          </ac:spMkLst>
        </pc:spChg>
        <pc:spChg chg="add mod ord">
          <ac:chgData name="Shan Lu" userId="S::shanlu@uchicago.edu::30a9bf2c-ce7a-49c7-b044-187b3e57d625" providerId="AD" clId="Web-{2CC5E635-CEC1-9A8B-9885-D0BD9EA5B8EA}" dt="2019-10-19T09:33:09.600" v="54" actId="1076"/>
          <ac:spMkLst>
            <pc:docMk/>
            <pc:sldMk cId="1799868084" sldId="350"/>
            <ac:spMk id="29" creationId="{A81FFD3A-AF4C-4C86-874E-923F76EEF011}"/>
          </ac:spMkLst>
        </pc:spChg>
        <pc:spChg chg="add del mod ord">
          <ac:chgData name="Shan Lu" userId="S::shanlu@uchicago.edu::30a9bf2c-ce7a-49c7-b044-187b3e57d625" providerId="AD" clId="Web-{2CC5E635-CEC1-9A8B-9885-D0BD9EA5B8EA}" dt="2019-10-19T09:36:59.024" v="112"/>
          <ac:spMkLst>
            <pc:docMk/>
            <pc:sldMk cId="1799868084" sldId="350"/>
            <ac:spMk id="31" creationId="{4B092B74-4FF8-4D89-9493-98BC17C94313}"/>
          </ac:spMkLst>
        </pc:spChg>
        <pc:spChg chg="add mod ord">
          <ac:chgData name="Shan Lu" userId="S::shanlu@uchicago.edu::30a9bf2c-ce7a-49c7-b044-187b3e57d625" providerId="AD" clId="Web-{2CC5E635-CEC1-9A8B-9885-D0BD9EA5B8EA}" dt="2019-10-19T09:33:57.428" v="110" actId="1076"/>
          <ac:spMkLst>
            <pc:docMk/>
            <pc:sldMk cId="1799868084" sldId="350"/>
            <ac:spMk id="33" creationId="{84E4545D-36A6-42BB-A3D8-FE0E30E34D63}"/>
          </ac:spMkLst>
        </pc:spChg>
        <pc:picChg chg="add mod ord">
          <ac:chgData name="Shan Lu" userId="S::shanlu@uchicago.edu::30a9bf2c-ce7a-49c7-b044-187b3e57d625" providerId="AD" clId="Web-{2CC5E635-CEC1-9A8B-9885-D0BD9EA5B8EA}" dt="2019-10-19T09:32:53.787" v="29" actId="1076"/>
          <ac:picMkLst>
            <pc:docMk/>
            <pc:sldMk cId="1799868084" sldId="350"/>
            <ac:picMk id="27" creationId="{FE8A44C4-0798-4C12-9333-775E1CD33D54}"/>
          </ac:picMkLst>
        </pc:picChg>
        <pc:picChg chg="add mod ord">
          <ac:chgData name="Shan Lu" userId="S::shanlu@uchicago.edu::30a9bf2c-ce7a-49c7-b044-187b3e57d625" providerId="AD" clId="Web-{2CC5E635-CEC1-9A8B-9885-D0BD9EA5B8EA}" dt="2019-10-19T09:33:09.584" v="53" actId="1076"/>
          <ac:picMkLst>
            <pc:docMk/>
            <pc:sldMk cId="1799868084" sldId="350"/>
            <ac:picMk id="28" creationId="{12E6E5D0-BD7D-4A91-A3D7-B210F8DF2216}"/>
          </ac:picMkLst>
        </pc:picChg>
        <pc:picChg chg="add del mod ord">
          <ac:chgData name="Shan Lu" userId="S::shanlu@uchicago.edu::30a9bf2c-ce7a-49c7-b044-187b3e57d625" providerId="AD" clId="Web-{2CC5E635-CEC1-9A8B-9885-D0BD9EA5B8EA}" dt="2019-10-19T09:37:02.867" v="113"/>
          <ac:picMkLst>
            <pc:docMk/>
            <pc:sldMk cId="1799868084" sldId="350"/>
            <ac:picMk id="30" creationId="{33F8C06F-F942-4A67-BAED-AC5B1739925B}"/>
          </ac:picMkLst>
        </pc:picChg>
        <pc:picChg chg="add mod ord">
          <ac:chgData name="Shan Lu" userId="S::shanlu@uchicago.edu::30a9bf2c-ce7a-49c7-b044-187b3e57d625" providerId="AD" clId="Web-{2CC5E635-CEC1-9A8B-9885-D0BD9EA5B8EA}" dt="2019-10-19T09:33:57.413" v="109" actId="1076"/>
          <ac:picMkLst>
            <pc:docMk/>
            <pc:sldMk cId="1799868084" sldId="350"/>
            <ac:picMk id="32" creationId="{5BF70C3A-5884-4118-B3FF-06950637BD88}"/>
          </ac:picMkLst>
        </pc:picChg>
      </pc:sldChg>
    </pc:docChg>
  </pc:docChgLst>
  <pc:docChgLst>
    <pc:chgData name="Shan Lu" userId="S::shanlu@uchicago.edu::30a9bf2c-ce7a-49c7-b044-187b3e57d625" providerId="AD" clId="Web-{38AF8D7E-45BA-2432-B78D-5AAAD309C579}"/>
    <pc:docChg chg="modSld">
      <pc:chgData name="Shan Lu" userId="S::shanlu@uchicago.edu::30a9bf2c-ce7a-49c7-b044-187b3e57d625" providerId="AD" clId="Web-{38AF8D7E-45BA-2432-B78D-5AAAD309C579}" dt="2019-10-25T19:53:00.692" v="6" actId="20577"/>
      <pc:docMkLst>
        <pc:docMk/>
      </pc:docMkLst>
      <pc:sldChg chg="addCm">
        <pc:chgData name="Shan Lu" userId="S::shanlu@uchicago.edu::30a9bf2c-ce7a-49c7-b044-187b3e57d625" providerId="AD" clId="Web-{38AF8D7E-45BA-2432-B78D-5AAAD309C579}" dt="2019-10-25T19:39:58.547" v="0"/>
        <pc:sldMkLst>
          <pc:docMk/>
          <pc:sldMk cId="2238359243" sldId="390"/>
        </pc:sldMkLst>
      </pc:sldChg>
      <pc:sldChg chg="modSp">
        <pc:chgData name="Shan Lu" userId="S::shanlu@uchicago.edu::30a9bf2c-ce7a-49c7-b044-187b3e57d625" providerId="AD" clId="Web-{38AF8D7E-45BA-2432-B78D-5AAAD309C579}" dt="2019-10-25T19:53:00.692" v="5" actId="20577"/>
        <pc:sldMkLst>
          <pc:docMk/>
          <pc:sldMk cId="443981452" sldId="420"/>
        </pc:sldMkLst>
        <pc:spChg chg="mod">
          <ac:chgData name="Shan Lu" userId="S::shanlu@uchicago.edu::30a9bf2c-ce7a-49c7-b044-187b3e57d625" providerId="AD" clId="Web-{38AF8D7E-45BA-2432-B78D-5AAAD309C579}" dt="2019-10-25T19:53:00.692" v="5" actId="20577"/>
          <ac:spMkLst>
            <pc:docMk/>
            <pc:sldMk cId="443981452" sldId="420"/>
            <ac:spMk id="3" creationId="{125EBEFB-2A66-4336-9DC2-901F243AEAFF}"/>
          </ac:spMkLst>
        </pc:spChg>
      </pc:sldChg>
    </pc:docChg>
  </pc:docChgLst>
  <pc:docChgLst>
    <pc:chgData name="Shan Lu" userId="S::shanlu@uchicago.edu::30a9bf2c-ce7a-49c7-b044-187b3e57d625" providerId="AD" clId="Web-{712E40BF-2167-0A05-4C5E-8C85C9D4C647}"/>
    <pc:docChg chg="addSld delSld modSld addMainMaster delMainMaster">
      <pc:chgData name="Shan Lu" userId="S::shanlu@uchicago.edu::30a9bf2c-ce7a-49c7-b044-187b3e57d625" providerId="AD" clId="Web-{712E40BF-2167-0A05-4C5E-8C85C9D4C647}" dt="2019-10-24T21:17:09.333" v="6471"/>
      <pc:docMkLst>
        <pc:docMk/>
      </pc:docMkLst>
      <pc:sldChg chg="addSp delSp modSp mod modClrScheme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2238359243" sldId="390"/>
        </pc:sldMkLst>
        <pc:picChg chg="add del mod">
          <ac:chgData name="Shan Lu" userId="S::shanlu@uchicago.edu::30a9bf2c-ce7a-49c7-b044-187b3e57d625" providerId="AD" clId="Web-{712E40BF-2167-0A05-4C5E-8C85C9D4C647}" dt="2019-10-23T15:45:51.739" v="26"/>
          <ac:picMkLst>
            <pc:docMk/>
            <pc:sldMk cId="2238359243" sldId="390"/>
            <ac:picMk id="2" creationId="{FB830005-4850-4423-9AFA-050A122BCC0E}"/>
          </ac:picMkLst>
        </pc:picChg>
        <pc:picChg chg="add mod">
          <ac:chgData name="Shan Lu" userId="S::shanlu@uchicago.edu::30a9bf2c-ce7a-49c7-b044-187b3e57d625" providerId="AD" clId="Web-{712E40BF-2167-0A05-4C5E-8C85C9D4C647}" dt="2019-10-23T15:48:24.770" v="45" actId="1076"/>
          <ac:picMkLst>
            <pc:docMk/>
            <pc:sldMk cId="2238359243" sldId="390"/>
            <ac:picMk id="4" creationId="{95FA3BC5-9025-4009-9DBE-12998703620C}"/>
          </ac:picMkLst>
        </pc:picChg>
        <pc:picChg chg="add mod">
          <ac:chgData name="Shan Lu" userId="S::shanlu@uchicago.edu::30a9bf2c-ce7a-49c7-b044-187b3e57d625" providerId="AD" clId="Web-{712E40BF-2167-0A05-4C5E-8C85C9D4C647}" dt="2019-10-23T15:46:39.224" v="32" actId="1076"/>
          <ac:picMkLst>
            <pc:docMk/>
            <pc:sldMk cId="2238359243" sldId="390"/>
            <ac:picMk id="6" creationId="{B8012721-2444-401B-9D41-A5FC7AE1E9C5}"/>
          </ac:picMkLst>
        </pc:picChg>
        <pc:picChg chg="add del mod">
          <ac:chgData name="Shan Lu" userId="S::shanlu@uchicago.edu::30a9bf2c-ce7a-49c7-b044-187b3e57d625" providerId="AD" clId="Web-{712E40BF-2167-0A05-4C5E-8C85C9D4C647}" dt="2019-10-23T15:46:54.036" v="35"/>
          <ac:picMkLst>
            <pc:docMk/>
            <pc:sldMk cId="2238359243" sldId="390"/>
            <ac:picMk id="8" creationId="{7DAF6797-7BE6-4DB0-B8F2-0AA5AEE745E0}"/>
          </ac:picMkLst>
        </pc:picChg>
        <pc:picChg chg="add mod">
          <ac:chgData name="Shan Lu" userId="S::shanlu@uchicago.edu::30a9bf2c-ce7a-49c7-b044-187b3e57d625" providerId="AD" clId="Web-{712E40BF-2167-0A05-4C5E-8C85C9D4C647}" dt="2019-10-23T15:48:28.817" v="46" actId="1076"/>
          <ac:picMkLst>
            <pc:docMk/>
            <pc:sldMk cId="2238359243" sldId="390"/>
            <ac:picMk id="10" creationId="{30AD73C2-0EA7-45A7-81AE-283C51F9382B}"/>
          </ac:picMkLst>
        </pc:picChg>
        <pc:picChg chg="add mod">
          <ac:chgData name="Shan Lu" userId="S::shanlu@uchicago.edu::30a9bf2c-ce7a-49c7-b044-187b3e57d625" providerId="AD" clId="Web-{712E40BF-2167-0A05-4C5E-8C85C9D4C647}" dt="2019-10-23T15:47:35.599" v="41" actId="1076"/>
          <ac:picMkLst>
            <pc:docMk/>
            <pc:sldMk cId="2238359243" sldId="390"/>
            <ac:picMk id="12" creationId="{3728B4C7-6FF6-4BEA-8E60-2E0F4AD1C9A0}"/>
          </ac:picMkLst>
        </pc:picChg>
        <pc:picChg chg="add mod">
          <ac:chgData name="Shan Lu" userId="S::shanlu@uchicago.edu::30a9bf2c-ce7a-49c7-b044-187b3e57d625" providerId="AD" clId="Web-{712E40BF-2167-0A05-4C5E-8C85C9D4C647}" dt="2019-10-23T15:48:21.880" v="44" actId="1076"/>
          <ac:picMkLst>
            <pc:docMk/>
            <pc:sldMk cId="2238359243" sldId="390"/>
            <ac:picMk id="14" creationId="{F35BE67E-5918-4EFC-9A96-AF3CFCBE0E14}"/>
          </ac:picMkLst>
        </pc:picChg>
        <pc:picChg chg="add mod">
          <ac:chgData name="Shan Lu" userId="S::shanlu@uchicago.edu::30a9bf2c-ce7a-49c7-b044-187b3e57d625" providerId="AD" clId="Web-{712E40BF-2167-0A05-4C5E-8C85C9D4C647}" dt="2019-10-23T15:48:48.084" v="49" actId="1076"/>
          <ac:picMkLst>
            <pc:docMk/>
            <pc:sldMk cId="2238359243" sldId="390"/>
            <ac:picMk id="16" creationId="{26562540-0E7C-42BA-A3BE-34C2963C034C}"/>
          </ac:picMkLst>
        </pc:picChg>
        <pc:picChg chg="add mod">
          <ac:chgData name="Shan Lu" userId="S::shanlu@uchicago.edu::30a9bf2c-ce7a-49c7-b044-187b3e57d625" providerId="AD" clId="Web-{712E40BF-2167-0A05-4C5E-8C85C9D4C647}" dt="2019-10-23T15:49:43.442" v="52" actId="1076"/>
          <ac:picMkLst>
            <pc:docMk/>
            <pc:sldMk cId="2238359243" sldId="390"/>
            <ac:picMk id="18" creationId="{04CB4145-8556-4F9C-BF5F-A3C207F1F48A}"/>
          </ac:picMkLst>
        </pc:picChg>
      </pc:sldChg>
      <pc:sldChg chg="addSp modSp mod modClrScheme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707677316" sldId="391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707677316" sldId="391"/>
            <ac:spMk id="2" creationId="{83470310-053A-4728-AE9C-31D64A49A34D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707677316" sldId="391"/>
            <ac:spMk id="3" creationId="{45A6CB2F-92A9-4005-ABB4-FE2F79421BD2}"/>
          </ac:spMkLst>
        </pc:spChg>
        <pc:spChg chg="add mod">
          <ac:chgData name="Shan Lu" userId="S::shanlu@uchicago.edu::30a9bf2c-ce7a-49c7-b044-187b3e57d625" providerId="AD" clId="Web-{712E40BF-2167-0A05-4C5E-8C85C9D4C647}" dt="2019-10-23T15:52:23.896" v="94" actId="14100"/>
          <ac:spMkLst>
            <pc:docMk/>
            <pc:sldMk cId="1707677316" sldId="391"/>
            <ac:spMk id="4" creationId="{F36497BB-6828-4AE7-B757-3EBC01CC46A6}"/>
          </ac:spMkLst>
        </pc:spChg>
      </pc:sldChg>
      <pc:sldChg chg="modSp mod modClrScheme addCm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19865401" sldId="392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19865401" sldId="392"/>
            <ac:spMk id="2" creationId="{0DC64EB2-766D-41A7-8605-13001D9A1E78}"/>
          </ac:spMkLst>
        </pc:spChg>
      </pc:sldChg>
      <pc:sldChg chg="modSp mod modClrScheme addCm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2087004986" sldId="393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2087004986" sldId="393"/>
            <ac:spMk id="2" creationId="{0DC64EB2-766D-41A7-8605-13001D9A1E78}"/>
          </ac:spMkLst>
        </pc:spChg>
      </pc:sldChg>
      <pc:sldChg chg="modSp mod modClrScheme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467677941" sldId="394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467677941" sldId="394"/>
            <ac:spMk id="2" creationId="{0DC64EB2-766D-41A7-8605-13001D9A1E78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653796194" sldId="395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653796194" sldId="395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3527776453" sldId="396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3527776453" sldId="396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037377050" sldId="397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037377050" sldId="397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2780975051" sldId="398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2780975051" sldId="398"/>
            <ac:spMk id="2" creationId="{0DC64EB2-766D-41A7-8605-13001D9A1E78}"/>
          </ac:spMkLst>
        </pc:spChg>
      </pc:sldChg>
      <pc:sldChg chg="addSp modSp mod modClrScheme addCm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181225772" sldId="399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181225772" sldId="399"/>
            <ac:spMk id="2" creationId="{0DC64EB2-766D-41A7-8605-13001D9A1E78}"/>
          </ac:spMkLst>
        </pc:spChg>
        <pc:spChg chg="add mod">
          <ac:chgData name="Shan Lu" userId="S::shanlu@uchicago.edu::30a9bf2c-ce7a-49c7-b044-187b3e57d625" providerId="AD" clId="Web-{712E40BF-2167-0A05-4C5E-8C85C9D4C647}" dt="2019-10-23T18:41:18.310" v="1762" actId="20577"/>
          <ac:spMkLst>
            <pc:docMk/>
            <pc:sldMk cId="1181225772" sldId="399"/>
            <ac:spMk id="3" creationId="{7EEF3614-F035-4AF1-B5BA-E5CBF449B2A9}"/>
          </ac:spMkLst>
        </pc:spChg>
        <pc:spChg chg="mod">
          <ac:chgData name="Shan Lu" userId="S::shanlu@uchicago.edu::30a9bf2c-ce7a-49c7-b044-187b3e57d625" providerId="AD" clId="Web-{712E40BF-2167-0A05-4C5E-8C85C9D4C647}" dt="2019-10-23T18:40:09.215" v="1742" actId="20577"/>
          <ac:spMkLst>
            <pc:docMk/>
            <pc:sldMk cId="1181225772" sldId="399"/>
            <ac:spMk id="45" creationId="{E5677501-DC4C-4CBB-8F2A-0D701676B39D}"/>
          </ac:spMkLst>
        </pc:spChg>
        <pc:spChg chg="mod">
          <ac:chgData name="Shan Lu" userId="S::shanlu@uchicago.edu::30a9bf2c-ce7a-49c7-b044-187b3e57d625" providerId="AD" clId="Web-{712E40BF-2167-0A05-4C5E-8C85C9D4C647}" dt="2019-10-23T18:41:25.498" v="1765" actId="20577"/>
          <ac:spMkLst>
            <pc:docMk/>
            <pc:sldMk cId="1181225772" sldId="399"/>
            <ac:spMk id="58" creationId="{ADF533B7-0D8C-4FC9-AAF2-26F0C7CA1F13}"/>
          </ac:spMkLst>
        </pc:spChg>
      </pc:sldChg>
      <pc:sldChg chg="modSp mod modClrScheme addCm delCm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2529881971" sldId="400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2529881971" sldId="400"/>
            <ac:spMk id="2" creationId="{0DC64EB2-766D-41A7-8605-13001D9A1E78}"/>
          </ac:spMkLst>
        </pc:spChg>
        <pc:spChg chg="mod">
          <ac:chgData name="Shan Lu" userId="S::shanlu@uchicago.edu::30a9bf2c-ce7a-49c7-b044-187b3e57d625" providerId="AD" clId="Web-{712E40BF-2167-0A05-4C5E-8C85C9D4C647}" dt="2019-10-23T18:55:04.617" v="2228" actId="1076"/>
          <ac:spMkLst>
            <pc:docMk/>
            <pc:sldMk cId="2529881971" sldId="400"/>
            <ac:spMk id="4" creationId="{C96B6C65-4D2F-4B4E-B813-ADCB5774CBEB}"/>
          </ac:spMkLst>
        </pc:spChg>
        <pc:spChg chg="mod">
          <ac:chgData name="Shan Lu" userId="S::shanlu@uchicago.edu::30a9bf2c-ce7a-49c7-b044-187b3e57d625" providerId="AD" clId="Web-{712E40BF-2167-0A05-4C5E-8C85C9D4C647}" dt="2019-10-23T18:55:25.039" v="2232" actId="1076"/>
          <ac:spMkLst>
            <pc:docMk/>
            <pc:sldMk cId="2529881971" sldId="400"/>
            <ac:spMk id="6" creationId="{2FC4B095-3015-472E-BAA9-F21619BC0FBF}"/>
          </ac:spMkLst>
        </pc:spChg>
        <pc:spChg chg="mod">
          <ac:chgData name="Shan Lu" userId="S::shanlu@uchicago.edu::30a9bf2c-ce7a-49c7-b044-187b3e57d625" providerId="AD" clId="Web-{712E40BF-2167-0A05-4C5E-8C85C9D4C647}" dt="2019-10-23T18:55:32.399" v="2234" actId="1076"/>
          <ac:spMkLst>
            <pc:docMk/>
            <pc:sldMk cId="2529881971" sldId="400"/>
            <ac:spMk id="7" creationId="{70445D92-8C4B-4181-A15E-8875FA84BA1E}"/>
          </ac:spMkLst>
        </pc:spChg>
        <pc:picChg chg="mod">
          <ac:chgData name="Shan Lu" userId="S::shanlu@uchicago.edu::30a9bf2c-ce7a-49c7-b044-187b3e57d625" providerId="AD" clId="Web-{712E40BF-2167-0A05-4C5E-8C85C9D4C647}" dt="2019-10-23T18:55:32.415" v="2235" actId="1076"/>
          <ac:picMkLst>
            <pc:docMk/>
            <pc:sldMk cId="2529881971" sldId="400"/>
            <ac:picMk id="9" creationId="{839FF054-B966-49EF-8325-345485479BFF}"/>
          </ac:picMkLst>
        </pc:picChg>
        <pc:picChg chg="mod">
          <ac:chgData name="Shan Lu" userId="S::shanlu@uchicago.edu::30a9bf2c-ce7a-49c7-b044-187b3e57d625" providerId="AD" clId="Web-{712E40BF-2167-0A05-4C5E-8C85C9D4C647}" dt="2019-10-23T18:55:04.633" v="2229" actId="1076"/>
          <ac:picMkLst>
            <pc:docMk/>
            <pc:sldMk cId="2529881971" sldId="400"/>
            <ac:picMk id="15" creationId="{E527B652-A14A-4621-9905-05A2BF4F2338}"/>
          </ac:picMkLst>
        </pc:picChg>
        <pc:picChg chg="mod">
          <ac:chgData name="Shan Lu" userId="S::shanlu@uchicago.edu::30a9bf2c-ce7a-49c7-b044-187b3e57d625" providerId="AD" clId="Web-{712E40BF-2167-0A05-4C5E-8C85C9D4C647}" dt="2019-10-23T18:55:25.055" v="2233" actId="1076"/>
          <ac:picMkLst>
            <pc:docMk/>
            <pc:sldMk cId="2529881971" sldId="400"/>
            <ac:picMk id="18" creationId="{39F8D42C-705E-479A-BDBB-EA94F91125F3}"/>
          </ac:picMkLst>
        </pc:picChg>
      </pc:sldChg>
      <pc:sldChg chg="modSp mod modClrScheme addCm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405765180" sldId="401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405765180" sldId="401"/>
            <ac:spMk id="2" creationId="{0DC64EB2-766D-41A7-8605-13001D9A1E78}"/>
          </ac:spMkLst>
        </pc:spChg>
        <pc:spChg chg="mod">
          <ac:chgData name="Shan Lu" userId="S::shanlu@uchicago.edu::30a9bf2c-ce7a-49c7-b044-187b3e57d625" providerId="AD" clId="Web-{712E40BF-2167-0A05-4C5E-8C85C9D4C647}" dt="2019-10-23T18:51:28.673" v="2190" actId="20577"/>
          <ac:spMkLst>
            <pc:docMk/>
            <pc:sldMk cId="1405765180" sldId="401"/>
            <ac:spMk id="5" creationId="{D3A8C086-5A43-4505-B93D-CEEA01CC6B0B}"/>
          </ac:spMkLst>
        </pc:spChg>
        <pc:spChg chg="mod">
          <ac:chgData name="Shan Lu" userId="S::shanlu@uchicago.edu::30a9bf2c-ce7a-49c7-b044-187b3e57d625" providerId="AD" clId="Web-{712E40BF-2167-0A05-4C5E-8C85C9D4C647}" dt="2019-10-23T20:52:15.223" v="2337" actId="14100"/>
          <ac:spMkLst>
            <pc:docMk/>
            <pc:sldMk cId="1405765180" sldId="401"/>
            <ac:spMk id="17" creationId="{5ACFB474-20A5-433C-A223-1B3F2168CE45}"/>
          </ac:spMkLst>
        </pc:spChg>
        <pc:spChg chg="mod">
          <ac:chgData name="Shan Lu" userId="S::shanlu@uchicago.edu::30a9bf2c-ce7a-49c7-b044-187b3e57d625" providerId="AD" clId="Web-{712E40BF-2167-0A05-4C5E-8C85C9D4C647}" dt="2019-10-23T20:52:11.473" v="2336" actId="14100"/>
          <ac:spMkLst>
            <pc:docMk/>
            <pc:sldMk cId="1405765180" sldId="401"/>
            <ac:spMk id="20" creationId="{1076D69D-DAD6-4E29-B9CA-075CAE58C87D}"/>
          </ac:spMkLst>
        </pc:spChg>
        <pc:spChg chg="mod">
          <ac:chgData name="Shan Lu" userId="S::shanlu@uchicago.edu::30a9bf2c-ce7a-49c7-b044-187b3e57d625" providerId="AD" clId="Web-{712E40BF-2167-0A05-4C5E-8C85C9D4C647}" dt="2019-10-23T18:51:25.392" v="2185" actId="20577"/>
          <ac:spMkLst>
            <pc:docMk/>
            <pc:sldMk cId="1405765180" sldId="401"/>
            <ac:spMk id="34" creationId="{9B5AD5AA-1A5B-46CC-9A57-5BB05668286C}"/>
          </ac:spMkLst>
        </pc:spChg>
        <pc:spChg chg="mod">
          <ac:chgData name="Shan Lu" userId="S::shanlu@uchicago.edu::30a9bf2c-ce7a-49c7-b044-187b3e57d625" providerId="AD" clId="Web-{712E40BF-2167-0A05-4C5E-8C85C9D4C647}" dt="2019-10-23T18:51:30.814" v="2195" actId="20577"/>
          <ac:spMkLst>
            <pc:docMk/>
            <pc:sldMk cId="1405765180" sldId="401"/>
            <ac:spMk id="41" creationId="{18589F3E-601C-4338-84DD-CE3389DA824A}"/>
          </ac:spMkLst>
        </pc:spChg>
        <pc:cxnChg chg="mod">
          <ac:chgData name="Shan Lu" userId="S::shanlu@uchicago.edu::30a9bf2c-ce7a-49c7-b044-187b3e57d625" providerId="AD" clId="Web-{712E40BF-2167-0A05-4C5E-8C85C9D4C647}" dt="2019-10-23T20:52:21.083" v="2338" actId="14100"/>
          <ac:cxnSpMkLst>
            <pc:docMk/>
            <pc:sldMk cId="1405765180" sldId="401"/>
            <ac:cxnSpMk id="18" creationId="{ACA55438-4DC2-4E72-AE89-9E0263C14B40}"/>
          </ac:cxnSpMkLst>
        </pc:cxnChg>
      </pc:sldChg>
      <pc:sldChg chg="modSp mod modClrScheme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2452927982" sldId="402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2452927982" sldId="402"/>
            <ac:spMk id="3" creationId="{EF24A8D3-15AB-4E65-8BA2-DF14B7EA8404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2452927982" sldId="402"/>
            <ac:spMk id="7" creationId="{471F7729-2D67-42E8-97AE-3DDF9B56ABE2}"/>
          </ac:spMkLst>
        </pc:spChg>
      </pc:sldChg>
      <pc:sldChg chg="addSp delSp modSp mod modClrScheme addAnim delAnim delCm chgLayout modNotes">
        <pc:chgData name="Shan Lu" userId="S::shanlu@uchicago.edu::30a9bf2c-ce7a-49c7-b044-187b3e57d625" providerId="AD" clId="Web-{712E40BF-2167-0A05-4C5E-8C85C9D4C647}" dt="2019-10-24T21:02:09.376" v="6352"/>
        <pc:sldMkLst>
          <pc:docMk/>
          <pc:sldMk cId="3784108144" sldId="403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3784108144" sldId="403"/>
            <ac:spMk id="2" creationId="{0DC64EB2-766D-41A7-8605-13001D9A1E78}"/>
          </ac:spMkLst>
        </pc:spChg>
        <pc:spChg chg="mod">
          <ac:chgData name="Shan Lu" userId="S::shanlu@uchicago.edu::30a9bf2c-ce7a-49c7-b044-187b3e57d625" providerId="AD" clId="Web-{712E40BF-2167-0A05-4C5E-8C85C9D4C647}" dt="2019-10-24T20:14:44.504" v="3869" actId="20577"/>
          <ac:spMkLst>
            <pc:docMk/>
            <pc:sldMk cId="3784108144" sldId="403"/>
            <ac:spMk id="3" creationId="{F6761CFB-F0BC-41BA-BE6C-3C0E18929AD2}"/>
          </ac:spMkLst>
        </pc:spChg>
        <pc:spChg chg="mod">
          <ac:chgData name="Shan Lu" userId="S::shanlu@uchicago.edu::30a9bf2c-ce7a-49c7-b044-187b3e57d625" providerId="AD" clId="Web-{712E40BF-2167-0A05-4C5E-8C85C9D4C647}" dt="2019-10-24T20:21:09.131" v="4105" actId="1076"/>
          <ac:spMkLst>
            <pc:docMk/>
            <pc:sldMk cId="3784108144" sldId="403"/>
            <ac:spMk id="8" creationId="{EA8EC841-21E0-4FCA-B7F9-EC7A0A705B14}"/>
          </ac:spMkLst>
        </pc:spChg>
        <pc:spChg chg="add mod">
          <ac:chgData name="Shan Lu" userId="S::shanlu@uchicago.edu::30a9bf2c-ce7a-49c7-b044-187b3e57d625" providerId="AD" clId="Web-{712E40BF-2167-0A05-4C5E-8C85C9D4C647}" dt="2019-10-24T20:21:28.506" v="4113" actId="20577"/>
          <ac:spMkLst>
            <pc:docMk/>
            <pc:sldMk cId="3784108144" sldId="403"/>
            <ac:spMk id="11" creationId="{FC7E4546-D227-4C67-B4D6-1F7901108189}"/>
          </ac:spMkLst>
        </pc:spChg>
        <pc:spChg chg="mod">
          <ac:chgData name="Shan Lu" userId="S::shanlu@uchicago.edu::30a9bf2c-ce7a-49c7-b044-187b3e57d625" providerId="AD" clId="Web-{712E40BF-2167-0A05-4C5E-8C85C9D4C647}" dt="2019-10-24T20:21:12.943" v="4108" actId="1076"/>
          <ac:spMkLst>
            <pc:docMk/>
            <pc:sldMk cId="3784108144" sldId="403"/>
            <ac:spMk id="13" creationId="{450D391E-0178-49EE-AAC8-4EE875D49328}"/>
          </ac:spMkLst>
        </pc:spChg>
        <pc:spChg chg="mod">
          <ac:chgData name="Shan Lu" userId="S::shanlu@uchicago.edu::30a9bf2c-ce7a-49c7-b044-187b3e57d625" providerId="AD" clId="Web-{712E40BF-2167-0A05-4C5E-8C85C9D4C647}" dt="2019-10-24T20:21:09.146" v="4106" actId="1076"/>
          <ac:spMkLst>
            <pc:docMk/>
            <pc:sldMk cId="3784108144" sldId="403"/>
            <ac:spMk id="14" creationId="{C7863F18-AF11-48E9-BD6E-E2060D0F2642}"/>
          </ac:spMkLst>
        </pc:spChg>
        <pc:spChg chg="del">
          <ac:chgData name="Shan Lu" userId="S::shanlu@uchicago.edu::30a9bf2c-ce7a-49c7-b044-187b3e57d625" providerId="AD" clId="Web-{712E40BF-2167-0A05-4C5E-8C85C9D4C647}" dt="2019-10-24T20:20:56.428" v="4104"/>
          <ac:spMkLst>
            <pc:docMk/>
            <pc:sldMk cId="3784108144" sldId="403"/>
            <ac:spMk id="15" creationId="{D0628E6D-D4B8-4CE5-9F85-46EEDEF3D74C}"/>
          </ac:spMkLst>
        </pc:spChg>
        <pc:spChg chg="del">
          <ac:chgData name="Shan Lu" userId="S::shanlu@uchicago.edu::30a9bf2c-ce7a-49c7-b044-187b3e57d625" providerId="AD" clId="Web-{712E40BF-2167-0A05-4C5E-8C85C9D4C647}" dt="2019-10-24T20:19:56.240" v="4099"/>
          <ac:spMkLst>
            <pc:docMk/>
            <pc:sldMk cId="3784108144" sldId="403"/>
            <ac:spMk id="16" creationId="{FB158274-1028-49FA-8369-AD69D6DD547A}"/>
          </ac:spMkLst>
        </pc:spChg>
        <pc:spChg chg="del">
          <ac:chgData name="Shan Lu" userId="S::shanlu@uchicago.edu::30a9bf2c-ce7a-49c7-b044-187b3e57d625" providerId="AD" clId="Web-{712E40BF-2167-0A05-4C5E-8C85C9D4C647}" dt="2019-10-24T20:19:57.599" v="4100"/>
          <ac:spMkLst>
            <pc:docMk/>
            <pc:sldMk cId="3784108144" sldId="403"/>
            <ac:spMk id="17" creationId="{20D4FC17-0078-403C-9F5A-931377A30C1F}"/>
          </ac:spMkLst>
        </pc:spChg>
        <pc:picChg chg="add mod">
          <ac:chgData name="Shan Lu" userId="S::shanlu@uchicago.edu::30a9bf2c-ce7a-49c7-b044-187b3e57d625" providerId="AD" clId="Web-{712E40BF-2167-0A05-4C5E-8C85C9D4C647}" dt="2019-10-24T20:21:09.162" v="4107" actId="1076"/>
          <ac:picMkLst>
            <pc:docMk/>
            <pc:sldMk cId="3784108144" sldId="403"/>
            <ac:picMk id="9" creationId="{234C20AC-3359-443B-AF37-20AA0A15AE7D}"/>
          </ac:picMkLst>
        </pc:picChg>
        <pc:picChg chg="add mod">
          <ac:chgData name="Shan Lu" userId="S::shanlu@uchicago.edu::30a9bf2c-ce7a-49c7-b044-187b3e57d625" providerId="AD" clId="Web-{712E40BF-2167-0A05-4C5E-8C85C9D4C647}" dt="2019-10-24T21:01:56.313" v="6348" actId="1076"/>
          <ac:picMkLst>
            <pc:docMk/>
            <pc:sldMk cId="3784108144" sldId="403"/>
            <ac:picMk id="10" creationId="{D9BA3525-6F89-4FE5-BD33-694CA8B34E3C}"/>
          </ac:picMkLst>
        </pc:picChg>
        <pc:picChg chg="add mod">
          <ac:chgData name="Shan Lu" userId="S::shanlu@uchicago.edu::30a9bf2c-ce7a-49c7-b044-187b3e57d625" providerId="AD" clId="Web-{712E40BF-2167-0A05-4C5E-8C85C9D4C647}" dt="2019-10-24T20:36:58.635" v="5088" actId="1076"/>
          <ac:picMkLst>
            <pc:docMk/>
            <pc:sldMk cId="3784108144" sldId="403"/>
            <ac:picMk id="20" creationId="{D88A6AC0-576E-42F0-9A78-B288DD20FF2B}"/>
          </ac:picMkLst>
        </pc:pic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386948439" sldId="404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386948439" sldId="404"/>
            <ac:spMk id="7" creationId="{471F7729-2D67-42E8-97AE-3DDF9B56ABE2}"/>
          </ac:spMkLst>
        </pc:spChg>
      </pc:sldChg>
      <pc:sldChg chg="addSp modSp mod modClrScheme chgLayout modNotes">
        <pc:chgData name="Shan Lu" userId="S::shanlu@uchicago.edu::30a9bf2c-ce7a-49c7-b044-187b3e57d625" providerId="AD" clId="Web-{712E40BF-2167-0A05-4C5E-8C85C9D4C647}" dt="2019-10-24T21:04:05.251" v="6383"/>
        <pc:sldMkLst>
          <pc:docMk/>
          <pc:sldMk cId="1989302329" sldId="405"/>
        </pc:sldMkLst>
        <pc:spChg chg="add mod">
          <ac:chgData name="Shan Lu" userId="S::shanlu@uchicago.edu::30a9bf2c-ce7a-49c7-b044-187b3e57d625" providerId="AD" clId="Web-{712E40BF-2167-0A05-4C5E-8C85C9D4C647}" dt="2019-10-24T20:26:09.773" v="4583"/>
          <ac:spMkLst>
            <pc:docMk/>
            <pc:sldMk cId="1989302329" sldId="405"/>
            <ac:spMk id="2" creationId="{FE94DA53-F8C6-4D9E-A226-002FDD9D4C55}"/>
          </ac:spMkLst>
        </pc:spChg>
        <pc:spChg chg="mod">
          <ac:chgData name="Shan Lu" userId="S::shanlu@uchicago.edu::30a9bf2c-ce7a-49c7-b044-187b3e57d625" providerId="AD" clId="Web-{712E40BF-2167-0A05-4C5E-8C85C9D4C647}" dt="2019-10-23T21:13:58.721" v="3067" actId="20577"/>
          <ac:spMkLst>
            <pc:docMk/>
            <pc:sldMk cId="1989302329" sldId="405"/>
            <ac:spMk id="19" creationId="{34FE254A-F76A-4675-A35D-1DF786F05F07}"/>
          </ac:spMkLst>
        </pc:spChg>
        <pc:spChg chg="mod">
          <ac:chgData name="Shan Lu" userId="S::shanlu@uchicago.edu::30a9bf2c-ce7a-49c7-b044-187b3e57d625" providerId="AD" clId="Web-{712E40BF-2167-0A05-4C5E-8C85C9D4C647}" dt="2019-10-24T20:23:47.382" v="4307" actId="20577"/>
          <ac:spMkLst>
            <pc:docMk/>
            <pc:sldMk cId="1989302329" sldId="405"/>
            <ac:spMk id="25" creationId="{187C1EBF-4BEC-4344-A3D5-8499C7930C7A}"/>
          </ac:spMkLst>
        </pc:spChg>
        <pc:spChg chg="mod">
          <ac:chgData name="Shan Lu" userId="S::shanlu@uchicago.edu::30a9bf2c-ce7a-49c7-b044-187b3e57d625" providerId="AD" clId="Web-{712E40BF-2167-0A05-4C5E-8C85C9D4C647}" dt="2019-10-24T20:23:50.929" v="4313" actId="20577"/>
          <ac:spMkLst>
            <pc:docMk/>
            <pc:sldMk cId="1989302329" sldId="405"/>
            <ac:spMk id="26" creationId="{97A42106-B743-46AB-B869-E2D4D13B4EF9}"/>
          </ac:spMkLst>
        </pc:spChg>
        <pc:picChg chg="add mod">
          <ac:chgData name="Shan Lu" userId="S::shanlu@uchicago.edu::30a9bf2c-ce7a-49c7-b044-187b3e57d625" providerId="AD" clId="Web-{712E40BF-2167-0A05-4C5E-8C85C9D4C647}" dt="2019-10-24T20:29:24.289" v="4586" actId="1076"/>
          <ac:picMkLst>
            <pc:docMk/>
            <pc:sldMk cId="1989302329" sldId="405"/>
            <ac:picMk id="3" creationId="{6F7B50A5-DCE2-411A-BCAE-B514A47A177A}"/>
          </ac:picMkLst>
        </pc:picChg>
      </pc:sldChg>
      <pc:sldChg chg="addSp modSp mod modClrScheme addCm chgLayout modNotes">
        <pc:chgData name="Shan Lu" userId="S::shanlu@uchicago.edu::30a9bf2c-ce7a-49c7-b044-187b3e57d625" providerId="AD" clId="Web-{712E40BF-2167-0A05-4C5E-8C85C9D4C647}" dt="2019-10-24T20:57:19.859" v="6201"/>
        <pc:sldMkLst>
          <pc:docMk/>
          <pc:sldMk cId="3072980316" sldId="406"/>
        </pc:sldMkLst>
        <pc:spChg chg="mod">
          <ac:chgData name="Shan Lu" userId="S::shanlu@uchicago.edu::30a9bf2c-ce7a-49c7-b044-187b3e57d625" providerId="AD" clId="Web-{712E40BF-2167-0A05-4C5E-8C85C9D4C647}" dt="2019-10-24T20:31:25.868" v="4651" actId="20577"/>
          <ac:spMkLst>
            <pc:docMk/>
            <pc:sldMk cId="3072980316" sldId="406"/>
            <ac:spMk id="25" creationId="{187C1EBF-4BEC-4344-A3D5-8499C7930C7A}"/>
          </ac:spMkLst>
        </pc:spChg>
        <pc:spChg chg="mod">
          <ac:chgData name="Shan Lu" userId="S::shanlu@uchicago.edu::30a9bf2c-ce7a-49c7-b044-187b3e57d625" providerId="AD" clId="Web-{712E40BF-2167-0A05-4C5E-8C85C9D4C647}" dt="2019-10-24T20:31:29.821" v="4657" actId="20577"/>
          <ac:spMkLst>
            <pc:docMk/>
            <pc:sldMk cId="3072980316" sldId="406"/>
            <ac:spMk id="26" creationId="{97A42106-B743-46AB-B869-E2D4D13B4EF9}"/>
          </ac:spMkLst>
        </pc:spChg>
        <pc:spChg chg="mod">
          <ac:chgData name="Shan Lu" userId="S::shanlu@uchicago.edu::30a9bf2c-ce7a-49c7-b044-187b3e57d625" providerId="AD" clId="Web-{712E40BF-2167-0A05-4C5E-8C85C9D4C647}" dt="2019-10-24T20:34:12.509" v="4842" actId="20577"/>
          <ac:spMkLst>
            <pc:docMk/>
            <pc:sldMk cId="3072980316" sldId="406"/>
            <ac:spMk id="30" creationId="{01BBFB24-1256-4BA2-A711-7B1056F969FF}"/>
          </ac:spMkLst>
        </pc:spChg>
        <pc:spChg chg="mod">
          <ac:chgData name="Shan Lu" userId="S::shanlu@uchicago.edu::30a9bf2c-ce7a-49c7-b044-187b3e57d625" providerId="AD" clId="Web-{712E40BF-2167-0A05-4C5E-8C85C9D4C647}" dt="2019-10-23T21:14:06.565" v="3072" actId="20577"/>
          <ac:spMkLst>
            <pc:docMk/>
            <pc:sldMk cId="3072980316" sldId="406"/>
            <ac:spMk id="37" creationId="{5F39B435-9D02-4539-B2D3-01F74E701090}"/>
          </ac:spMkLst>
        </pc:spChg>
        <pc:picChg chg="add mod">
          <ac:chgData name="Shan Lu" userId="S::shanlu@uchicago.edu::30a9bf2c-ce7a-49c7-b044-187b3e57d625" providerId="AD" clId="Web-{712E40BF-2167-0A05-4C5E-8C85C9D4C647}" dt="2019-10-24T20:36:47.791" v="5085" actId="1076"/>
          <ac:picMkLst>
            <pc:docMk/>
            <pc:sldMk cId="3072980316" sldId="406"/>
            <ac:picMk id="2" creationId="{4C721453-DFE0-48CF-886B-F0A1342DD8DB}"/>
          </ac:picMkLst>
        </pc:picChg>
      </pc:sldChg>
      <pc:sldChg chg="addSp modSp mod modClrScheme addCm chgLayout modNotes">
        <pc:chgData name="Shan Lu" userId="S::shanlu@uchicago.edu::30a9bf2c-ce7a-49c7-b044-187b3e57d625" providerId="AD" clId="Web-{712E40BF-2167-0A05-4C5E-8C85C9D4C647}" dt="2019-10-24T21:10:26.456" v="6409"/>
        <pc:sldMkLst>
          <pc:docMk/>
          <pc:sldMk cId="1929028040" sldId="407"/>
        </pc:sldMkLst>
        <pc:spChg chg="mod">
          <ac:chgData name="Shan Lu" userId="S::shanlu@uchicago.edu::30a9bf2c-ce7a-49c7-b044-187b3e57d625" providerId="AD" clId="Web-{712E40BF-2167-0A05-4C5E-8C85C9D4C647}" dt="2019-10-24T20:46:43.591" v="5933" actId="20577"/>
          <ac:spMkLst>
            <pc:docMk/>
            <pc:sldMk cId="1929028040" sldId="407"/>
            <ac:spMk id="6" creationId="{7DF5A1E2-09F7-4CC4-874F-728884508377}"/>
          </ac:spMkLst>
        </pc:spChg>
        <pc:spChg chg="mod">
          <ac:chgData name="Shan Lu" userId="S::shanlu@uchicago.edu::30a9bf2c-ce7a-49c7-b044-187b3e57d625" providerId="AD" clId="Web-{712E40BF-2167-0A05-4C5E-8C85C9D4C647}" dt="2019-10-24T20:46:39.684" v="5928" actId="20577"/>
          <ac:spMkLst>
            <pc:docMk/>
            <pc:sldMk cId="1929028040" sldId="407"/>
            <ac:spMk id="20" creationId="{7D981FA4-52F6-4CEC-A003-A745B97E363B}"/>
          </ac:spMkLst>
        </pc:spChg>
        <pc:picChg chg="add mod">
          <ac:chgData name="Shan Lu" userId="S::shanlu@uchicago.edu::30a9bf2c-ce7a-49c7-b044-187b3e57d625" providerId="AD" clId="Web-{712E40BF-2167-0A05-4C5E-8C85C9D4C647}" dt="2019-10-24T20:54:19.436" v="6041" actId="1076"/>
          <ac:picMkLst>
            <pc:docMk/>
            <pc:sldMk cId="1929028040" sldId="407"/>
            <ac:picMk id="3" creationId="{F80E0984-1BF1-4C66-A40B-46494367CF0D}"/>
          </ac:picMkLst>
        </pc:picChg>
      </pc:sldChg>
      <pc:sldChg chg="addSp modSp mod modClrScheme addAnim chgLayout modNotes">
        <pc:chgData name="Shan Lu" userId="S::shanlu@uchicago.edu::30a9bf2c-ce7a-49c7-b044-187b3e57d625" providerId="AD" clId="Web-{712E40BF-2167-0A05-4C5E-8C85C9D4C647}" dt="2019-10-24T21:17:09.333" v="6471"/>
        <pc:sldMkLst>
          <pc:docMk/>
          <pc:sldMk cId="1137998179" sldId="408"/>
        </pc:sldMkLst>
        <pc:spChg chg="mod ord">
          <ac:chgData name="Shan Lu" userId="S::shanlu@uchicago.edu::30a9bf2c-ce7a-49c7-b044-187b3e57d625" providerId="AD" clId="Web-{712E40BF-2167-0A05-4C5E-8C85C9D4C647}" dt="2019-10-24T17:46:58.112" v="3437" actId="20577"/>
          <ac:spMkLst>
            <pc:docMk/>
            <pc:sldMk cId="1137998179" sldId="408"/>
            <ac:spMk id="2" creationId="{0DC64EB2-766D-41A7-8605-13001D9A1E78}"/>
          </ac:spMkLst>
        </pc:spChg>
        <pc:spChg chg="mod">
          <ac:chgData name="Shan Lu" userId="S::shanlu@uchicago.edu::30a9bf2c-ce7a-49c7-b044-187b3e57d625" providerId="AD" clId="Web-{712E40BF-2167-0A05-4C5E-8C85C9D4C647}" dt="2019-10-24T17:47:04.174" v="3442" actId="20577"/>
          <ac:spMkLst>
            <pc:docMk/>
            <pc:sldMk cId="1137998179" sldId="408"/>
            <ac:spMk id="3" creationId="{6235E104-CE93-4028-83FC-0EDE454CAAD5}"/>
          </ac:spMkLst>
        </pc:spChg>
        <pc:spChg chg="add mod">
          <ac:chgData name="Shan Lu" userId="S::shanlu@uchicago.edu::30a9bf2c-ce7a-49c7-b044-187b3e57d625" providerId="AD" clId="Web-{712E40BF-2167-0A05-4C5E-8C85C9D4C647}" dt="2019-10-24T21:14:13.504" v="6422" actId="1076"/>
          <ac:spMkLst>
            <pc:docMk/>
            <pc:sldMk cId="1137998179" sldId="408"/>
            <ac:spMk id="5" creationId="{41280268-62CD-4972-A934-23AC96FC8EB7}"/>
          </ac:spMkLst>
        </pc:spChg>
        <pc:spChg chg="mod">
          <ac:chgData name="Shan Lu" userId="S::shanlu@uchicago.edu::30a9bf2c-ce7a-49c7-b044-187b3e57d625" providerId="AD" clId="Web-{712E40BF-2167-0A05-4C5E-8C85C9D4C647}" dt="2019-10-24T17:48:31.205" v="3471" actId="14100"/>
          <ac:spMkLst>
            <pc:docMk/>
            <pc:sldMk cId="1137998179" sldId="408"/>
            <ac:spMk id="10" creationId="{0FAC20A4-C57D-450A-AFB1-D4C6CD540109}"/>
          </ac:spMkLst>
        </pc:spChg>
        <pc:spChg chg="mod">
          <ac:chgData name="Shan Lu" userId="S::shanlu@uchicago.edu::30a9bf2c-ce7a-49c7-b044-187b3e57d625" providerId="AD" clId="Web-{712E40BF-2167-0A05-4C5E-8C85C9D4C647}" dt="2019-10-24T17:47:34.908" v="3465" actId="20577"/>
          <ac:spMkLst>
            <pc:docMk/>
            <pc:sldMk cId="1137998179" sldId="408"/>
            <ac:spMk id="16" creationId="{86304B87-25FC-4684-BBCE-82DA3AEC8ACA}"/>
          </ac:spMkLst>
        </pc:spChg>
        <pc:picChg chg="add mod">
          <ac:chgData name="Shan Lu" userId="S::shanlu@uchicago.edu::30a9bf2c-ce7a-49c7-b044-187b3e57d625" providerId="AD" clId="Web-{712E40BF-2167-0A05-4C5E-8C85C9D4C647}" dt="2019-10-24T21:14:27.754" v="6424" actId="1076"/>
          <ac:picMkLst>
            <pc:docMk/>
            <pc:sldMk cId="1137998179" sldId="408"/>
            <ac:picMk id="6" creationId="{9FEC2B64-214A-4021-BEB1-DA23AC03A625}"/>
          </ac:picMkLst>
        </pc:picChg>
      </pc:sldChg>
      <pc:sldChg chg="modSp mod modClrScheme chgLayout">
        <pc:chgData name="Shan Lu" userId="S::shanlu@uchicago.edu::30a9bf2c-ce7a-49c7-b044-187b3e57d625" providerId="AD" clId="Web-{712E40BF-2167-0A05-4C5E-8C85C9D4C647}" dt="2019-10-24T17:49:14.940" v="3523" actId="20577"/>
        <pc:sldMkLst>
          <pc:docMk/>
          <pc:sldMk cId="834819943" sldId="409"/>
        </pc:sldMkLst>
        <pc:spChg chg="mod ord">
          <ac:chgData name="Shan Lu" userId="S::shanlu@uchicago.edu::30a9bf2c-ce7a-49c7-b044-187b3e57d625" providerId="AD" clId="Web-{712E40BF-2167-0A05-4C5E-8C85C9D4C647}" dt="2019-10-24T17:49:14.940" v="3523" actId="20577"/>
          <ac:spMkLst>
            <pc:docMk/>
            <pc:sldMk cId="834819943" sldId="409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48:54.737" v="3486" actId="20577"/>
        <pc:sldMkLst>
          <pc:docMk/>
          <pc:sldMk cId="3700391561" sldId="410"/>
        </pc:sldMkLst>
        <pc:spChg chg="mod ord">
          <ac:chgData name="Shan Lu" userId="S::shanlu@uchicago.edu::30a9bf2c-ce7a-49c7-b044-187b3e57d625" providerId="AD" clId="Web-{712E40BF-2167-0A05-4C5E-8C85C9D4C647}" dt="2019-10-24T17:48:54.737" v="3486" actId="20577"/>
          <ac:spMkLst>
            <pc:docMk/>
            <pc:sldMk cId="3700391561" sldId="410"/>
            <ac:spMk id="6" creationId="{179A75E9-32FF-43AA-91B0-E63F85952237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668622283" sldId="411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668622283" sldId="411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3604018162" sldId="412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3604018162" sldId="412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2638780279" sldId="413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2638780279" sldId="413"/>
            <ac:spMk id="3" creationId="{EF24A8D3-15AB-4E65-8BA2-DF14B7EA8404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2638780279" sldId="413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777645032" sldId="414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777645032" sldId="414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54:55.956" v="3528" actId="20577"/>
        <pc:sldMkLst>
          <pc:docMk/>
          <pc:sldMk cId="1835430801" sldId="415"/>
        </pc:sldMkLst>
        <pc:spChg chg="mod">
          <ac:chgData name="Shan Lu" userId="S::shanlu@uchicago.edu::30a9bf2c-ce7a-49c7-b044-187b3e57d625" providerId="AD" clId="Web-{712E40BF-2167-0A05-4C5E-8C85C9D4C647}" dt="2019-10-24T17:54:55.956" v="3528" actId="20577"/>
          <ac:spMkLst>
            <pc:docMk/>
            <pc:sldMk cId="1835430801" sldId="415"/>
            <ac:spMk id="6" creationId="{E7FC8D0E-DE3C-4BB2-AE89-C655EA360D1B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835430801" sldId="415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89658357" sldId="416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89658357" sldId="416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413875331" sldId="417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413875331" sldId="417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327883790" sldId="418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327883790" sldId="418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650687422" sldId="419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650687422" sldId="419"/>
            <ac:spMk id="3" creationId="{EF24A8D3-15AB-4E65-8BA2-DF14B7EA8404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650687422" sldId="419"/>
            <ac:spMk id="7" creationId="{471F7729-2D67-42E8-97AE-3DDF9B56ABE2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443981452" sldId="420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443981452" sldId="420"/>
            <ac:spMk id="7" creationId="{471F7729-2D67-42E8-97AE-3DDF9B56ABE2}"/>
          </ac:spMkLst>
        </pc:spChg>
      </pc:sldChg>
      <pc:sldChg chg="addSp delSp modSp mod modClrScheme addCm delCm modCm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2793727116" sldId="421"/>
        </pc:sldMkLst>
        <pc:spChg chg="mod">
          <ac:chgData name="Shan Lu" userId="S::shanlu@uchicago.edu::30a9bf2c-ce7a-49c7-b044-187b3e57d625" providerId="AD" clId="Web-{712E40BF-2167-0A05-4C5E-8C85C9D4C647}" dt="2019-10-23T16:28:41.053" v="428" actId="20577"/>
          <ac:spMkLst>
            <pc:docMk/>
            <pc:sldMk cId="2793727116" sldId="421"/>
            <ac:spMk id="2" creationId="{E29FDF38-AD99-481A-82DD-4823B4A68DC1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2793727116" sldId="421"/>
            <ac:spMk id="7" creationId="{471F7729-2D67-42E8-97AE-3DDF9B56ABE2}"/>
          </ac:spMkLst>
        </pc:spChg>
        <pc:spChg chg="mod">
          <ac:chgData name="Shan Lu" userId="S::shanlu@uchicago.edu::30a9bf2c-ce7a-49c7-b044-187b3e57d625" providerId="AD" clId="Web-{712E40BF-2167-0A05-4C5E-8C85C9D4C647}" dt="2019-10-23T16:29:18.818" v="455" actId="20577"/>
          <ac:spMkLst>
            <pc:docMk/>
            <pc:sldMk cId="2793727116" sldId="421"/>
            <ac:spMk id="8" creationId="{C4884C24-6704-4C32-80FD-67D38925B969}"/>
          </ac:spMkLst>
        </pc:spChg>
        <pc:spChg chg="mod">
          <ac:chgData name="Shan Lu" userId="S::shanlu@uchicago.edu::30a9bf2c-ce7a-49c7-b044-187b3e57d625" providerId="AD" clId="Web-{712E40BF-2167-0A05-4C5E-8C85C9D4C647}" dt="2019-10-23T16:49:54.069" v="544" actId="20577"/>
          <ac:spMkLst>
            <pc:docMk/>
            <pc:sldMk cId="2793727116" sldId="421"/>
            <ac:spMk id="14" creationId="{EAB12D77-675E-4640-90B1-59CBA1FDA0ED}"/>
          </ac:spMkLst>
        </pc:spChg>
        <pc:spChg chg="mod">
          <ac:chgData name="Shan Lu" userId="S::shanlu@uchicago.edu::30a9bf2c-ce7a-49c7-b044-187b3e57d625" providerId="AD" clId="Web-{712E40BF-2167-0A05-4C5E-8C85C9D4C647}" dt="2019-10-23T16:49:58.944" v="545" actId="20577"/>
          <ac:spMkLst>
            <pc:docMk/>
            <pc:sldMk cId="2793727116" sldId="421"/>
            <ac:spMk id="15" creationId="{19B96F75-B2A5-4F37-B5F8-A993F2454EBC}"/>
          </ac:spMkLst>
        </pc:spChg>
        <pc:picChg chg="add del mod">
          <ac:chgData name="Shan Lu" userId="S::shanlu@uchicago.edu::30a9bf2c-ce7a-49c7-b044-187b3e57d625" providerId="AD" clId="Web-{712E40BF-2167-0A05-4C5E-8C85C9D4C647}" dt="2019-10-23T16:32:13.568" v="460"/>
          <ac:picMkLst>
            <pc:docMk/>
            <pc:sldMk cId="2793727116" sldId="421"/>
            <ac:picMk id="4" creationId="{F8963510-6ED3-4674-8CD3-CFF8D85AF40B}"/>
          </ac:picMkLst>
        </pc:picChg>
        <pc:picChg chg="add del mod">
          <ac:chgData name="Shan Lu" userId="S::shanlu@uchicago.edu::30a9bf2c-ce7a-49c7-b044-187b3e57d625" providerId="AD" clId="Web-{712E40BF-2167-0A05-4C5E-8C85C9D4C647}" dt="2019-10-23T16:38:12.256" v="464"/>
          <ac:picMkLst>
            <pc:docMk/>
            <pc:sldMk cId="2793727116" sldId="421"/>
            <ac:picMk id="9" creationId="{1577A825-1F69-4E66-BCB7-409E36D02C2C}"/>
          </ac:picMkLst>
        </pc:picChg>
        <pc:picChg chg="add mod">
          <ac:chgData name="Shan Lu" userId="S::shanlu@uchicago.edu::30a9bf2c-ce7a-49c7-b044-187b3e57d625" providerId="AD" clId="Web-{712E40BF-2167-0A05-4C5E-8C85C9D4C647}" dt="2019-10-23T16:38:41.678" v="467" actId="1076"/>
          <ac:picMkLst>
            <pc:docMk/>
            <pc:sldMk cId="2793727116" sldId="421"/>
            <ac:picMk id="17" creationId="{4D0C6CD3-0B3B-40C4-BA5F-5BAEDBFBFED3}"/>
          </ac:picMkLst>
        </pc:picChg>
        <pc:picChg chg="add mod">
          <ac:chgData name="Shan Lu" userId="S::shanlu@uchicago.edu::30a9bf2c-ce7a-49c7-b044-187b3e57d625" providerId="AD" clId="Web-{712E40BF-2167-0A05-4C5E-8C85C9D4C647}" dt="2019-10-23T16:38:47.897" v="469" actId="1076"/>
          <ac:picMkLst>
            <pc:docMk/>
            <pc:sldMk cId="2793727116" sldId="421"/>
            <ac:picMk id="19" creationId="{7DC5D52C-68F5-4920-AD52-12F87DFDACFB}"/>
          </ac:picMkLst>
        </pc:picChg>
      </pc:sldChg>
      <pc:sldChg chg="addSp modSp mod modClrScheme addCm delCm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484049264" sldId="422"/>
        </pc:sldMkLst>
        <pc:spChg chg="mod">
          <ac:chgData name="Shan Lu" userId="S::shanlu@uchicago.edu::30a9bf2c-ce7a-49c7-b044-187b3e57d625" providerId="AD" clId="Web-{712E40BF-2167-0A05-4C5E-8C85C9D4C647}" dt="2019-10-23T16:44:02.006" v="503" actId="20577"/>
          <ac:spMkLst>
            <pc:docMk/>
            <pc:sldMk cId="1484049264" sldId="422"/>
            <ac:spMk id="2" creationId="{E29FDF38-AD99-481A-82DD-4823B4A68DC1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484049264" sldId="422"/>
            <ac:spMk id="7" creationId="{471F7729-2D67-42E8-97AE-3DDF9B56ABE2}"/>
          </ac:spMkLst>
        </pc:spChg>
        <pc:spChg chg="mod">
          <ac:chgData name="Shan Lu" userId="S::shanlu@uchicago.edu::30a9bf2c-ce7a-49c7-b044-187b3e57d625" providerId="AD" clId="Web-{712E40BF-2167-0A05-4C5E-8C85C9D4C647}" dt="2019-10-23T16:49:35.678" v="539" actId="20577"/>
          <ac:spMkLst>
            <pc:docMk/>
            <pc:sldMk cId="1484049264" sldId="422"/>
            <ac:spMk id="8" creationId="{C4884C24-6704-4C32-80FD-67D38925B969}"/>
          </ac:spMkLst>
        </pc:spChg>
        <pc:picChg chg="add mod">
          <ac:chgData name="Shan Lu" userId="S::shanlu@uchicago.edu::30a9bf2c-ce7a-49c7-b044-187b3e57d625" providerId="AD" clId="Web-{712E40BF-2167-0A05-4C5E-8C85C9D4C647}" dt="2019-10-23T16:49:42.913" v="543" actId="1076"/>
          <ac:picMkLst>
            <pc:docMk/>
            <pc:sldMk cId="1484049264" sldId="422"/>
            <ac:picMk id="4" creationId="{4FBA9C46-5955-45E3-9617-B8C1C4D2EE4C}"/>
          </ac:picMkLst>
        </pc:picChg>
      </pc:sldChg>
      <pc:sldChg chg="addSp delSp modSp mod modClrScheme addCm delCm modCm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4066798105" sldId="423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4066798105" sldId="423"/>
            <ac:spMk id="2" creationId="{0DC64EB2-766D-41A7-8605-13001D9A1E78}"/>
          </ac:spMkLst>
        </pc:spChg>
        <pc:spChg chg="add mod">
          <ac:chgData name="Shan Lu" userId="S::shanlu@uchicago.edu::30a9bf2c-ce7a-49c7-b044-187b3e57d625" providerId="AD" clId="Web-{712E40BF-2167-0A05-4C5E-8C85C9D4C647}" dt="2019-10-23T18:29:39.774" v="1490" actId="20577"/>
          <ac:spMkLst>
            <pc:docMk/>
            <pc:sldMk cId="4066798105" sldId="423"/>
            <ac:spMk id="7" creationId="{A3C02222-944A-40EE-9DBC-1292486D9817}"/>
          </ac:spMkLst>
        </pc:spChg>
        <pc:spChg chg="add mod">
          <ac:chgData name="Shan Lu" userId="S::shanlu@uchicago.edu::30a9bf2c-ce7a-49c7-b044-187b3e57d625" providerId="AD" clId="Web-{712E40BF-2167-0A05-4C5E-8C85C9D4C647}" dt="2019-10-23T18:29:45.164" v="1495" actId="20577"/>
          <ac:spMkLst>
            <pc:docMk/>
            <pc:sldMk cId="4066798105" sldId="423"/>
            <ac:spMk id="8" creationId="{A22ECF54-0A77-4A8E-92FA-0D462B00750F}"/>
          </ac:spMkLst>
        </pc:spChg>
        <pc:spChg chg="mod">
          <ac:chgData name="Shan Lu" userId="S::shanlu@uchicago.edu::30a9bf2c-ce7a-49c7-b044-187b3e57d625" providerId="AD" clId="Web-{712E40BF-2167-0A05-4C5E-8C85C9D4C647}" dt="2019-10-23T18:26:03.986" v="1437" actId="1076"/>
          <ac:spMkLst>
            <pc:docMk/>
            <pc:sldMk cId="4066798105" sldId="423"/>
            <ac:spMk id="17" creationId="{184C3A28-6A48-46AB-9F50-0D5A8D44C962}"/>
          </ac:spMkLst>
        </pc:spChg>
        <pc:spChg chg="mod">
          <ac:chgData name="Shan Lu" userId="S::shanlu@uchicago.edu::30a9bf2c-ce7a-49c7-b044-187b3e57d625" providerId="AD" clId="Web-{712E40BF-2167-0A05-4C5E-8C85C9D4C647}" dt="2019-10-23T17:37:10.882" v="1221" actId="20577"/>
          <ac:spMkLst>
            <pc:docMk/>
            <pc:sldMk cId="4066798105" sldId="423"/>
            <ac:spMk id="20" creationId="{C1925A40-AAEF-4BB9-AD61-6B8BD40B133C}"/>
          </ac:spMkLst>
        </pc:spChg>
        <pc:spChg chg="mod">
          <ac:chgData name="Shan Lu" userId="S::shanlu@uchicago.edu::30a9bf2c-ce7a-49c7-b044-187b3e57d625" providerId="AD" clId="Web-{712E40BF-2167-0A05-4C5E-8C85C9D4C647}" dt="2019-10-23T17:37:17.726" v="1223" actId="20577"/>
          <ac:spMkLst>
            <pc:docMk/>
            <pc:sldMk cId="4066798105" sldId="423"/>
            <ac:spMk id="23" creationId="{B31CA6B6-91BD-4776-8DE2-E8D220565523}"/>
          </ac:spMkLst>
        </pc:spChg>
        <pc:spChg chg="del">
          <ac:chgData name="Shan Lu" userId="S::shanlu@uchicago.edu::30a9bf2c-ce7a-49c7-b044-187b3e57d625" providerId="AD" clId="Web-{712E40BF-2167-0A05-4C5E-8C85C9D4C647}" dt="2019-10-23T17:41:12.930" v="1271"/>
          <ac:spMkLst>
            <pc:docMk/>
            <pc:sldMk cId="4066798105" sldId="423"/>
            <ac:spMk id="37" creationId="{0AA36ED5-4693-4878-97B1-AD81FBE23116}"/>
          </ac:spMkLst>
        </pc:spChg>
        <pc:spChg chg="mod">
          <ac:chgData name="Shan Lu" userId="S::shanlu@uchicago.edu::30a9bf2c-ce7a-49c7-b044-187b3e57d625" providerId="AD" clId="Web-{712E40BF-2167-0A05-4C5E-8C85C9D4C647}" dt="2019-10-23T17:39:42.586" v="1266" actId="14100"/>
          <ac:spMkLst>
            <pc:docMk/>
            <pc:sldMk cId="4066798105" sldId="423"/>
            <ac:spMk id="41" creationId="{52DE525A-CBB3-47A2-81BE-27E9E02101D5}"/>
          </ac:spMkLst>
        </pc:spChg>
        <pc:spChg chg="del">
          <ac:chgData name="Shan Lu" userId="S::shanlu@uchicago.edu::30a9bf2c-ce7a-49c7-b044-187b3e57d625" providerId="AD" clId="Web-{712E40BF-2167-0A05-4C5E-8C85C9D4C647}" dt="2019-10-23T17:41:11.429" v="1270"/>
          <ac:spMkLst>
            <pc:docMk/>
            <pc:sldMk cId="4066798105" sldId="423"/>
            <ac:spMk id="50" creationId="{FC8A4ADC-8A09-41F6-9F5F-6EC6FAF62AAD}"/>
          </ac:spMkLst>
        </pc:spChg>
        <pc:spChg chg="add mod">
          <ac:chgData name="Shan Lu" userId="S::shanlu@uchicago.edu::30a9bf2c-ce7a-49c7-b044-187b3e57d625" providerId="AD" clId="Web-{712E40BF-2167-0A05-4C5E-8C85C9D4C647}" dt="2019-10-23T18:29:43.571" v="1493" actId="20577"/>
          <ac:spMkLst>
            <pc:docMk/>
            <pc:sldMk cId="4066798105" sldId="423"/>
            <ac:spMk id="51" creationId="{FFA98B19-7845-4285-BBFB-97BE3C183A6D}"/>
          </ac:spMkLst>
        </pc:spChg>
        <pc:spChg chg="mod">
          <ac:chgData name="Shan Lu" userId="S::shanlu@uchicago.edu::30a9bf2c-ce7a-49c7-b044-187b3e57d625" providerId="AD" clId="Web-{712E40BF-2167-0A05-4C5E-8C85C9D4C647}" dt="2019-10-23T18:26:48.003" v="1450" actId="20577"/>
          <ac:spMkLst>
            <pc:docMk/>
            <pc:sldMk cId="4066798105" sldId="423"/>
            <ac:spMk id="54" creationId="{67BD371A-1BC8-4227-9F5E-B4762062FCEB}"/>
          </ac:spMkLst>
        </pc:spChg>
        <pc:spChg chg="mod">
          <ac:chgData name="Shan Lu" userId="S::shanlu@uchicago.edu::30a9bf2c-ce7a-49c7-b044-187b3e57d625" providerId="AD" clId="Web-{712E40BF-2167-0A05-4C5E-8C85C9D4C647}" dt="2019-10-24T17:14:15.704" v="3422" actId="20577"/>
          <ac:spMkLst>
            <pc:docMk/>
            <pc:sldMk cId="4066798105" sldId="423"/>
            <ac:spMk id="55" creationId="{93D85C8A-40C0-46FE-9AED-DDF3767A68FF}"/>
          </ac:spMkLst>
        </pc:spChg>
        <pc:spChg chg="mod">
          <ac:chgData name="Shan Lu" userId="S::shanlu@uchicago.edu::30a9bf2c-ce7a-49c7-b044-187b3e57d625" providerId="AD" clId="Web-{712E40BF-2167-0A05-4C5E-8C85C9D4C647}" dt="2019-10-23T18:26:13.502" v="1440" actId="20577"/>
          <ac:spMkLst>
            <pc:docMk/>
            <pc:sldMk cId="4066798105" sldId="423"/>
            <ac:spMk id="78" creationId="{9A991386-3902-45BF-A519-958FE03D5CA7}"/>
          </ac:spMkLst>
        </pc:spChg>
        <pc:grpChg chg="add del mod">
          <ac:chgData name="Shan Lu" userId="S::shanlu@uchicago.edu::30a9bf2c-ce7a-49c7-b044-187b3e57d625" providerId="AD" clId="Web-{712E40BF-2167-0A05-4C5E-8C85C9D4C647}" dt="2019-10-23T17:38:50.632" v="1255"/>
          <ac:grpSpMkLst>
            <pc:docMk/>
            <pc:sldMk cId="4066798105" sldId="423"/>
            <ac:grpSpMk id="40" creationId="{00F9D6A7-F504-4C2F-93E6-C5C0F1C76102}"/>
          </ac:grpSpMkLst>
        </pc:grpChg>
        <pc:cxnChg chg="mod">
          <ac:chgData name="Shan Lu" userId="S::shanlu@uchicago.edu::30a9bf2c-ce7a-49c7-b044-187b3e57d625" providerId="AD" clId="Web-{712E40BF-2167-0A05-4C5E-8C85C9D4C647}" dt="2019-10-23T17:39:42.586" v="1266" actId="14100"/>
          <ac:cxnSpMkLst>
            <pc:docMk/>
            <pc:sldMk cId="4066798105" sldId="423"/>
            <ac:cxnSpMk id="5" creationId="{09930EC7-9F47-4BAA-829E-6D0D04348B26}"/>
          </ac:cxnSpMkLst>
        </pc:cxnChg>
        <pc:cxnChg chg="mod">
          <ac:chgData name="Shan Lu" userId="S::shanlu@uchicago.edu::30a9bf2c-ce7a-49c7-b044-187b3e57d625" providerId="AD" clId="Web-{712E40BF-2167-0A05-4C5E-8C85C9D4C647}" dt="2019-10-23T17:39:48.554" v="1267" actId="14100"/>
          <ac:cxnSpMkLst>
            <pc:docMk/>
            <pc:sldMk cId="4066798105" sldId="423"/>
            <ac:cxnSpMk id="10" creationId="{0E8E51AA-ED55-41DC-BAA3-609E9E9EFB78}"/>
          </ac:cxnSpMkLst>
        </pc:cxnChg>
        <pc:cxnChg chg="mod">
          <ac:chgData name="Shan Lu" userId="S::shanlu@uchicago.edu::30a9bf2c-ce7a-49c7-b044-187b3e57d625" providerId="AD" clId="Web-{712E40BF-2167-0A05-4C5E-8C85C9D4C647}" dt="2019-10-23T17:39:51.476" v="1268" actId="14100"/>
          <ac:cxnSpMkLst>
            <pc:docMk/>
            <pc:sldMk cId="4066798105" sldId="423"/>
            <ac:cxnSpMk id="13" creationId="{D34D191C-4DDC-481A-BA32-B1FA140E510E}"/>
          </ac:cxnSpMkLst>
        </pc:cxnChg>
        <pc:cxnChg chg="mod">
          <ac:chgData name="Shan Lu" userId="S::shanlu@uchicago.edu::30a9bf2c-ce7a-49c7-b044-187b3e57d625" providerId="AD" clId="Web-{712E40BF-2167-0A05-4C5E-8C85C9D4C647}" dt="2019-10-23T18:26:03.986" v="1437" actId="1076"/>
          <ac:cxnSpMkLst>
            <pc:docMk/>
            <pc:sldMk cId="4066798105" sldId="423"/>
            <ac:cxnSpMk id="19" creationId="{BB3A6C9E-39A3-48AB-B77A-982C2A1CBA58}"/>
          </ac:cxnSpMkLst>
        </pc:cxnChg>
        <pc:cxnChg chg="mod">
          <ac:chgData name="Shan Lu" userId="S::shanlu@uchicago.edu::30a9bf2c-ce7a-49c7-b044-187b3e57d625" providerId="AD" clId="Web-{712E40BF-2167-0A05-4C5E-8C85C9D4C647}" dt="2019-10-23T17:39:42.586" v="1266" actId="14100"/>
          <ac:cxnSpMkLst>
            <pc:docMk/>
            <pc:sldMk cId="4066798105" sldId="423"/>
            <ac:cxnSpMk id="2048" creationId="{9C157A5A-57C9-4706-9332-4453FDF2E2C4}"/>
          </ac:cxnSpMkLst>
        </pc:cxn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3219566127" sldId="424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3219566127" sldId="424"/>
            <ac:spMk id="2" creationId="{7538CBD8-7FBB-4048-BD0E-096DBB77CCB1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3219566127" sldId="424"/>
            <ac:spMk id="3" creationId="{2BD0AAC2-51B5-40B9-BE11-AB3830038D31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2803863215" sldId="425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2803863215" sldId="425"/>
            <ac:spMk id="2" creationId="{C2AEB42D-C14C-4B81-B4C7-B7F8B3BC8589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2803863215" sldId="425"/>
            <ac:spMk id="3" creationId="{231E0A7E-0B2C-4583-91C6-1C633390C3BA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040281797" sldId="426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040281797" sldId="426"/>
            <ac:spMk id="2" creationId="{654FD935-F100-4F2E-B7F4-EAA13054E6EC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040281797" sldId="426"/>
            <ac:spMk id="3" creationId="{EE64E3D4-60F7-4C1F-8D33-88EE95394CDE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426350918" sldId="427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426350918" sldId="427"/>
            <ac:spMk id="2" creationId="{1D264D78-3E6C-4F43-A068-D800D3F427C7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426350918" sldId="427"/>
            <ac:spMk id="3" creationId="{2C0AA2BE-36A4-4DC7-8808-46391D7C8864}"/>
          </ac:spMkLst>
        </pc:sp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442652324" sldId="428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442652324" sldId="428"/>
            <ac:spMk id="2" creationId="{0DC64EB2-766D-41A7-8605-13001D9A1E78}"/>
          </ac:spMkLst>
        </pc:spChg>
      </pc:sldChg>
      <pc:sldChg chg="modSp mod modClrScheme delCm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4104557781" sldId="429"/>
        </pc:sldMkLst>
        <pc:spChg chg="mod">
          <ac:chgData name="Shan Lu" userId="S::shanlu@uchicago.edu::30a9bf2c-ce7a-49c7-b044-187b3e57d625" providerId="AD" clId="Web-{712E40BF-2167-0A05-4C5E-8C85C9D4C647}" dt="2019-10-23T17:10:15.976" v="879" actId="20577"/>
          <ac:spMkLst>
            <pc:docMk/>
            <pc:sldMk cId="4104557781" sldId="429"/>
            <ac:spMk id="3" creationId="{03626ADB-60FF-46C3-B380-ECBB8B69C751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4104557781" sldId="429"/>
            <ac:spMk id="7" creationId="{471F7729-2D67-42E8-97AE-3DDF9B56ABE2}"/>
          </ac:spMkLst>
        </pc:spChg>
      </pc:sldChg>
      <pc:sldChg chg="modSp mod modClrScheme addCm delCm chgLayout modNotes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1051578026" sldId="430"/>
        </pc:sldMkLst>
        <pc:spChg chg="mod">
          <ac:chgData name="Shan Lu" userId="S::shanlu@uchicago.edu::30a9bf2c-ce7a-49c7-b044-187b3e57d625" providerId="AD" clId="Web-{712E40BF-2167-0A05-4C5E-8C85C9D4C647}" dt="2019-10-23T17:10:19.554" v="882" actId="20577"/>
          <ac:spMkLst>
            <pc:docMk/>
            <pc:sldMk cId="1051578026" sldId="430"/>
            <ac:spMk id="3" creationId="{03626ADB-60FF-46C3-B380-ECBB8B69C751}"/>
          </ac:spMkLst>
        </pc:spChg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1051578026" sldId="430"/>
            <ac:spMk id="7" creationId="{471F7729-2D67-42E8-97AE-3DDF9B56ABE2}"/>
          </ac:spMkLst>
        </pc:spChg>
      </pc:sldChg>
      <pc:sldChg chg="addSp delSp modSp mod modClrScheme addCm chgLayout modNotes">
        <pc:chgData name="Shan Lu" userId="S::shanlu@uchicago.edu::30a9bf2c-ce7a-49c7-b044-187b3e57d625" providerId="AD" clId="Web-{712E40BF-2167-0A05-4C5E-8C85C9D4C647}" dt="2019-10-24T21:08:02.174" v="6408"/>
        <pc:sldMkLst>
          <pc:docMk/>
          <pc:sldMk cId="1648369136" sldId="431"/>
        </pc:sldMkLst>
        <pc:spChg chg="add mod">
          <ac:chgData name="Shan Lu" userId="S::shanlu@uchicago.edu::30a9bf2c-ce7a-49c7-b044-187b3e57d625" providerId="AD" clId="Web-{712E40BF-2167-0A05-4C5E-8C85C9D4C647}" dt="2019-10-24T20:39:12.667" v="5145" actId="1076"/>
          <ac:spMkLst>
            <pc:docMk/>
            <pc:sldMk cId="1648369136" sldId="431"/>
            <ac:spMk id="4" creationId="{158D97EA-5CD6-44CE-B19E-139AC2752249}"/>
          </ac:spMkLst>
        </pc:spChg>
        <pc:spChg chg="add del">
          <ac:chgData name="Shan Lu" userId="S::shanlu@uchicago.edu::30a9bf2c-ce7a-49c7-b044-187b3e57d625" providerId="AD" clId="Web-{712E40BF-2167-0A05-4C5E-8C85C9D4C647}" dt="2019-10-24T20:38:28.073" v="5108"/>
          <ac:spMkLst>
            <pc:docMk/>
            <pc:sldMk cId="1648369136" sldId="431"/>
            <ac:spMk id="5" creationId="{F1DB2427-0504-4B1E-9D0B-C50BB70709F3}"/>
          </ac:spMkLst>
        </pc:spChg>
        <pc:spChg chg="mod">
          <ac:chgData name="Shan Lu" userId="S::shanlu@uchicago.edu::30a9bf2c-ce7a-49c7-b044-187b3e57d625" providerId="AD" clId="Web-{712E40BF-2167-0A05-4C5E-8C85C9D4C647}" dt="2019-10-24T20:38:53.823" v="5138" actId="20577"/>
          <ac:spMkLst>
            <pc:docMk/>
            <pc:sldMk cId="1648369136" sldId="431"/>
            <ac:spMk id="6" creationId="{3C2AFE35-B932-499E-840E-574B1F41397A}"/>
          </ac:spMkLst>
        </pc:spChg>
        <pc:spChg chg="del mod">
          <ac:chgData name="Shan Lu" userId="S::shanlu@uchicago.edu::30a9bf2c-ce7a-49c7-b044-187b3e57d625" providerId="AD" clId="Web-{712E40BF-2167-0A05-4C5E-8C85C9D4C647}" dt="2019-10-24T20:39:03.964" v="5143"/>
          <ac:spMkLst>
            <pc:docMk/>
            <pc:sldMk cId="1648369136" sldId="431"/>
            <ac:spMk id="7" creationId="{AE7393CA-5361-4BAA-8AFD-75D975E01C76}"/>
          </ac:spMkLst>
        </pc:spChg>
        <pc:spChg chg="mod ord">
          <ac:chgData name="Shan Lu" userId="S::shanlu@uchicago.edu::30a9bf2c-ce7a-49c7-b044-187b3e57d625" providerId="AD" clId="Web-{712E40BF-2167-0A05-4C5E-8C85C9D4C647}" dt="2019-10-24T20:40:50.651" v="5197" actId="20577"/>
          <ac:spMkLst>
            <pc:docMk/>
            <pc:sldMk cId="1648369136" sldId="431"/>
            <ac:spMk id="8" creationId="{5590CEA3-EF86-43FA-A187-6D42CD845B7B}"/>
          </ac:spMkLst>
        </pc:spChg>
        <pc:spChg chg="add del">
          <ac:chgData name="Shan Lu" userId="S::shanlu@uchicago.edu::30a9bf2c-ce7a-49c7-b044-187b3e57d625" providerId="AD" clId="Web-{712E40BF-2167-0A05-4C5E-8C85C9D4C647}" dt="2019-10-24T20:38:59.745" v="5142"/>
          <ac:spMkLst>
            <pc:docMk/>
            <pc:sldMk cId="1648369136" sldId="431"/>
            <ac:spMk id="16" creationId="{DCA1A836-C12E-4D79-91C2-02D5873EB456}"/>
          </ac:spMkLst>
        </pc:spChg>
        <pc:picChg chg="add">
          <ac:chgData name="Shan Lu" userId="S::shanlu@uchicago.edu::30a9bf2c-ce7a-49c7-b044-187b3e57d625" providerId="AD" clId="Web-{712E40BF-2167-0A05-4C5E-8C85C9D4C647}" dt="2019-10-23T21:19:29.299" v="3383"/>
          <ac:picMkLst>
            <pc:docMk/>
            <pc:sldMk cId="1648369136" sldId="431"/>
            <ac:picMk id="2" creationId="{59F3589F-8793-4B20-9668-14E95D99DAB0}"/>
          </ac:picMkLst>
        </pc:picChg>
        <pc:picChg chg="add">
          <ac:chgData name="Shan Lu" userId="S::shanlu@uchicago.edu::30a9bf2c-ce7a-49c7-b044-187b3e57d625" providerId="AD" clId="Web-{712E40BF-2167-0A05-4C5E-8C85C9D4C647}" dt="2019-10-23T21:19:29.314" v="3384"/>
          <ac:picMkLst>
            <pc:docMk/>
            <pc:sldMk cId="1648369136" sldId="431"/>
            <ac:picMk id="3" creationId="{F378AAD2-58CC-43EE-8968-B538548A4339}"/>
          </ac:picMkLst>
        </pc:picChg>
        <pc:picChg chg="add mod">
          <ac:chgData name="Shan Lu" userId="S::shanlu@uchicago.edu::30a9bf2c-ce7a-49c7-b044-187b3e57d625" providerId="AD" clId="Web-{712E40BF-2167-0A05-4C5E-8C85C9D4C647}" dt="2019-10-24T20:41:25.824" v="5203" actId="1076"/>
          <ac:picMkLst>
            <pc:docMk/>
            <pc:sldMk cId="1648369136" sldId="431"/>
            <ac:picMk id="9" creationId="{6447DCDF-F254-4C7D-B348-8423FEEC6A2D}"/>
          </ac:picMkLst>
        </pc:picChg>
        <pc:picChg chg="del mod">
          <ac:chgData name="Shan Lu" userId="S::shanlu@uchicago.edu::30a9bf2c-ce7a-49c7-b044-187b3e57d625" providerId="AD" clId="Web-{712E40BF-2167-0A05-4C5E-8C85C9D4C647}" dt="2019-10-23T21:18:21.733" v="3331"/>
          <ac:picMkLst>
            <pc:docMk/>
            <pc:sldMk cId="1648369136" sldId="431"/>
            <ac:picMk id="12" creationId="{762EE7DA-2299-4F00-AA30-8B8501D497F0}"/>
          </ac:picMkLst>
        </pc:picChg>
        <pc:picChg chg="add mod">
          <ac:chgData name="Shan Lu" userId="S::shanlu@uchicago.edu::30a9bf2c-ce7a-49c7-b044-187b3e57d625" providerId="AD" clId="Web-{712E40BF-2167-0A05-4C5E-8C85C9D4C647}" dt="2019-10-24T20:40:59.026" v="5200" actId="1076"/>
          <ac:picMkLst>
            <pc:docMk/>
            <pc:sldMk cId="1648369136" sldId="431"/>
            <ac:picMk id="17" creationId="{1C02C834-C7C6-45C5-BEA1-2569682F351B}"/>
          </ac:picMkLst>
        </pc:picChg>
        <pc:picChg chg="del">
          <ac:chgData name="Shan Lu" userId="S::shanlu@uchicago.edu::30a9bf2c-ce7a-49c7-b044-187b3e57d625" providerId="AD" clId="Web-{712E40BF-2167-0A05-4C5E-8C85C9D4C647}" dt="2019-10-23T21:19:27.830" v="3382"/>
          <ac:picMkLst>
            <pc:docMk/>
            <pc:sldMk cId="1648369136" sldId="431"/>
            <ac:picMk id="24" creationId="{60E93B5B-9F5B-4173-B223-94ECF95E2716}"/>
          </ac:picMkLst>
        </pc:picChg>
        <pc:cxnChg chg="mod">
          <ac:chgData name="Shan Lu" userId="S::shanlu@uchicago.edu::30a9bf2c-ce7a-49c7-b044-187b3e57d625" providerId="AD" clId="Web-{712E40BF-2167-0A05-4C5E-8C85C9D4C647}" dt="2019-10-23T21:18:07.248" v="3329" actId="14100"/>
          <ac:cxnSpMkLst>
            <pc:docMk/>
            <pc:sldMk cId="1648369136" sldId="431"/>
            <ac:cxnSpMk id="10" creationId="{8CC71518-F043-4C26-9A13-EEE7F1B82ACA}"/>
          </ac:cxnSpMkLst>
        </pc:cxnChg>
      </pc:sldChg>
      <pc:sldChg chg="modSp mod modClrScheme chgLayout">
        <pc:chgData name="Shan Lu" userId="S::shanlu@uchicago.edu::30a9bf2c-ce7a-49c7-b044-187b3e57d625" providerId="AD" clId="Web-{712E40BF-2167-0A05-4C5E-8C85C9D4C647}" dt="2019-10-24T17:22:37.255" v="3424"/>
        <pc:sldMkLst>
          <pc:docMk/>
          <pc:sldMk cId="2359543560" sldId="432"/>
        </pc:sldMkLst>
        <pc:spChg chg="mod ord">
          <ac:chgData name="Shan Lu" userId="S::shanlu@uchicago.edu::30a9bf2c-ce7a-49c7-b044-187b3e57d625" providerId="AD" clId="Web-{712E40BF-2167-0A05-4C5E-8C85C9D4C647}" dt="2019-10-24T17:22:37.255" v="3424"/>
          <ac:spMkLst>
            <pc:docMk/>
            <pc:sldMk cId="2359543560" sldId="432"/>
            <ac:spMk id="7" creationId="{471F7729-2D67-42E8-97AE-3DDF9B56ABE2}"/>
          </ac:spMkLst>
        </pc:spChg>
      </pc:sldChg>
      <pc:sldChg chg="add del replId">
        <pc:chgData name="Shan Lu" userId="S::shanlu@uchicago.edu::30a9bf2c-ce7a-49c7-b044-187b3e57d625" providerId="AD" clId="Web-{712E40BF-2167-0A05-4C5E-8C85C9D4C647}" dt="2019-10-24T20:38:15.073" v="5105"/>
        <pc:sldMkLst>
          <pc:docMk/>
          <pc:sldMk cId="822261489" sldId="433"/>
        </pc:sldMkLst>
      </pc:sldChg>
      <pc:sldMasterChg chg="del delSldLayout">
        <pc:chgData name="Shan Lu" userId="S::shanlu@uchicago.edu::30a9bf2c-ce7a-49c7-b044-187b3e57d625" providerId="AD" clId="Web-{712E40BF-2167-0A05-4C5E-8C85C9D4C647}" dt="2019-10-24T17:22:02.129" v="3423"/>
        <pc:sldMasterMkLst>
          <pc:docMk/>
          <pc:sldMasterMk cId="3969335926" sldId="2147483648"/>
        </pc:sldMasterMkLst>
        <pc:sldLayoutChg chg="del">
          <pc:chgData name="Shan Lu" userId="S::shanlu@uchicago.edu::30a9bf2c-ce7a-49c7-b044-187b3e57d625" providerId="AD" clId="Web-{712E40BF-2167-0A05-4C5E-8C85C9D4C647}" dt="2019-10-24T17:22:02.129" v="3423"/>
          <pc:sldLayoutMkLst>
            <pc:docMk/>
            <pc:sldMasterMk cId="3969335926" sldId="2147483648"/>
            <pc:sldLayoutMk cId="3148920702" sldId="2147483649"/>
          </pc:sldLayoutMkLst>
        </pc:sldLayoutChg>
        <pc:sldLayoutChg chg="del">
          <pc:chgData name="Shan Lu" userId="S::shanlu@uchicago.edu::30a9bf2c-ce7a-49c7-b044-187b3e57d625" providerId="AD" clId="Web-{712E40BF-2167-0A05-4C5E-8C85C9D4C647}" dt="2019-10-24T17:22:02.129" v="3423"/>
          <pc:sldLayoutMkLst>
            <pc:docMk/>
            <pc:sldMasterMk cId="3969335926" sldId="2147483648"/>
            <pc:sldLayoutMk cId="6983863" sldId="2147483650"/>
          </pc:sldLayoutMkLst>
        </pc:sldLayoutChg>
        <pc:sldLayoutChg chg="del">
          <pc:chgData name="Shan Lu" userId="S::shanlu@uchicago.edu::30a9bf2c-ce7a-49c7-b044-187b3e57d625" providerId="AD" clId="Web-{712E40BF-2167-0A05-4C5E-8C85C9D4C647}" dt="2019-10-24T17:22:02.129" v="3423"/>
          <pc:sldLayoutMkLst>
            <pc:docMk/>
            <pc:sldMasterMk cId="3969335926" sldId="2147483648"/>
            <pc:sldLayoutMk cId="3443538058" sldId="2147483651"/>
          </pc:sldLayoutMkLst>
        </pc:sldLayoutChg>
        <pc:sldLayoutChg chg="del">
          <pc:chgData name="Shan Lu" userId="S::shanlu@uchicago.edu::30a9bf2c-ce7a-49c7-b044-187b3e57d625" providerId="AD" clId="Web-{712E40BF-2167-0A05-4C5E-8C85C9D4C647}" dt="2019-10-24T17:22:02.129" v="3423"/>
          <pc:sldLayoutMkLst>
            <pc:docMk/>
            <pc:sldMasterMk cId="3969335926" sldId="2147483648"/>
            <pc:sldLayoutMk cId="2843304696" sldId="2147483652"/>
          </pc:sldLayoutMkLst>
        </pc:sldLayoutChg>
        <pc:sldLayoutChg chg="del">
          <pc:chgData name="Shan Lu" userId="S::shanlu@uchicago.edu::30a9bf2c-ce7a-49c7-b044-187b3e57d625" providerId="AD" clId="Web-{712E40BF-2167-0A05-4C5E-8C85C9D4C647}" dt="2019-10-24T17:22:02.129" v="3423"/>
          <pc:sldLayoutMkLst>
            <pc:docMk/>
            <pc:sldMasterMk cId="3969335926" sldId="2147483648"/>
            <pc:sldLayoutMk cId="3600807055" sldId="2147483653"/>
          </pc:sldLayoutMkLst>
        </pc:sldLayoutChg>
        <pc:sldLayoutChg chg="del">
          <pc:chgData name="Shan Lu" userId="S::shanlu@uchicago.edu::30a9bf2c-ce7a-49c7-b044-187b3e57d625" providerId="AD" clId="Web-{712E40BF-2167-0A05-4C5E-8C85C9D4C647}" dt="2019-10-24T17:22:02.129" v="3423"/>
          <pc:sldLayoutMkLst>
            <pc:docMk/>
            <pc:sldMasterMk cId="3969335926" sldId="2147483648"/>
            <pc:sldLayoutMk cId="3297654142" sldId="2147483654"/>
          </pc:sldLayoutMkLst>
        </pc:sldLayoutChg>
        <pc:sldLayoutChg chg="del">
          <pc:chgData name="Shan Lu" userId="S::shanlu@uchicago.edu::30a9bf2c-ce7a-49c7-b044-187b3e57d625" providerId="AD" clId="Web-{712E40BF-2167-0A05-4C5E-8C85C9D4C647}" dt="2019-10-24T17:22:02.129" v="3423"/>
          <pc:sldLayoutMkLst>
            <pc:docMk/>
            <pc:sldMasterMk cId="3969335926" sldId="2147483648"/>
            <pc:sldLayoutMk cId="1589268173" sldId="2147483655"/>
          </pc:sldLayoutMkLst>
        </pc:sldLayoutChg>
        <pc:sldLayoutChg chg="del">
          <pc:chgData name="Shan Lu" userId="S::shanlu@uchicago.edu::30a9bf2c-ce7a-49c7-b044-187b3e57d625" providerId="AD" clId="Web-{712E40BF-2167-0A05-4C5E-8C85C9D4C647}" dt="2019-10-24T17:22:02.129" v="3423"/>
          <pc:sldLayoutMkLst>
            <pc:docMk/>
            <pc:sldMasterMk cId="3969335926" sldId="2147483648"/>
            <pc:sldLayoutMk cId="3623939305" sldId="2147483656"/>
          </pc:sldLayoutMkLst>
        </pc:sldLayoutChg>
        <pc:sldLayoutChg chg="del">
          <pc:chgData name="Shan Lu" userId="S::shanlu@uchicago.edu::30a9bf2c-ce7a-49c7-b044-187b3e57d625" providerId="AD" clId="Web-{712E40BF-2167-0A05-4C5E-8C85C9D4C647}" dt="2019-10-24T17:22:02.129" v="3423"/>
          <pc:sldLayoutMkLst>
            <pc:docMk/>
            <pc:sldMasterMk cId="3969335926" sldId="2147483648"/>
            <pc:sldLayoutMk cId="746097298" sldId="2147483657"/>
          </pc:sldLayoutMkLst>
        </pc:sldLayoutChg>
        <pc:sldLayoutChg chg="del">
          <pc:chgData name="Shan Lu" userId="S::shanlu@uchicago.edu::30a9bf2c-ce7a-49c7-b044-187b3e57d625" providerId="AD" clId="Web-{712E40BF-2167-0A05-4C5E-8C85C9D4C647}" dt="2019-10-24T17:22:02.129" v="3423"/>
          <pc:sldLayoutMkLst>
            <pc:docMk/>
            <pc:sldMasterMk cId="3969335926" sldId="2147483648"/>
            <pc:sldLayoutMk cId="1294698098" sldId="2147483658"/>
          </pc:sldLayoutMkLst>
        </pc:sldLayoutChg>
        <pc:sldLayoutChg chg="del">
          <pc:chgData name="Shan Lu" userId="S::shanlu@uchicago.edu::30a9bf2c-ce7a-49c7-b044-187b3e57d625" providerId="AD" clId="Web-{712E40BF-2167-0A05-4C5E-8C85C9D4C647}" dt="2019-10-24T17:22:02.129" v="3423"/>
          <pc:sldLayoutMkLst>
            <pc:docMk/>
            <pc:sldMasterMk cId="3969335926" sldId="2147483648"/>
            <pc:sldLayoutMk cId="3950494529" sldId="2147483659"/>
          </pc:sldLayoutMkLst>
        </pc:sldLayoutChg>
      </pc:sldMasterChg>
      <pc:sldMasterChg chg="add del addSldLayout delSldLayout modSldLayout">
        <pc:chgData name="Shan Lu" userId="S::shanlu@uchicago.edu::30a9bf2c-ce7a-49c7-b044-187b3e57d625" providerId="AD" clId="Web-{712E40BF-2167-0A05-4C5E-8C85C9D4C647}" dt="2019-10-24T17:22:37.255" v="3424"/>
        <pc:sldMasterMkLst>
          <pc:docMk/>
          <pc:sldMasterMk cId="2622313831" sldId="2147483660"/>
        </pc:sldMasterMkLst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2520882090" sldId="2147483661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2921521525" sldId="2147483662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3339367273" sldId="2147483663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177980638" sldId="2147483664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1100656170" sldId="2147483665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802303685" sldId="2147483666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1088721437" sldId="2147483667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3073483998" sldId="2147483668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7795359" sldId="2147483669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2127160234" sldId="2147483670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2089862561" sldId="2147483671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1159531700" sldId="2147483672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2732740410" sldId="2147483673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2858052188" sldId="2147483674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963171309" sldId="2147483675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2983125610" sldId="2147483676"/>
          </pc:sldLayoutMkLst>
        </pc:sldLayoutChg>
        <pc:sldLayoutChg chg="add del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622313831" sldId="2147483660"/>
            <pc:sldLayoutMk cId="767909357" sldId="2147483677"/>
          </pc:sldLayoutMkLst>
        </pc:sldLayoutChg>
      </pc:sldMasterChg>
      <pc:sldMasterChg chg="add addSldLayout modSldLayout">
        <pc:chgData name="Shan Lu" userId="S::shanlu@uchicago.edu::30a9bf2c-ce7a-49c7-b044-187b3e57d625" providerId="AD" clId="Web-{712E40BF-2167-0A05-4C5E-8C85C9D4C647}" dt="2019-10-24T17:22:37.255" v="3424"/>
        <pc:sldMasterMkLst>
          <pc:docMk/>
          <pc:sldMasterMk cId="2261170522" sldId="2147483678"/>
        </pc:sldMasterMkLst>
        <pc:sldLayoutChg chg="add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261170522" sldId="2147483678"/>
            <pc:sldLayoutMk cId="1009659765" sldId="2147483679"/>
          </pc:sldLayoutMkLst>
        </pc:sldLayoutChg>
        <pc:sldLayoutChg chg="add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261170522" sldId="2147483678"/>
            <pc:sldLayoutMk cId="3947622784" sldId="2147483680"/>
          </pc:sldLayoutMkLst>
        </pc:sldLayoutChg>
        <pc:sldLayoutChg chg="add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261170522" sldId="2147483678"/>
            <pc:sldLayoutMk cId="1853202050" sldId="2147483681"/>
          </pc:sldLayoutMkLst>
        </pc:sldLayoutChg>
        <pc:sldLayoutChg chg="add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261170522" sldId="2147483678"/>
            <pc:sldLayoutMk cId="3728045039" sldId="2147483682"/>
          </pc:sldLayoutMkLst>
        </pc:sldLayoutChg>
        <pc:sldLayoutChg chg="add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261170522" sldId="2147483678"/>
            <pc:sldLayoutMk cId="1502358820" sldId="2147483683"/>
          </pc:sldLayoutMkLst>
        </pc:sldLayoutChg>
        <pc:sldLayoutChg chg="add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261170522" sldId="2147483678"/>
            <pc:sldLayoutMk cId="3173477121" sldId="2147483684"/>
          </pc:sldLayoutMkLst>
        </pc:sldLayoutChg>
        <pc:sldLayoutChg chg="add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261170522" sldId="2147483678"/>
            <pc:sldLayoutMk cId="1856155225" sldId="2147483685"/>
          </pc:sldLayoutMkLst>
        </pc:sldLayoutChg>
        <pc:sldLayoutChg chg="add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261170522" sldId="2147483678"/>
            <pc:sldLayoutMk cId="1926696251" sldId="2147483686"/>
          </pc:sldLayoutMkLst>
        </pc:sldLayoutChg>
        <pc:sldLayoutChg chg="add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261170522" sldId="2147483678"/>
            <pc:sldLayoutMk cId="1167788362" sldId="2147483687"/>
          </pc:sldLayoutMkLst>
        </pc:sldLayoutChg>
        <pc:sldLayoutChg chg="add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261170522" sldId="2147483678"/>
            <pc:sldLayoutMk cId="776918725" sldId="2147483688"/>
          </pc:sldLayoutMkLst>
        </pc:sldLayoutChg>
        <pc:sldLayoutChg chg="add mod replId">
          <pc:chgData name="Shan Lu" userId="S::shanlu@uchicago.edu::30a9bf2c-ce7a-49c7-b044-187b3e57d625" providerId="AD" clId="Web-{712E40BF-2167-0A05-4C5E-8C85C9D4C647}" dt="2019-10-24T17:22:37.255" v="3424"/>
          <pc:sldLayoutMkLst>
            <pc:docMk/>
            <pc:sldMasterMk cId="2261170522" sldId="2147483678"/>
            <pc:sldLayoutMk cId="399669546" sldId="2147483689"/>
          </pc:sldLayoutMkLst>
        </pc:sldLayoutChg>
      </pc:sldMasterChg>
    </pc:docChg>
  </pc:docChgLst>
  <pc:docChgLst>
    <pc:chgData name="Shan Lu" userId="S::shanlu@uchicago.edu::30a9bf2c-ce7a-49c7-b044-187b3e57d625" providerId="AD" clId="Web-{4BE66E1B-FD8B-D007-0E57-971D63E459BE}"/>
    <pc:docChg chg="modSld">
      <pc:chgData name="Shan Lu" userId="S::shanlu@uchicago.edu::30a9bf2c-ce7a-49c7-b044-187b3e57d625" providerId="AD" clId="Web-{4BE66E1B-FD8B-D007-0E57-971D63E459BE}" dt="2019-10-21T19:40:48.746" v="11" actId="20577"/>
      <pc:docMkLst>
        <pc:docMk/>
      </pc:docMkLst>
      <pc:sldChg chg="modSp">
        <pc:chgData name="Shan Lu" userId="S::shanlu@uchicago.edu::30a9bf2c-ce7a-49c7-b044-187b3e57d625" providerId="AD" clId="Web-{4BE66E1B-FD8B-D007-0E57-971D63E459BE}" dt="2019-10-21T19:40:46.621" v="9" actId="20577"/>
        <pc:sldMkLst>
          <pc:docMk/>
          <pc:sldMk cId="1137998179" sldId="408"/>
        </pc:sldMkLst>
        <pc:spChg chg="mod">
          <ac:chgData name="Shan Lu" userId="S::shanlu@uchicago.edu::30a9bf2c-ce7a-49c7-b044-187b3e57d625" providerId="AD" clId="Web-{4BE66E1B-FD8B-D007-0E57-971D63E459BE}" dt="2019-10-21T19:40:46.621" v="9" actId="20577"/>
          <ac:spMkLst>
            <pc:docMk/>
            <pc:sldMk cId="1137998179" sldId="408"/>
            <ac:spMk id="16" creationId="{86304B87-25FC-4684-BBCE-82DA3AEC8ACA}"/>
          </ac:spMkLst>
        </pc:spChg>
      </pc:sldChg>
      <pc:sldChg chg="addSp delSp modSp addAnim delAnim">
        <pc:chgData name="Shan Lu" userId="S::shanlu@uchicago.edu::30a9bf2c-ce7a-49c7-b044-187b3e57d625" providerId="AD" clId="Web-{4BE66E1B-FD8B-D007-0E57-971D63E459BE}" dt="2019-10-21T19:00:12.214" v="8"/>
        <pc:sldMkLst>
          <pc:docMk/>
          <pc:sldMk cId="4066798105" sldId="423"/>
        </pc:sldMkLst>
        <pc:grpChg chg="add del mod">
          <ac:chgData name="Shan Lu" userId="S::shanlu@uchicago.edu::30a9bf2c-ce7a-49c7-b044-187b3e57d625" providerId="AD" clId="Web-{4BE66E1B-FD8B-D007-0E57-971D63E459BE}" dt="2019-10-21T19:00:12.214" v="8"/>
          <ac:grpSpMkLst>
            <pc:docMk/>
            <pc:sldMk cId="4066798105" sldId="423"/>
            <ac:grpSpMk id="7" creationId="{AEF95DBE-BA08-4FAF-803A-0F436986BEA8}"/>
          </ac:grpSpMkLst>
        </pc:grpChg>
      </pc:sldChg>
      <pc:sldChg chg="modSp">
        <pc:chgData name="Shan Lu" userId="S::shanlu@uchicago.edu::30a9bf2c-ce7a-49c7-b044-187b3e57d625" providerId="AD" clId="Web-{4BE66E1B-FD8B-D007-0E57-971D63E459BE}" dt="2019-10-21T18:48:41.136" v="3" actId="20577"/>
        <pc:sldMkLst>
          <pc:docMk/>
          <pc:sldMk cId="1051578026" sldId="430"/>
        </pc:sldMkLst>
        <pc:spChg chg="mod">
          <ac:chgData name="Shan Lu" userId="S::shanlu@uchicago.edu::30a9bf2c-ce7a-49c7-b044-187b3e57d625" providerId="AD" clId="Web-{4BE66E1B-FD8B-D007-0E57-971D63E459BE}" dt="2019-10-21T18:47:29.070" v="2" actId="688"/>
          <ac:spMkLst>
            <pc:docMk/>
            <pc:sldMk cId="1051578026" sldId="430"/>
            <ac:spMk id="9" creationId="{7A65E36E-73F7-4BF9-B342-EA9569CB6C88}"/>
          </ac:spMkLst>
        </pc:spChg>
        <pc:spChg chg="mod">
          <ac:chgData name="Shan Lu" userId="S::shanlu@uchicago.edu::30a9bf2c-ce7a-49c7-b044-187b3e57d625" providerId="AD" clId="Web-{4BE66E1B-FD8B-D007-0E57-971D63E459BE}" dt="2019-10-21T18:48:41.136" v="3" actId="20577"/>
          <ac:spMkLst>
            <pc:docMk/>
            <pc:sldMk cId="1051578026" sldId="430"/>
            <ac:spMk id="12" creationId="{696A5AA3-28BF-4D02-B9C6-EDEF95EFFB4C}"/>
          </ac:spMkLst>
        </pc:spChg>
      </pc:sldChg>
    </pc:docChg>
  </pc:docChgLst>
  <pc:docChgLst>
    <pc:chgData name="Shan Lu" userId="S::shanlu@uchicago.edu::30a9bf2c-ce7a-49c7-b044-187b3e57d625" providerId="AD" clId="Web-{7FD10DB5-78E6-59A5-43F2-108C5CD0C01B}"/>
    <pc:docChg chg="">
      <pc:chgData name="Shan Lu" userId="S::shanlu@uchicago.edu::30a9bf2c-ce7a-49c7-b044-187b3e57d625" providerId="AD" clId="Web-{7FD10DB5-78E6-59A5-43F2-108C5CD0C01B}" dt="2019-10-07T18:53:57.268" v="5"/>
      <pc:docMkLst>
        <pc:docMk/>
      </pc:docMkLst>
      <pc:sldChg chg="addCm">
        <pc:chgData name="Shan Lu" userId="S::shanlu@uchicago.edu::30a9bf2c-ce7a-49c7-b044-187b3e57d625" providerId="AD" clId="Web-{7FD10DB5-78E6-59A5-43F2-108C5CD0C01B}" dt="2019-10-07T17:26:31.481" v="0"/>
        <pc:sldMkLst>
          <pc:docMk/>
          <pc:sldMk cId="1123680507" sldId="258"/>
        </pc:sldMkLst>
      </pc:sldChg>
      <pc:sldChg chg="addCm">
        <pc:chgData name="Shan Lu" userId="S::shanlu@uchicago.edu::30a9bf2c-ce7a-49c7-b044-187b3e57d625" providerId="AD" clId="Web-{7FD10DB5-78E6-59A5-43F2-108C5CD0C01B}" dt="2019-10-07T17:27:35.203" v="1"/>
        <pc:sldMkLst>
          <pc:docMk/>
          <pc:sldMk cId="154338213" sldId="266"/>
        </pc:sldMkLst>
      </pc:sldChg>
      <pc:sldChg chg="addCm">
        <pc:chgData name="Shan Lu" userId="S::shanlu@uchicago.edu::30a9bf2c-ce7a-49c7-b044-187b3e57d625" providerId="AD" clId="Web-{7FD10DB5-78E6-59A5-43F2-108C5CD0C01B}" dt="2019-10-07T17:39:04.060" v="2"/>
        <pc:sldMkLst>
          <pc:docMk/>
          <pc:sldMk cId="1445159410" sldId="278"/>
        </pc:sldMkLst>
      </pc:sldChg>
      <pc:sldChg chg="addCm modCm">
        <pc:chgData name="Shan Lu" userId="S::shanlu@uchicago.edu::30a9bf2c-ce7a-49c7-b044-187b3e57d625" providerId="AD" clId="Web-{7FD10DB5-78E6-59A5-43F2-108C5CD0C01B}" dt="2019-10-07T18:52:40.846" v="4"/>
        <pc:sldMkLst>
          <pc:docMk/>
          <pc:sldMk cId="2291877030" sldId="279"/>
        </pc:sldMkLst>
      </pc:sldChg>
      <pc:sldChg chg="addCm">
        <pc:chgData name="Shan Lu" userId="S::shanlu@uchicago.edu::30a9bf2c-ce7a-49c7-b044-187b3e57d625" providerId="AD" clId="Web-{7FD10DB5-78E6-59A5-43F2-108C5CD0C01B}" dt="2019-10-07T18:53:57.268" v="5"/>
        <pc:sldMkLst>
          <pc:docMk/>
          <pc:sldMk cId="2964118528" sldId="281"/>
        </pc:sldMkLst>
      </pc:sldChg>
    </pc:docChg>
  </pc:docChgLst>
  <pc:docChgLst>
    <pc:chgData name="Guest User" userId="S::urn:spo:anon#d55a31afe7d998b1b7c95e2487beffde327fba75cd9681f2fcb9d6d62fb8e18d::" providerId="AD" clId="Web-{0C804BC8-3068-4F7A-8355-A30F6797713F}"/>
    <pc:docChg chg="modSld">
      <pc:chgData name="Guest User" userId="S::urn:spo:anon#d55a31afe7d998b1b7c95e2487beffde327fba75cd9681f2fcb9d6d62fb8e18d::" providerId="AD" clId="Web-{0C804BC8-3068-4F7A-8355-A30F6797713F}" dt="2019-10-25T19:56:48.362" v="11"/>
      <pc:docMkLst>
        <pc:docMk/>
      </pc:docMkLst>
      <pc:sldChg chg="modNotes">
        <pc:chgData name="Guest User" userId="S::urn:spo:anon#d55a31afe7d998b1b7c95e2487beffde327fba75cd9681f2fcb9d6d62fb8e18d::" providerId="AD" clId="Web-{0C804BC8-3068-4F7A-8355-A30F6797713F}" dt="2019-10-25T19:56:48.362" v="11"/>
        <pc:sldMkLst>
          <pc:docMk/>
          <pc:sldMk cId="1707677316" sldId="391"/>
        </pc:sldMkLst>
      </pc:sldChg>
    </pc:docChg>
  </pc:docChgLst>
  <pc:docChgLst>
    <pc:chgData name="Shan Lu" userId="S::shanlu@uchicago.edu::30a9bf2c-ce7a-49c7-b044-187b3e57d625" providerId="AD" clId="Web-{6DA2B1E8-7BE6-8EDF-A519-625189768189}"/>
    <pc:docChg chg="modSld">
      <pc:chgData name="Shan Lu" userId="S::shanlu@uchicago.edu::30a9bf2c-ce7a-49c7-b044-187b3e57d625" providerId="AD" clId="Web-{6DA2B1E8-7BE6-8EDF-A519-625189768189}" dt="2019-10-27T05:43:37.575" v="239"/>
      <pc:docMkLst>
        <pc:docMk/>
      </pc:docMkLst>
      <pc:sldChg chg="addSp delSp modSp addAnim modNotes">
        <pc:chgData name="Shan Lu" userId="S::shanlu@uchicago.edu::30a9bf2c-ce7a-49c7-b044-187b3e57d625" providerId="AD" clId="Web-{6DA2B1E8-7BE6-8EDF-A519-625189768189}" dt="2019-10-27T05:43:37.575" v="239"/>
        <pc:sldMkLst>
          <pc:docMk/>
          <pc:sldMk cId="1707677316" sldId="391"/>
        </pc:sldMkLst>
        <pc:picChg chg="add mod">
          <ac:chgData name="Shan Lu" userId="S::shanlu@uchicago.edu::30a9bf2c-ce7a-49c7-b044-187b3e57d625" providerId="AD" clId="Web-{6DA2B1E8-7BE6-8EDF-A519-625189768189}" dt="2019-10-27T05:37:58.558" v="168" actId="1076"/>
          <ac:picMkLst>
            <pc:docMk/>
            <pc:sldMk cId="1707677316" sldId="391"/>
            <ac:picMk id="6" creationId="{9E5AA18E-5433-4120-8A15-329241F1AC5A}"/>
          </ac:picMkLst>
        </pc:picChg>
        <pc:picChg chg="add del mod">
          <ac:chgData name="Shan Lu" userId="S::shanlu@uchicago.edu::30a9bf2c-ce7a-49c7-b044-187b3e57d625" providerId="AD" clId="Web-{6DA2B1E8-7BE6-8EDF-A519-625189768189}" dt="2019-10-27T05:38:38.012" v="173"/>
          <ac:picMkLst>
            <pc:docMk/>
            <pc:sldMk cId="1707677316" sldId="391"/>
            <ac:picMk id="7" creationId="{8C95372D-1DAA-47D4-822B-185C73FF0A0C}"/>
          </ac:picMkLst>
        </pc:picChg>
        <pc:picChg chg="add mod">
          <ac:chgData name="Shan Lu" userId="S::shanlu@uchicago.edu::30a9bf2c-ce7a-49c7-b044-187b3e57d625" providerId="AD" clId="Web-{6DA2B1E8-7BE6-8EDF-A519-625189768189}" dt="2019-10-27T05:39:31.481" v="185" actId="14100"/>
          <ac:picMkLst>
            <pc:docMk/>
            <pc:sldMk cId="1707677316" sldId="391"/>
            <ac:picMk id="12" creationId="{6787C09F-F50E-4826-9770-FC10306AC1E7}"/>
          </ac:picMkLst>
        </pc:picChg>
        <pc:picChg chg="mod">
          <ac:chgData name="Shan Lu" userId="S::shanlu@uchicago.edu::30a9bf2c-ce7a-49c7-b044-187b3e57d625" providerId="AD" clId="Web-{6DA2B1E8-7BE6-8EDF-A519-625189768189}" dt="2019-10-27T05:39:14.262" v="180" actId="1076"/>
          <ac:picMkLst>
            <pc:docMk/>
            <pc:sldMk cId="1707677316" sldId="391"/>
            <ac:picMk id="1026" creationId="{0A40655F-C376-4028-B248-03EE8D6A87B6}"/>
          </ac:picMkLst>
        </pc:picChg>
        <pc:picChg chg="del">
          <ac:chgData name="Shan Lu" userId="S::shanlu@uchicago.edu::30a9bf2c-ce7a-49c7-b044-187b3e57d625" providerId="AD" clId="Web-{6DA2B1E8-7BE6-8EDF-A519-625189768189}" dt="2019-10-27T05:38:31.043" v="171"/>
          <ac:picMkLst>
            <pc:docMk/>
            <pc:sldMk cId="1707677316" sldId="391"/>
            <ac:picMk id="1032" creationId="{F4A92A14-A677-465B-A92B-2F75DDB1878D}"/>
          </ac:picMkLst>
        </pc:picChg>
        <pc:picChg chg="mod">
          <ac:chgData name="Shan Lu" userId="S::shanlu@uchicago.edu::30a9bf2c-ce7a-49c7-b044-187b3e57d625" providerId="AD" clId="Web-{6DA2B1E8-7BE6-8EDF-A519-625189768189}" dt="2019-10-27T05:39:24.746" v="183" actId="1076"/>
          <ac:picMkLst>
            <pc:docMk/>
            <pc:sldMk cId="1707677316" sldId="391"/>
            <ac:picMk id="1034" creationId="{7526C5F0-32E6-4BCA-B47D-EEB71E582B8B}"/>
          </ac:picMkLst>
        </pc:picChg>
      </pc:sldChg>
      <pc:sldChg chg="delSp delAnim addCm">
        <pc:chgData name="Shan Lu" userId="S::shanlu@uchicago.edu::30a9bf2c-ce7a-49c7-b044-187b3e57d625" providerId="AD" clId="Web-{6DA2B1E8-7BE6-8EDF-A519-625189768189}" dt="2019-10-27T03:36:18.336" v="1"/>
        <pc:sldMkLst>
          <pc:docMk/>
          <pc:sldMk cId="1929028040" sldId="407"/>
        </pc:sldMkLst>
        <pc:picChg chg="del">
          <ac:chgData name="Shan Lu" userId="S::shanlu@uchicago.edu::30a9bf2c-ce7a-49c7-b044-187b3e57d625" providerId="AD" clId="Web-{6DA2B1E8-7BE6-8EDF-A519-625189768189}" dt="2019-10-27T03:35:59.039" v="0"/>
          <ac:picMkLst>
            <pc:docMk/>
            <pc:sldMk cId="1929028040" sldId="407"/>
            <ac:picMk id="3" creationId="{F80E0984-1BF1-4C66-A40B-46494367CF0D}"/>
          </ac:picMkLst>
        </pc:picChg>
      </pc:sldChg>
      <pc:sldChg chg="modSp">
        <pc:chgData name="Shan Lu" userId="S::shanlu@uchicago.edu::30a9bf2c-ce7a-49c7-b044-187b3e57d625" providerId="AD" clId="Web-{6DA2B1E8-7BE6-8EDF-A519-625189768189}" dt="2019-10-27T05:35:38.417" v="163" actId="20577"/>
        <pc:sldMkLst>
          <pc:docMk/>
          <pc:sldMk cId="1835430801" sldId="415"/>
        </pc:sldMkLst>
        <pc:spChg chg="mod">
          <ac:chgData name="Shan Lu" userId="S::shanlu@uchicago.edu::30a9bf2c-ce7a-49c7-b044-187b3e57d625" providerId="AD" clId="Web-{6DA2B1E8-7BE6-8EDF-A519-625189768189}" dt="2019-10-27T05:35:38.417" v="163" actId="20577"/>
          <ac:spMkLst>
            <pc:docMk/>
            <pc:sldMk cId="1835430801" sldId="415"/>
            <ac:spMk id="10" creationId="{251FFD43-EF80-46E2-AADD-13941F8AA8C3}"/>
          </ac:spMkLst>
        </pc:spChg>
      </pc:sldChg>
      <pc:sldChg chg="modNotes">
        <pc:chgData name="Shan Lu" userId="S::shanlu@uchicago.edu::30a9bf2c-ce7a-49c7-b044-187b3e57d625" providerId="AD" clId="Web-{6DA2B1E8-7BE6-8EDF-A519-625189768189}" dt="2019-10-27T05:34:00.495" v="94"/>
        <pc:sldMkLst>
          <pc:docMk/>
          <pc:sldMk cId="443981452" sldId="420"/>
        </pc:sldMkLst>
      </pc:sldChg>
      <pc:sldChg chg="modSp">
        <pc:chgData name="Shan Lu" userId="S::shanlu@uchicago.edu::30a9bf2c-ce7a-49c7-b044-187b3e57d625" providerId="AD" clId="Web-{6DA2B1E8-7BE6-8EDF-A519-625189768189}" dt="2019-10-27T05:34:52.948" v="150" actId="1076"/>
        <pc:sldMkLst>
          <pc:docMk/>
          <pc:sldMk cId="1040281797" sldId="426"/>
        </pc:sldMkLst>
        <pc:spChg chg="mod">
          <ac:chgData name="Shan Lu" userId="S::shanlu@uchicago.edu::30a9bf2c-ce7a-49c7-b044-187b3e57d625" providerId="AD" clId="Web-{6DA2B1E8-7BE6-8EDF-A519-625189768189}" dt="2019-10-27T05:34:17.542" v="115" actId="20577"/>
          <ac:spMkLst>
            <pc:docMk/>
            <pc:sldMk cId="1040281797" sldId="426"/>
            <ac:spMk id="8" creationId="{F793C27A-C650-4E8A-B521-BE1BE59D66DC}"/>
          </ac:spMkLst>
        </pc:spChg>
        <pc:spChg chg="mod">
          <ac:chgData name="Shan Lu" userId="S::shanlu@uchicago.edu::30a9bf2c-ce7a-49c7-b044-187b3e57d625" providerId="AD" clId="Web-{6DA2B1E8-7BE6-8EDF-A519-625189768189}" dt="2019-10-27T05:34:28.995" v="117" actId="20577"/>
          <ac:spMkLst>
            <pc:docMk/>
            <pc:sldMk cId="1040281797" sldId="426"/>
            <ac:spMk id="10" creationId="{D457CEB9-5157-48A2-946B-68350537CA8F}"/>
          </ac:spMkLst>
        </pc:spChg>
        <pc:spChg chg="mod">
          <ac:chgData name="Shan Lu" userId="S::shanlu@uchicago.edu::30a9bf2c-ce7a-49c7-b044-187b3e57d625" providerId="AD" clId="Web-{6DA2B1E8-7BE6-8EDF-A519-625189768189}" dt="2019-10-27T05:34:52.948" v="150" actId="1076"/>
          <ac:spMkLst>
            <pc:docMk/>
            <pc:sldMk cId="1040281797" sldId="426"/>
            <ac:spMk id="12" creationId="{23ADA495-F836-43BB-B97B-B82F885368E2}"/>
          </ac:spMkLst>
        </pc:spChg>
      </pc:sldChg>
    </pc:docChg>
  </pc:docChgLst>
  <pc:docChgLst>
    <pc:chgData name="Chi Li" userId="S::lichi@uchicago.edu::725b7746-0a25-4a55-ac6b-f484a92c20f4" providerId="AD" clId="Web-{79F393CF-6FDC-D21D-9923-5BED3A45A09E}"/>
    <pc:docChg chg="">
      <pc:chgData name="Chi Li" userId="S::lichi@uchicago.edu::725b7746-0a25-4a55-ac6b-f484a92c20f4" providerId="AD" clId="Web-{79F393CF-6FDC-D21D-9923-5BED3A45A09E}" dt="2019-10-25T20:19:49.970" v="1"/>
      <pc:docMkLst>
        <pc:docMk/>
      </pc:docMkLst>
      <pc:sldChg chg="addCm delCm">
        <pc:chgData name="Chi Li" userId="S::lichi@uchicago.edu::725b7746-0a25-4a55-ac6b-f484a92c20f4" providerId="AD" clId="Web-{79F393CF-6FDC-D21D-9923-5BED3A45A09E}" dt="2019-10-25T20:19:49.970" v="1"/>
        <pc:sldMkLst>
          <pc:docMk/>
          <pc:sldMk cId="443981452" sldId="420"/>
        </pc:sldMkLst>
      </pc:sldChg>
    </pc:docChg>
  </pc:docChgLst>
  <pc:docChgLst>
    <pc:chgData name="Guangpu Li" userId="a9ffafd1-861d-4b38-b633-c19304a1f8fb" providerId="ADAL" clId="{4C830F57-30B3-481E-98AD-39489010C9B5}"/>
    <pc:docChg chg="undo custSel addSld delSld modSld sldOrd">
      <pc:chgData name="Guangpu Li" userId="a9ffafd1-861d-4b38-b633-c19304a1f8fb" providerId="ADAL" clId="{4C830F57-30B3-481E-98AD-39489010C9B5}" dt="2019-10-28T14:19:58.042" v="68359" actId="20577"/>
      <pc:docMkLst>
        <pc:docMk/>
      </pc:docMkLst>
      <pc:sldChg chg="addSp delSp modSp add del addCm delCm modCm modNotesTx">
        <pc:chgData name="Guangpu Li" userId="a9ffafd1-861d-4b38-b633-c19304a1f8fb" providerId="ADAL" clId="{4C830F57-30B3-481E-98AD-39489010C9B5}" dt="2019-10-20T02:42:24.933" v="35020" actId="2696"/>
        <pc:sldMkLst>
          <pc:docMk/>
          <pc:sldMk cId="785795821" sldId="256"/>
        </pc:sldMkLst>
        <pc:spChg chg="mod">
          <ac:chgData name="Guangpu Li" userId="a9ffafd1-861d-4b38-b633-c19304a1f8fb" providerId="ADAL" clId="{4C830F57-30B3-481E-98AD-39489010C9B5}" dt="2019-10-18T03:38:05.628" v="32115" actId="20577"/>
          <ac:spMkLst>
            <pc:docMk/>
            <pc:sldMk cId="785795821" sldId="256"/>
            <ac:spMk id="2" creationId="{83470310-053A-4728-AE9C-31D64A49A34D}"/>
          </ac:spMkLst>
        </pc:spChg>
        <pc:spChg chg="mod">
          <ac:chgData name="Guangpu Li" userId="a9ffafd1-861d-4b38-b633-c19304a1f8fb" providerId="ADAL" clId="{4C830F57-30B3-481E-98AD-39489010C9B5}" dt="2019-10-08T00:59:01.008" v="5151" actId="1076"/>
          <ac:spMkLst>
            <pc:docMk/>
            <pc:sldMk cId="785795821" sldId="256"/>
            <ac:spMk id="3" creationId="{45A6CB2F-92A9-4005-ABB4-FE2F79421BD2}"/>
          </ac:spMkLst>
        </pc:spChg>
        <pc:picChg chg="add mod">
          <ac:chgData name="Guangpu Li" userId="a9ffafd1-861d-4b38-b633-c19304a1f8fb" providerId="ADAL" clId="{4C830F57-30B3-481E-98AD-39489010C9B5}" dt="2019-10-08T00:58:39.789" v="5148" actId="1076"/>
          <ac:picMkLst>
            <pc:docMk/>
            <pc:sldMk cId="785795821" sldId="256"/>
            <ac:picMk id="1026" creationId="{0A40655F-C376-4028-B248-03EE8D6A87B6}"/>
          </ac:picMkLst>
        </pc:picChg>
        <pc:picChg chg="add del mod">
          <ac:chgData name="Guangpu Li" userId="a9ffafd1-861d-4b38-b633-c19304a1f8fb" providerId="ADAL" clId="{4C830F57-30B3-481E-98AD-39489010C9B5}" dt="2019-10-04T01:32:39.713" v="90" actId="478"/>
          <ac:picMkLst>
            <pc:docMk/>
            <pc:sldMk cId="785795821" sldId="256"/>
            <ac:picMk id="1028" creationId="{4EF5BE81-88C8-4370-AD51-B601C355380F}"/>
          </ac:picMkLst>
        </pc:picChg>
        <pc:picChg chg="add del mod">
          <ac:chgData name="Guangpu Li" userId="a9ffafd1-861d-4b38-b633-c19304a1f8fb" providerId="ADAL" clId="{4C830F57-30B3-481E-98AD-39489010C9B5}" dt="2019-10-04T01:32:53.616" v="95" actId="478"/>
          <ac:picMkLst>
            <pc:docMk/>
            <pc:sldMk cId="785795821" sldId="256"/>
            <ac:picMk id="1030" creationId="{E9AACBBA-73EC-481B-9F90-654C785925DA}"/>
          </ac:picMkLst>
        </pc:picChg>
        <pc:picChg chg="add mod">
          <ac:chgData name="Guangpu Li" userId="a9ffafd1-861d-4b38-b633-c19304a1f8fb" providerId="ADAL" clId="{4C830F57-30B3-481E-98AD-39489010C9B5}" dt="2019-10-08T00:58:43.300" v="5149" actId="1076"/>
          <ac:picMkLst>
            <pc:docMk/>
            <pc:sldMk cId="785795821" sldId="256"/>
            <ac:picMk id="1032" creationId="{F4A92A14-A677-465B-A92B-2F75DDB1878D}"/>
          </ac:picMkLst>
        </pc:picChg>
        <pc:picChg chg="add mod">
          <ac:chgData name="Guangpu Li" userId="a9ffafd1-861d-4b38-b633-c19304a1f8fb" providerId="ADAL" clId="{4C830F57-30B3-481E-98AD-39489010C9B5}" dt="2019-10-08T00:58:27.188" v="5143" actId="1076"/>
          <ac:picMkLst>
            <pc:docMk/>
            <pc:sldMk cId="785795821" sldId="256"/>
            <ac:picMk id="1034" creationId="{7526C5F0-32E6-4BCA-B47D-EEB71E582B8B}"/>
          </ac:picMkLst>
        </pc:picChg>
      </pc:sldChg>
      <pc:sldChg chg="modSp add del ord modNotesTx">
        <pc:chgData name="Guangpu Li" userId="a9ffafd1-861d-4b38-b633-c19304a1f8fb" providerId="ADAL" clId="{4C830F57-30B3-481E-98AD-39489010C9B5}" dt="2019-10-13T22:25:15.990" v="13488" actId="2696"/>
        <pc:sldMkLst>
          <pc:docMk/>
          <pc:sldMk cId="4164947797" sldId="257"/>
        </pc:sldMkLst>
        <pc:spChg chg="mod">
          <ac:chgData name="Guangpu Li" userId="a9ffafd1-861d-4b38-b633-c19304a1f8fb" providerId="ADAL" clId="{4C830F57-30B3-481E-98AD-39489010C9B5}" dt="2019-10-04T04:11:38.089" v="581"/>
          <ac:spMkLst>
            <pc:docMk/>
            <pc:sldMk cId="4164947797" sldId="257"/>
            <ac:spMk id="2" creationId="{0C069730-3B39-4CFD-BEB7-80C91C89D6B6}"/>
          </ac:spMkLst>
        </pc:spChg>
        <pc:spChg chg="mod">
          <ac:chgData name="Guangpu Li" userId="a9ffafd1-861d-4b38-b633-c19304a1f8fb" providerId="ADAL" clId="{4C830F57-30B3-481E-98AD-39489010C9B5}" dt="2019-10-10T03:05:19.537" v="10528" actId="20577"/>
          <ac:spMkLst>
            <pc:docMk/>
            <pc:sldMk cId="4164947797" sldId="257"/>
            <ac:spMk id="3" creationId="{06F4EC58-5440-4FCE-82DB-E1EE87A7EDBD}"/>
          </ac:spMkLst>
        </pc:spChg>
      </pc:sldChg>
      <pc:sldChg chg="addSp delSp modSp add del ord modAnim modCm">
        <pc:chgData name="Guangpu Li" userId="a9ffafd1-861d-4b38-b633-c19304a1f8fb" providerId="ADAL" clId="{4C830F57-30B3-481E-98AD-39489010C9B5}" dt="2019-10-13T22:25:16.094" v="13500" actId="2696"/>
        <pc:sldMkLst>
          <pc:docMk/>
          <pc:sldMk cId="1123680507" sldId="258"/>
        </pc:sldMkLst>
        <pc:spChg chg="mod">
          <ac:chgData name="Guangpu Li" userId="a9ffafd1-861d-4b38-b633-c19304a1f8fb" providerId="ADAL" clId="{4C830F57-30B3-481E-98AD-39489010C9B5}" dt="2019-10-10T03:14:28.346" v="10569" actId="20577"/>
          <ac:spMkLst>
            <pc:docMk/>
            <pc:sldMk cId="1123680507" sldId="258"/>
            <ac:spMk id="2" creationId="{0DC64EB2-766D-41A7-8605-13001D9A1E78}"/>
          </ac:spMkLst>
        </pc:spChg>
        <pc:spChg chg="add del mod">
          <ac:chgData name="Guangpu Li" userId="a9ffafd1-861d-4b38-b633-c19304a1f8fb" providerId="ADAL" clId="{4C830F57-30B3-481E-98AD-39489010C9B5}" dt="2019-10-06T02:43:31.922" v="1823" actId="478"/>
          <ac:spMkLst>
            <pc:docMk/>
            <pc:sldMk cId="1123680507" sldId="258"/>
            <ac:spMk id="3" creationId="{18E221AC-621B-454A-A477-BCAC15A0B43E}"/>
          </ac:spMkLst>
        </pc:spChg>
        <pc:spChg chg="del">
          <ac:chgData name="Guangpu Li" userId="a9ffafd1-861d-4b38-b633-c19304a1f8fb" providerId="ADAL" clId="{4C830F57-30B3-481E-98AD-39489010C9B5}" dt="2019-10-04T02:05:13.695" v="249" actId="478"/>
          <ac:spMkLst>
            <pc:docMk/>
            <pc:sldMk cId="1123680507" sldId="258"/>
            <ac:spMk id="3" creationId="{419E0600-6ED1-4B01-A17F-98DAE475CB05}"/>
          </ac:spMkLst>
        </pc:spChg>
        <pc:picChg chg="add mod">
          <ac:chgData name="Guangpu Li" userId="a9ffafd1-861d-4b38-b633-c19304a1f8fb" providerId="ADAL" clId="{4C830F57-30B3-481E-98AD-39489010C9B5}" dt="2019-10-06T20:14:56.554" v="2920" actId="1076"/>
          <ac:picMkLst>
            <pc:docMk/>
            <pc:sldMk cId="1123680507" sldId="258"/>
            <ac:picMk id="1026" creationId="{D1A88B64-39FC-4D64-A08A-572B761A35DC}"/>
          </ac:picMkLst>
        </pc:picChg>
        <pc:picChg chg="add mod">
          <ac:chgData name="Guangpu Li" userId="a9ffafd1-861d-4b38-b633-c19304a1f8fb" providerId="ADAL" clId="{4C830F57-30B3-481E-98AD-39489010C9B5}" dt="2019-10-06T20:14:56.554" v="2920" actId="1076"/>
          <ac:picMkLst>
            <pc:docMk/>
            <pc:sldMk cId="1123680507" sldId="258"/>
            <ac:picMk id="1028" creationId="{11571F56-F6EC-4A0E-BE35-5C85A42B0B01}"/>
          </ac:picMkLst>
        </pc:picChg>
        <pc:picChg chg="add mod">
          <ac:chgData name="Guangpu Li" userId="a9ffafd1-861d-4b38-b633-c19304a1f8fb" providerId="ADAL" clId="{4C830F57-30B3-481E-98AD-39489010C9B5}" dt="2019-10-06T20:14:56.554" v="2920" actId="1076"/>
          <ac:picMkLst>
            <pc:docMk/>
            <pc:sldMk cId="1123680507" sldId="258"/>
            <ac:picMk id="1030" creationId="{61ADEF76-F64E-4940-8265-8EC5B1428331}"/>
          </ac:picMkLst>
        </pc:picChg>
        <pc:picChg chg="add mod">
          <ac:chgData name="Guangpu Li" userId="a9ffafd1-861d-4b38-b633-c19304a1f8fb" providerId="ADAL" clId="{4C830F57-30B3-481E-98AD-39489010C9B5}" dt="2019-10-06T20:15:01.827" v="2921" actId="1076"/>
          <ac:picMkLst>
            <pc:docMk/>
            <pc:sldMk cId="1123680507" sldId="258"/>
            <ac:picMk id="1032" creationId="{15F08AC8-4D1D-4CA2-9B1A-23EEACCFE98F}"/>
          </ac:picMkLst>
        </pc:picChg>
        <pc:picChg chg="add mod">
          <ac:chgData name="Guangpu Li" userId="a9ffafd1-861d-4b38-b633-c19304a1f8fb" providerId="ADAL" clId="{4C830F57-30B3-481E-98AD-39489010C9B5}" dt="2019-10-06T20:18:56.860" v="2924" actId="14100"/>
          <ac:picMkLst>
            <pc:docMk/>
            <pc:sldMk cId="1123680507" sldId="258"/>
            <ac:picMk id="1034" creationId="{C60A0B2D-E6D6-440C-98CB-628BB437704B}"/>
          </ac:picMkLst>
        </pc:picChg>
        <pc:picChg chg="add mod">
          <ac:chgData name="Guangpu Li" userId="a9ffafd1-861d-4b38-b633-c19304a1f8fb" providerId="ADAL" clId="{4C830F57-30B3-481E-98AD-39489010C9B5}" dt="2019-10-06T20:09:40.706" v="2905" actId="14100"/>
          <ac:picMkLst>
            <pc:docMk/>
            <pc:sldMk cId="1123680507" sldId="258"/>
            <ac:picMk id="1036" creationId="{E2093262-65EF-43BB-BAB9-C7E5101623A8}"/>
          </ac:picMkLst>
        </pc:picChg>
        <pc:picChg chg="add mod">
          <ac:chgData name="Guangpu Li" userId="a9ffafd1-861d-4b38-b633-c19304a1f8fb" providerId="ADAL" clId="{4C830F57-30B3-481E-98AD-39489010C9B5}" dt="2019-10-06T20:10:27.533" v="2916" actId="1076"/>
          <ac:picMkLst>
            <pc:docMk/>
            <pc:sldMk cId="1123680507" sldId="258"/>
            <ac:picMk id="1038" creationId="{DC9ED909-B056-4ADC-AE14-1E5CA321C9FF}"/>
          </ac:picMkLst>
        </pc:picChg>
        <pc:picChg chg="add mod">
          <ac:chgData name="Guangpu Li" userId="a9ffafd1-861d-4b38-b633-c19304a1f8fb" providerId="ADAL" clId="{4C830F57-30B3-481E-98AD-39489010C9B5}" dt="2019-10-06T20:14:45.040" v="2919" actId="1076"/>
          <ac:picMkLst>
            <pc:docMk/>
            <pc:sldMk cId="1123680507" sldId="258"/>
            <ac:picMk id="1040" creationId="{18994484-7CD4-4EC4-86FC-0C308D225CFB}"/>
          </ac:picMkLst>
        </pc:picChg>
        <pc:picChg chg="add mod">
          <ac:chgData name="Guangpu Li" userId="a9ffafd1-861d-4b38-b633-c19304a1f8fb" providerId="ADAL" clId="{4C830F57-30B3-481E-98AD-39489010C9B5}" dt="2019-10-06T20:21:18.549" v="2937" actId="1076"/>
          <ac:picMkLst>
            <pc:docMk/>
            <pc:sldMk cId="1123680507" sldId="258"/>
            <ac:picMk id="1042" creationId="{760B9988-1253-4094-873A-A52BBBD60D72}"/>
          </ac:picMkLst>
        </pc:picChg>
      </pc:sldChg>
      <pc:sldChg chg="addSp delSp modSp add del ord modNotesTx">
        <pc:chgData name="Guangpu Li" userId="a9ffafd1-861d-4b38-b633-c19304a1f8fb" providerId="ADAL" clId="{4C830F57-30B3-481E-98AD-39489010C9B5}" dt="2019-10-06T03:28:28.150" v="2407" actId="2696"/>
        <pc:sldMkLst>
          <pc:docMk/>
          <pc:sldMk cId="3034381177" sldId="259"/>
        </pc:sldMkLst>
        <pc:spChg chg="del">
          <ac:chgData name="Guangpu Li" userId="a9ffafd1-861d-4b38-b633-c19304a1f8fb" providerId="ADAL" clId="{4C830F57-30B3-481E-98AD-39489010C9B5}" dt="2019-10-04T15:52:01.160" v="1374" actId="478"/>
          <ac:spMkLst>
            <pc:docMk/>
            <pc:sldMk cId="3034381177" sldId="259"/>
            <ac:spMk id="2" creationId="{D80EE40A-A480-4FC6-BB79-801A453CFCAF}"/>
          </ac:spMkLst>
        </pc:spChg>
        <pc:spChg chg="del">
          <ac:chgData name="Guangpu Li" userId="a9ffafd1-861d-4b38-b633-c19304a1f8fb" providerId="ADAL" clId="{4C830F57-30B3-481E-98AD-39489010C9B5}" dt="2019-10-04T15:51:58.336" v="1373" actId="478"/>
          <ac:spMkLst>
            <pc:docMk/>
            <pc:sldMk cId="3034381177" sldId="259"/>
            <ac:spMk id="3" creationId="{5E16A8E1-7DF6-43B5-BB65-D8CB45D16C6D}"/>
          </ac:spMkLst>
        </pc:spChg>
        <pc:spChg chg="add">
          <ac:chgData name="Guangpu Li" userId="a9ffafd1-861d-4b38-b633-c19304a1f8fb" providerId="ADAL" clId="{4C830F57-30B3-481E-98AD-39489010C9B5}" dt="2019-10-04T15:51:54.937" v="1372"/>
          <ac:spMkLst>
            <pc:docMk/>
            <pc:sldMk cId="3034381177" sldId="259"/>
            <ac:spMk id="4" creationId="{3CEAB98F-8D3F-4792-AEE2-190F6523E6C7}"/>
          </ac:spMkLst>
        </pc:spChg>
        <pc:spChg chg="add mod">
          <ac:chgData name="Guangpu Li" userId="a9ffafd1-861d-4b38-b633-c19304a1f8fb" providerId="ADAL" clId="{4C830F57-30B3-481E-98AD-39489010C9B5}" dt="2019-10-04T15:58:09.023" v="1397" actId="20577"/>
          <ac:spMkLst>
            <pc:docMk/>
            <pc:sldMk cId="3034381177" sldId="259"/>
            <ac:spMk id="5" creationId="{82C7B6C7-76A0-41A2-B3E8-210BA04CF852}"/>
          </ac:spMkLst>
        </pc:spChg>
      </pc:sldChg>
      <pc:sldChg chg="addSp add del">
        <pc:chgData name="Guangpu Li" userId="a9ffafd1-861d-4b38-b633-c19304a1f8fb" providerId="ADAL" clId="{4C830F57-30B3-481E-98AD-39489010C9B5}" dt="2019-10-13T22:25:16.017" v="13492" actId="2696"/>
        <pc:sldMkLst>
          <pc:docMk/>
          <pc:sldMk cId="2259869248" sldId="260"/>
        </pc:sldMkLst>
        <pc:picChg chg="add">
          <ac:chgData name="Guangpu Li" userId="a9ffafd1-861d-4b38-b633-c19304a1f8fb" providerId="ADAL" clId="{4C830F57-30B3-481E-98AD-39489010C9B5}" dt="2019-10-06T20:59:21.140" v="3263"/>
          <ac:picMkLst>
            <pc:docMk/>
            <pc:sldMk cId="2259869248" sldId="260"/>
            <ac:picMk id="4" creationId="{B117572A-2405-4C8B-9AED-92585E77D9E0}"/>
          </ac:picMkLst>
        </pc:picChg>
      </pc:sldChg>
      <pc:sldChg chg="addSp modSp add del">
        <pc:chgData name="Guangpu Li" userId="a9ffafd1-861d-4b38-b633-c19304a1f8fb" providerId="ADAL" clId="{4C830F57-30B3-481E-98AD-39489010C9B5}" dt="2019-10-06T03:28:27.269" v="2406" actId="2696"/>
        <pc:sldMkLst>
          <pc:docMk/>
          <pc:sldMk cId="1666697220" sldId="261"/>
        </pc:sldMkLst>
        <pc:spChg chg="mod">
          <ac:chgData name="Guangpu Li" userId="a9ffafd1-861d-4b38-b633-c19304a1f8fb" providerId="ADAL" clId="{4C830F57-30B3-481E-98AD-39489010C9B5}" dt="2019-10-04T15:02:05.902" v="773" actId="20577"/>
          <ac:spMkLst>
            <pc:docMk/>
            <pc:sldMk cId="1666697220" sldId="261"/>
            <ac:spMk id="2" creationId="{0DC64EB2-766D-41A7-8605-13001D9A1E78}"/>
          </ac:spMkLst>
        </pc:spChg>
        <pc:spChg chg="add mod">
          <ac:chgData name="Guangpu Li" userId="a9ffafd1-861d-4b38-b633-c19304a1f8fb" providerId="ADAL" clId="{4C830F57-30B3-481E-98AD-39489010C9B5}" dt="2019-10-04T15:31:30.481" v="1163" actId="1076"/>
          <ac:spMkLst>
            <pc:docMk/>
            <pc:sldMk cId="1666697220" sldId="261"/>
            <ac:spMk id="3" creationId="{AC848817-4478-425E-9D17-0A1CD414805D}"/>
          </ac:spMkLst>
        </pc:spChg>
      </pc:sldChg>
      <pc:sldChg chg="addSp modSp add del">
        <pc:chgData name="Guangpu Li" userId="a9ffafd1-861d-4b38-b633-c19304a1f8fb" providerId="ADAL" clId="{4C830F57-30B3-481E-98AD-39489010C9B5}" dt="2019-10-06T03:41:48.770" v="2499" actId="2696"/>
        <pc:sldMkLst>
          <pc:docMk/>
          <pc:sldMk cId="2997745725" sldId="262"/>
        </pc:sldMkLst>
        <pc:spChg chg="mod">
          <ac:chgData name="Guangpu Li" userId="a9ffafd1-861d-4b38-b633-c19304a1f8fb" providerId="ADAL" clId="{4C830F57-30B3-481E-98AD-39489010C9B5}" dt="2019-10-04T15:02:14.732" v="778" actId="20577"/>
          <ac:spMkLst>
            <pc:docMk/>
            <pc:sldMk cId="2997745725" sldId="262"/>
            <ac:spMk id="2" creationId="{0DC64EB2-766D-41A7-8605-13001D9A1E78}"/>
          </ac:spMkLst>
        </pc:spChg>
        <pc:spChg chg="add mod">
          <ac:chgData name="Guangpu Li" userId="a9ffafd1-861d-4b38-b633-c19304a1f8fb" providerId="ADAL" clId="{4C830F57-30B3-481E-98AD-39489010C9B5}" dt="2019-10-04T02:53:14.992" v="502" actId="1076"/>
          <ac:spMkLst>
            <pc:docMk/>
            <pc:sldMk cId="2997745725" sldId="262"/>
            <ac:spMk id="3" creationId="{E9218B3D-5E3F-4A66-959F-6897289EF884}"/>
          </ac:spMkLst>
        </pc:spChg>
        <pc:spChg chg="add mod">
          <ac:chgData name="Guangpu Li" userId="a9ffafd1-861d-4b38-b633-c19304a1f8fb" providerId="ADAL" clId="{4C830F57-30B3-481E-98AD-39489010C9B5}" dt="2019-10-04T02:53:12.663" v="501" actId="1076"/>
          <ac:spMkLst>
            <pc:docMk/>
            <pc:sldMk cId="2997745725" sldId="262"/>
            <ac:spMk id="4" creationId="{B62B5EAE-AA1B-4A1C-A38E-1AA128F65AEC}"/>
          </ac:spMkLst>
        </pc:spChg>
        <pc:spChg chg="add mod">
          <ac:chgData name="Guangpu Li" userId="a9ffafd1-861d-4b38-b633-c19304a1f8fb" providerId="ADAL" clId="{4C830F57-30B3-481E-98AD-39489010C9B5}" dt="2019-10-04T02:34:56.541" v="399" actId="1076"/>
          <ac:spMkLst>
            <pc:docMk/>
            <pc:sldMk cId="2997745725" sldId="262"/>
            <ac:spMk id="5" creationId="{8615D4DC-76A7-4152-9796-278ACF3C3567}"/>
          </ac:spMkLst>
        </pc:spChg>
      </pc:sldChg>
      <pc:sldChg chg="add del">
        <pc:chgData name="Guangpu Li" userId="a9ffafd1-861d-4b38-b633-c19304a1f8fb" providerId="ADAL" clId="{4C830F57-30B3-481E-98AD-39489010C9B5}" dt="2019-10-13T22:25:16.114" v="13502" actId="2696"/>
        <pc:sldMkLst>
          <pc:docMk/>
          <pc:sldMk cId="1489920706" sldId="263"/>
        </pc:sldMkLst>
      </pc:sldChg>
      <pc:sldChg chg="addSp delSp modSp add del ord modAnim modNotesTx">
        <pc:chgData name="Guangpu Li" userId="a9ffafd1-861d-4b38-b633-c19304a1f8fb" providerId="ADAL" clId="{4C830F57-30B3-481E-98AD-39489010C9B5}" dt="2019-10-12T15:53:52.364" v="11074" actId="2696"/>
        <pc:sldMkLst>
          <pc:docMk/>
          <pc:sldMk cId="2820722335" sldId="263"/>
        </pc:sldMkLst>
        <pc:spChg chg="mod">
          <ac:chgData name="Guangpu Li" userId="a9ffafd1-861d-4b38-b633-c19304a1f8fb" providerId="ADAL" clId="{4C830F57-30B3-481E-98AD-39489010C9B5}" dt="2019-10-07T04:00:33.251" v="5048" actId="20577"/>
          <ac:spMkLst>
            <pc:docMk/>
            <pc:sldMk cId="2820722335" sldId="263"/>
            <ac:spMk id="2" creationId="{0DC64EB2-766D-41A7-8605-13001D9A1E78}"/>
          </ac:spMkLst>
        </pc:spChg>
        <pc:spChg chg="add del mod">
          <ac:chgData name="Guangpu Li" userId="a9ffafd1-861d-4b38-b633-c19304a1f8fb" providerId="ADAL" clId="{4C830F57-30B3-481E-98AD-39489010C9B5}" dt="2019-10-07T00:56:55.013" v="4040"/>
          <ac:spMkLst>
            <pc:docMk/>
            <pc:sldMk cId="2820722335" sldId="263"/>
            <ac:spMk id="3" creationId="{C04C2774-41A4-4DDE-8243-89F3368A9831}"/>
          </ac:spMkLst>
        </pc:spChg>
        <pc:spChg chg="add del mod">
          <ac:chgData name="Guangpu Li" userId="a9ffafd1-861d-4b38-b633-c19304a1f8fb" providerId="ADAL" clId="{4C830F57-30B3-481E-98AD-39489010C9B5}" dt="2019-10-07T00:56:55.012" v="4038"/>
          <ac:spMkLst>
            <pc:docMk/>
            <pc:sldMk cId="2820722335" sldId="263"/>
            <ac:spMk id="4" creationId="{B16DF061-FBEC-426E-AB2B-3BA893E07836}"/>
          </ac:spMkLst>
        </pc:spChg>
        <pc:spChg chg="add mod">
          <ac:chgData name="Guangpu Li" userId="a9ffafd1-861d-4b38-b633-c19304a1f8fb" providerId="ADAL" clId="{4C830F57-30B3-481E-98AD-39489010C9B5}" dt="2019-10-09T20:40:28.689" v="8032" actId="1076"/>
          <ac:spMkLst>
            <pc:docMk/>
            <pc:sldMk cId="2820722335" sldId="263"/>
            <ac:spMk id="4" creationId="{BD1DC1EE-1818-4450-B528-4AC93C04E849}"/>
          </ac:spMkLst>
        </pc:spChg>
        <pc:spChg chg="add del mod">
          <ac:chgData name="Guangpu Li" userId="a9ffafd1-861d-4b38-b633-c19304a1f8fb" providerId="ADAL" clId="{4C830F57-30B3-481E-98AD-39489010C9B5}" dt="2019-10-07T00:56:55.011" v="4036"/>
          <ac:spMkLst>
            <pc:docMk/>
            <pc:sldMk cId="2820722335" sldId="263"/>
            <ac:spMk id="5" creationId="{7E3FC71D-52EF-4F5D-A59A-BAD3A204B41B}"/>
          </ac:spMkLst>
        </pc:spChg>
        <pc:spChg chg="add mod">
          <ac:chgData name="Guangpu Li" userId="a9ffafd1-861d-4b38-b633-c19304a1f8fb" providerId="ADAL" clId="{4C830F57-30B3-481E-98AD-39489010C9B5}" dt="2019-10-09T20:40:28.689" v="8032" actId="1076"/>
          <ac:spMkLst>
            <pc:docMk/>
            <pc:sldMk cId="2820722335" sldId="263"/>
            <ac:spMk id="5" creationId="{D22AE730-930A-454D-9126-3381155E489A}"/>
          </ac:spMkLst>
        </pc:spChg>
        <pc:spChg chg="add del mod">
          <ac:chgData name="Guangpu Li" userId="a9ffafd1-861d-4b38-b633-c19304a1f8fb" providerId="ADAL" clId="{4C830F57-30B3-481E-98AD-39489010C9B5}" dt="2019-10-09T04:11:31.594" v="7858" actId="478"/>
          <ac:spMkLst>
            <pc:docMk/>
            <pc:sldMk cId="2820722335" sldId="263"/>
            <ac:spMk id="6" creationId="{734106A0-4839-4286-8990-E8D29B9F0CA7}"/>
          </ac:spMkLst>
        </pc:spChg>
        <pc:spChg chg="add del mod">
          <ac:chgData name="Guangpu Li" userId="a9ffafd1-861d-4b38-b633-c19304a1f8fb" providerId="ADAL" clId="{4C830F57-30B3-481E-98AD-39489010C9B5}" dt="2019-10-07T01:02:23.801" v="4090" actId="478"/>
          <ac:spMkLst>
            <pc:docMk/>
            <pc:sldMk cId="2820722335" sldId="263"/>
            <ac:spMk id="7" creationId="{FC5CCBDD-7816-47E0-B3D7-A56F43843232}"/>
          </ac:spMkLst>
        </pc:spChg>
        <pc:spChg chg="add mod">
          <ac:chgData name="Guangpu Li" userId="a9ffafd1-861d-4b38-b633-c19304a1f8fb" providerId="ADAL" clId="{4C830F57-30B3-481E-98AD-39489010C9B5}" dt="2019-10-09T20:40:28.689" v="8032" actId="1076"/>
          <ac:spMkLst>
            <pc:docMk/>
            <pc:sldMk cId="2820722335" sldId="263"/>
            <ac:spMk id="8" creationId="{EA8EC841-21E0-4FCA-B7F9-EC7A0A705B14}"/>
          </ac:spMkLst>
        </pc:spChg>
        <pc:spChg chg="add del mod">
          <ac:chgData name="Guangpu Li" userId="a9ffafd1-861d-4b38-b633-c19304a1f8fb" providerId="ADAL" clId="{4C830F57-30B3-481E-98AD-39489010C9B5}" dt="2019-10-09T04:11:33.816" v="7860" actId="478"/>
          <ac:spMkLst>
            <pc:docMk/>
            <pc:sldMk cId="2820722335" sldId="263"/>
            <ac:spMk id="10" creationId="{F455776A-1231-4282-B447-DE3194CB0EC3}"/>
          </ac:spMkLst>
        </pc:spChg>
        <pc:spChg chg="add del mod">
          <ac:chgData name="Guangpu Li" userId="a9ffafd1-861d-4b38-b633-c19304a1f8fb" providerId="ADAL" clId="{4C830F57-30B3-481E-98AD-39489010C9B5}" dt="2019-10-07T01:02:23.801" v="4090" actId="478"/>
          <ac:spMkLst>
            <pc:docMk/>
            <pc:sldMk cId="2820722335" sldId="263"/>
            <ac:spMk id="11" creationId="{02BF81D7-08C3-402E-A691-811D9B7D78C5}"/>
          </ac:spMkLst>
        </pc:spChg>
        <pc:spChg chg="add mod">
          <ac:chgData name="Guangpu Li" userId="a9ffafd1-861d-4b38-b633-c19304a1f8fb" providerId="ADAL" clId="{4C830F57-30B3-481E-98AD-39489010C9B5}" dt="2019-10-09T20:34:41.985" v="8006" actId="20577"/>
          <ac:spMkLst>
            <pc:docMk/>
            <pc:sldMk cId="2820722335" sldId="263"/>
            <ac:spMk id="11" creationId="{F6686C00-ABC4-40B3-9BE5-0CA01CC22FE2}"/>
          </ac:spMkLst>
        </pc:spChg>
        <pc:spChg chg="add del mod">
          <ac:chgData name="Guangpu Li" userId="a9ffafd1-861d-4b38-b633-c19304a1f8fb" providerId="ADAL" clId="{4C830F57-30B3-481E-98AD-39489010C9B5}" dt="2019-10-09T04:11:33.088" v="7859" actId="478"/>
          <ac:spMkLst>
            <pc:docMk/>
            <pc:sldMk cId="2820722335" sldId="263"/>
            <ac:spMk id="12" creationId="{D7C3F35E-23AD-48E0-922D-95F66070B14D}"/>
          </ac:spMkLst>
        </pc:spChg>
        <pc:spChg chg="add mod">
          <ac:chgData name="Guangpu Li" userId="a9ffafd1-861d-4b38-b633-c19304a1f8fb" providerId="ADAL" clId="{4C830F57-30B3-481E-98AD-39489010C9B5}" dt="2019-10-09T20:40:28.689" v="8032" actId="1076"/>
          <ac:spMkLst>
            <pc:docMk/>
            <pc:sldMk cId="2820722335" sldId="263"/>
            <ac:spMk id="13" creationId="{450D391E-0178-49EE-AAC8-4EE875D49328}"/>
          </ac:spMkLst>
        </pc:spChg>
        <pc:spChg chg="add del mod">
          <ac:chgData name="Guangpu Li" userId="a9ffafd1-861d-4b38-b633-c19304a1f8fb" providerId="ADAL" clId="{4C830F57-30B3-481E-98AD-39489010C9B5}" dt="2019-10-09T04:11:31.594" v="7858" actId="478"/>
          <ac:spMkLst>
            <pc:docMk/>
            <pc:sldMk cId="2820722335" sldId="263"/>
            <ac:spMk id="13" creationId="{E4794928-8E1A-491F-8F93-8EF06034A50F}"/>
          </ac:spMkLst>
        </pc:spChg>
        <pc:spChg chg="add del mod">
          <ac:chgData name="Guangpu Li" userId="a9ffafd1-861d-4b38-b633-c19304a1f8fb" providerId="ADAL" clId="{4C830F57-30B3-481E-98AD-39489010C9B5}" dt="2019-10-09T04:11:31.594" v="7858" actId="478"/>
          <ac:spMkLst>
            <pc:docMk/>
            <pc:sldMk cId="2820722335" sldId="263"/>
            <ac:spMk id="14" creationId="{4936140F-5C63-4769-A6BC-39875BB22AE6}"/>
          </ac:spMkLst>
        </pc:spChg>
        <pc:spChg chg="add mod">
          <ac:chgData name="Guangpu Li" userId="a9ffafd1-861d-4b38-b633-c19304a1f8fb" providerId="ADAL" clId="{4C830F57-30B3-481E-98AD-39489010C9B5}" dt="2019-10-09T20:40:28.689" v="8032" actId="1076"/>
          <ac:spMkLst>
            <pc:docMk/>
            <pc:sldMk cId="2820722335" sldId="263"/>
            <ac:spMk id="14" creationId="{C7863F18-AF11-48E9-BD6E-E2060D0F2642}"/>
          </ac:spMkLst>
        </pc:spChg>
        <pc:spChg chg="add mod">
          <ac:chgData name="Guangpu Li" userId="a9ffafd1-861d-4b38-b633-c19304a1f8fb" providerId="ADAL" clId="{4C830F57-30B3-481E-98AD-39489010C9B5}" dt="2019-10-09T20:40:28.689" v="8032" actId="1076"/>
          <ac:spMkLst>
            <pc:docMk/>
            <pc:sldMk cId="2820722335" sldId="263"/>
            <ac:spMk id="15" creationId="{D0628E6D-D4B8-4CE5-9F85-46EEDEF3D74C}"/>
          </ac:spMkLst>
        </pc:spChg>
        <pc:graphicFrameChg chg="add del mod modGraphic">
          <ac:chgData name="Guangpu Li" userId="a9ffafd1-861d-4b38-b633-c19304a1f8fb" providerId="ADAL" clId="{4C830F57-30B3-481E-98AD-39489010C9B5}" dt="2019-10-09T04:11:35.643" v="7861" actId="478"/>
          <ac:graphicFrameMkLst>
            <pc:docMk/>
            <pc:sldMk cId="2820722335" sldId="263"/>
            <ac:graphicFrameMk id="15" creationId="{D62F6F3B-F3F1-4419-9477-C1F733C724F6}"/>
          </ac:graphicFrameMkLst>
        </pc:graphicFrameChg>
        <pc:cxnChg chg="add mod">
          <ac:chgData name="Guangpu Li" userId="a9ffafd1-861d-4b38-b633-c19304a1f8fb" providerId="ADAL" clId="{4C830F57-30B3-481E-98AD-39489010C9B5}" dt="2019-10-09T20:41:43.766" v="8046" actId="1076"/>
          <ac:cxnSpMkLst>
            <pc:docMk/>
            <pc:sldMk cId="2820722335" sldId="263"/>
            <ac:cxnSpMk id="6" creationId="{C068B77B-4336-4B62-8FFD-E4D167B9B099}"/>
          </ac:cxnSpMkLst>
        </pc:cxnChg>
        <pc:cxnChg chg="add mod">
          <ac:chgData name="Guangpu Li" userId="a9ffafd1-861d-4b38-b633-c19304a1f8fb" providerId="ADAL" clId="{4C830F57-30B3-481E-98AD-39489010C9B5}" dt="2019-10-09T20:40:28.689" v="8032" actId="1076"/>
          <ac:cxnSpMkLst>
            <pc:docMk/>
            <pc:sldMk cId="2820722335" sldId="263"/>
            <ac:cxnSpMk id="7" creationId="{78954D13-8DF1-40CC-AA56-8283F43A5EA6}"/>
          </ac:cxnSpMkLst>
        </pc:cxnChg>
        <pc:cxnChg chg="add del mod">
          <ac:chgData name="Guangpu Li" userId="a9ffafd1-861d-4b38-b633-c19304a1f8fb" providerId="ADAL" clId="{4C830F57-30B3-481E-98AD-39489010C9B5}" dt="2019-10-09T04:11:31.594" v="7858" actId="478"/>
          <ac:cxnSpMkLst>
            <pc:docMk/>
            <pc:sldMk cId="2820722335" sldId="263"/>
            <ac:cxnSpMk id="8" creationId="{5DFF3EFF-AEA1-446B-9793-69CC6F2953FC}"/>
          </ac:cxnSpMkLst>
        </pc:cxnChg>
        <pc:cxnChg chg="add del mod">
          <ac:chgData name="Guangpu Li" userId="a9ffafd1-861d-4b38-b633-c19304a1f8fb" providerId="ADAL" clId="{4C830F57-30B3-481E-98AD-39489010C9B5}" dt="2019-10-07T01:02:23.801" v="4090" actId="478"/>
          <ac:cxnSpMkLst>
            <pc:docMk/>
            <pc:sldMk cId="2820722335" sldId="263"/>
            <ac:cxnSpMk id="9" creationId="{427032EB-A5CF-44F0-B76F-ED9640072FE7}"/>
          </ac:cxnSpMkLst>
        </pc:cxnChg>
        <pc:cxnChg chg="add del mod">
          <ac:chgData name="Guangpu Li" userId="a9ffafd1-861d-4b38-b633-c19304a1f8fb" providerId="ADAL" clId="{4C830F57-30B3-481E-98AD-39489010C9B5}" dt="2019-10-09T04:11:31.594" v="7858" actId="478"/>
          <ac:cxnSpMkLst>
            <pc:docMk/>
            <pc:sldMk cId="2820722335" sldId="263"/>
            <ac:cxnSpMk id="18" creationId="{53B4B30A-CB4B-4AB8-BDFA-1496509B55D9}"/>
          </ac:cxnSpMkLst>
        </pc:cxnChg>
      </pc:sldChg>
      <pc:sldChg chg="addSp delSp modSp add del ord modAnim modCm modNotesTx">
        <pc:chgData name="Guangpu Li" userId="a9ffafd1-861d-4b38-b633-c19304a1f8fb" providerId="ADAL" clId="{4C830F57-30B3-481E-98AD-39489010C9B5}" dt="2019-10-12T15:53:52.391" v="11077" actId="2696"/>
        <pc:sldMkLst>
          <pc:docMk/>
          <pc:sldMk cId="527127150" sldId="264"/>
        </pc:sldMkLst>
        <pc:spChg chg="mod">
          <ac:chgData name="Guangpu Li" userId="a9ffafd1-861d-4b38-b633-c19304a1f8fb" providerId="ADAL" clId="{4C830F57-30B3-481E-98AD-39489010C9B5}" dt="2019-10-10T03:09:28.231" v="10535" actId="20577"/>
          <ac:spMkLst>
            <pc:docMk/>
            <pc:sldMk cId="527127150" sldId="264"/>
            <ac:spMk id="2" creationId="{0DC64EB2-766D-41A7-8605-13001D9A1E78}"/>
          </ac:spMkLst>
        </pc:spChg>
        <pc:spChg chg="add del">
          <ac:chgData name="Guangpu Li" userId="a9ffafd1-861d-4b38-b633-c19304a1f8fb" providerId="ADAL" clId="{4C830F57-30B3-481E-98AD-39489010C9B5}" dt="2019-10-04T03:56:09.166" v="553" actId="478"/>
          <ac:spMkLst>
            <pc:docMk/>
            <pc:sldMk cId="527127150" sldId="264"/>
            <ac:spMk id="3" creationId="{6C503668-8E01-401B-968C-0CD4338B64BA}"/>
          </ac:spMkLst>
        </pc:spChg>
        <pc:spChg chg="add del mod">
          <ac:chgData name="Guangpu Li" userId="a9ffafd1-861d-4b38-b633-c19304a1f8fb" providerId="ADAL" clId="{4C830F57-30B3-481E-98AD-39489010C9B5}" dt="2019-10-07T01:43:26.809" v="4482" actId="478"/>
          <ac:spMkLst>
            <pc:docMk/>
            <pc:sldMk cId="527127150" sldId="264"/>
            <ac:spMk id="3" creationId="{AD25FD2D-5E80-4988-A6B8-31B6B78E6D9F}"/>
          </ac:spMkLst>
        </pc:spChg>
        <pc:spChg chg="add mod">
          <ac:chgData name="Guangpu Li" userId="a9ffafd1-861d-4b38-b633-c19304a1f8fb" providerId="ADAL" clId="{4C830F57-30B3-481E-98AD-39489010C9B5}" dt="2019-10-07T01:46:33.541" v="4522" actId="1076"/>
          <ac:spMkLst>
            <pc:docMk/>
            <pc:sldMk cId="527127150" sldId="264"/>
            <ac:spMk id="9" creationId="{AC7D7D06-A78D-45C2-9A4D-6A18F47264EE}"/>
          </ac:spMkLst>
        </pc:spChg>
        <pc:spChg chg="add mod">
          <ac:chgData name="Guangpu Li" userId="a9ffafd1-861d-4b38-b633-c19304a1f8fb" providerId="ADAL" clId="{4C830F57-30B3-481E-98AD-39489010C9B5}" dt="2019-10-07T01:50:03.880" v="4569" actId="1076"/>
          <ac:spMkLst>
            <pc:docMk/>
            <pc:sldMk cId="527127150" sldId="264"/>
            <ac:spMk id="10" creationId="{E86485E8-130B-49D4-A2C8-4A201B27378F}"/>
          </ac:spMkLst>
        </pc:spChg>
        <pc:spChg chg="add mod">
          <ac:chgData name="Guangpu Li" userId="a9ffafd1-861d-4b38-b633-c19304a1f8fb" providerId="ADAL" clId="{4C830F57-30B3-481E-98AD-39489010C9B5}" dt="2019-10-07T01:47:59.773" v="4535" actId="1076"/>
          <ac:spMkLst>
            <pc:docMk/>
            <pc:sldMk cId="527127150" sldId="264"/>
            <ac:spMk id="12" creationId="{7BCC3610-38BC-4DEF-B4D4-775E64F61A18}"/>
          </ac:spMkLst>
        </pc:spChg>
        <pc:spChg chg="add mod">
          <ac:chgData name="Guangpu Li" userId="a9ffafd1-861d-4b38-b633-c19304a1f8fb" providerId="ADAL" clId="{4C830F57-30B3-481E-98AD-39489010C9B5}" dt="2019-10-07T01:50:10.367" v="4571" actId="1076"/>
          <ac:spMkLst>
            <pc:docMk/>
            <pc:sldMk cId="527127150" sldId="264"/>
            <ac:spMk id="13" creationId="{047FF41F-881F-4EF1-BAC4-E2AEFE11B94E}"/>
          </ac:spMkLst>
        </pc:spChg>
        <pc:spChg chg="add mod">
          <ac:chgData name="Guangpu Li" userId="a9ffafd1-861d-4b38-b633-c19304a1f8fb" providerId="ADAL" clId="{4C830F57-30B3-481E-98AD-39489010C9B5}" dt="2019-10-07T01:50:07.946" v="4570" actId="1076"/>
          <ac:spMkLst>
            <pc:docMk/>
            <pc:sldMk cId="527127150" sldId="264"/>
            <ac:spMk id="14" creationId="{0585C269-5A5B-4575-A15F-6D676473A234}"/>
          </ac:spMkLst>
        </pc:spChg>
        <pc:spChg chg="add mod">
          <ac:chgData name="Guangpu Li" userId="a9ffafd1-861d-4b38-b633-c19304a1f8fb" providerId="ADAL" clId="{4C830F57-30B3-481E-98AD-39489010C9B5}" dt="2019-10-07T01:50:03.880" v="4569" actId="1076"/>
          <ac:spMkLst>
            <pc:docMk/>
            <pc:sldMk cId="527127150" sldId="264"/>
            <ac:spMk id="15" creationId="{3FD68B3A-4D09-4344-871B-4D3B70951B39}"/>
          </ac:spMkLst>
        </pc:spChg>
        <pc:spChg chg="add del mod">
          <ac:chgData name="Guangpu Li" userId="a9ffafd1-861d-4b38-b633-c19304a1f8fb" providerId="ADAL" clId="{4C830F57-30B3-481E-98AD-39489010C9B5}" dt="2019-10-09T21:08:47.978" v="8220" actId="478"/>
          <ac:spMkLst>
            <pc:docMk/>
            <pc:sldMk cId="527127150" sldId="264"/>
            <ac:spMk id="17" creationId="{DBBF6BF9-2766-4422-8408-5323805B44F4}"/>
          </ac:spMkLst>
        </pc:spChg>
        <pc:spChg chg="add del mod">
          <ac:chgData name="Guangpu Li" userId="a9ffafd1-861d-4b38-b633-c19304a1f8fb" providerId="ADAL" clId="{4C830F57-30B3-481E-98AD-39489010C9B5}" dt="2019-10-09T21:08:50.314" v="8221" actId="478"/>
          <ac:spMkLst>
            <pc:docMk/>
            <pc:sldMk cId="527127150" sldId="264"/>
            <ac:spMk id="18" creationId="{70C617C9-8B0E-4DB0-A6AE-114B41A0B1AB}"/>
          </ac:spMkLst>
        </pc:spChg>
        <pc:spChg chg="add mod">
          <ac:chgData name="Guangpu Li" userId="a9ffafd1-861d-4b38-b633-c19304a1f8fb" providerId="ADAL" clId="{4C830F57-30B3-481E-98AD-39489010C9B5}" dt="2019-10-07T01:52:41.816" v="4633" actId="207"/>
          <ac:spMkLst>
            <pc:docMk/>
            <pc:sldMk cId="527127150" sldId="264"/>
            <ac:spMk id="19" creationId="{4001EAD9-72E6-4CF9-B869-FB7E79C4CF4B}"/>
          </ac:spMkLst>
        </pc:spChg>
        <pc:spChg chg="add mod">
          <ac:chgData name="Guangpu Li" userId="a9ffafd1-861d-4b38-b633-c19304a1f8fb" providerId="ADAL" clId="{4C830F57-30B3-481E-98AD-39489010C9B5}" dt="2019-10-07T01:52:48.131" v="4635" actId="207"/>
          <ac:spMkLst>
            <pc:docMk/>
            <pc:sldMk cId="527127150" sldId="264"/>
            <ac:spMk id="20" creationId="{6273AFB1-8FD5-4360-B541-F3BF529A60C7}"/>
          </ac:spMkLst>
        </pc:spChg>
        <pc:cxnChg chg="add mod">
          <ac:chgData name="Guangpu Li" userId="a9ffafd1-861d-4b38-b633-c19304a1f8fb" providerId="ADAL" clId="{4C830F57-30B3-481E-98AD-39489010C9B5}" dt="2019-10-07T01:50:12.886" v="4572" actId="14100"/>
          <ac:cxnSpMkLst>
            <pc:docMk/>
            <pc:sldMk cId="527127150" sldId="264"/>
            <ac:cxnSpMk id="5" creationId="{6F742E67-788E-4DF9-9A34-BC39CFB936AA}"/>
          </ac:cxnSpMkLst>
        </pc:cxnChg>
        <pc:cxnChg chg="add mod">
          <ac:chgData name="Guangpu Li" userId="a9ffafd1-861d-4b38-b633-c19304a1f8fb" providerId="ADAL" clId="{4C830F57-30B3-481E-98AD-39489010C9B5}" dt="2019-10-07T01:50:03.880" v="4569" actId="1076"/>
          <ac:cxnSpMkLst>
            <pc:docMk/>
            <pc:sldMk cId="527127150" sldId="264"/>
            <ac:cxnSpMk id="6" creationId="{B4DFC256-F713-4B32-8B8A-26F99A400898}"/>
          </ac:cxnSpMkLst>
        </pc:cxnChg>
      </pc:sldChg>
      <pc:sldChg chg="add del">
        <pc:chgData name="Guangpu Li" userId="a9ffafd1-861d-4b38-b633-c19304a1f8fb" providerId="ADAL" clId="{4C830F57-30B3-481E-98AD-39489010C9B5}" dt="2019-10-13T22:25:16.148" v="13506" actId="2696"/>
        <pc:sldMkLst>
          <pc:docMk/>
          <pc:sldMk cId="3767113016" sldId="264"/>
        </pc:sldMkLst>
      </pc:sldChg>
      <pc:sldChg chg="addSp modSp add del modNotesTx">
        <pc:chgData name="Guangpu Li" userId="a9ffafd1-861d-4b38-b633-c19304a1f8fb" providerId="ADAL" clId="{4C830F57-30B3-481E-98AD-39489010C9B5}" dt="2019-10-06T04:26:27.021" v="2599" actId="2696"/>
        <pc:sldMkLst>
          <pc:docMk/>
          <pc:sldMk cId="1495018663" sldId="265"/>
        </pc:sldMkLst>
        <pc:spChg chg="mod">
          <ac:chgData name="Guangpu Li" userId="a9ffafd1-861d-4b38-b633-c19304a1f8fb" providerId="ADAL" clId="{4C830F57-30B3-481E-98AD-39489010C9B5}" dt="2019-10-04T03:58:46.844" v="574" actId="20577"/>
          <ac:spMkLst>
            <pc:docMk/>
            <pc:sldMk cId="1495018663" sldId="265"/>
            <ac:spMk id="2" creationId="{0DC64EB2-766D-41A7-8605-13001D9A1E78}"/>
          </ac:spMkLst>
        </pc:spChg>
        <pc:spChg chg="add">
          <ac:chgData name="Guangpu Li" userId="a9ffafd1-861d-4b38-b633-c19304a1f8fb" providerId="ADAL" clId="{4C830F57-30B3-481E-98AD-39489010C9B5}" dt="2019-10-04T18:31:41.610" v="1588"/>
          <ac:spMkLst>
            <pc:docMk/>
            <pc:sldMk cId="1495018663" sldId="265"/>
            <ac:spMk id="3" creationId="{7FC05F72-EEF5-4D5C-8B56-824CB653224E}"/>
          </ac:spMkLst>
        </pc:spChg>
        <pc:spChg chg="add">
          <ac:chgData name="Guangpu Li" userId="a9ffafd1-861d-4b38-b633-c19304a1f8fb" providerId="ADAL" clId="{4C830F57-30B3-481E-98AD-39489010C9B5}" dt="2019-10-04T18:31:41.610" v="1588"/>
          <ac:spMkLst>
            <pc:docMk/>
            <pc:sldMk cId="1495018663" sldId="265"/>
            <ac:spMk id="4" creationId="{F9492620-0AEA-4EBD-8629-9E539367E3D7}"/>
          </ac:spMkLst>
        </pc:spChg>
      </pc:sldChg>
      <pc:sldChg chg="addSp delSp modSp add del modAnim addCm delCm modCm modNotesTx">
        <pc:chgData name="Guangpu Li" userId="a9ffafd1-861d-4b38-b633-c19304a1f8fb" providerId="ADAL" clId="{4C830F57-30B3-481E-98AD-39489010C9B5}" dt="2019-10-20T02:42:24.942" v="35022" actId="2696"/>
        <pc:sldMkLst>
          <pc:docMk/>
          <pc:sldMk cId="154338213" sldId="266"/>
        </pc:sldMkLst>
        <pc:spChg chg="mod">
          <ac:chgData name="Guangpu Li" userId="a9ffafd1-861d-4b38-b633-c19304a1f8fb" providerId="ADAL" clId="{4C830F57-30B3-481E-98AD-39489010C9B5}" dt="2019-10-09T01:40:42.049" v="7482" actId="1076"/>
          <ac:spMkLst>
            <pc:docMk/>
            <pc:sldMk cId="154338213" sldId="266"/>
            <ac:spMk id="2" creationId="{0DC64EB2-766D-41A7-8605-13001D9A1E78}"/>
          </ac:spMkLst>
        </pc:spChg>
        <pc:spChg chg="add del">
          <ac:chgData name="Guangpu Li" userId="a9ffafd1-861d-4b38-b633-c19304a1f8fb" providerId="ADAL" clId="{4C830F57-30B3-481E-98AD-39489010C9B5}" dt="2019-10-13T16:12:09.617" v="12683"/>
          <ac:spMkLst>
            <pc:docMk/>
            <pc:sldMk cId="154338213" sldId="266"/>
            <ac:spMk id="6" creationId="{28BF53D6-B781-482E-B1DC-E9BDB5987FDF}"/>
          </ac:spMkLst>
        </pc:spChg>
        <pc:spChg chg="del">
          <ac:chgData name="Guangpu Li" userId="a9ffafd1-861d-4b38-b633-c19304a1f8fb" providerId="ADAL" clId="{4C830F57-30B3-481E-98AD-39489010C9B5}" dt="2019-10-13T15:48:18.665" v="12333" actId="478"/>
          <ac:spMkLst>
            <pc:docMk/>
            <pc:sldMk cId="154338213" sldId="266"/>
            <ac:spMk id="10" creationId="{7DA101A0-18CC-42DD-98B2-40A19FB82CD6}"/>
          </ac:spMkLst>
        </pc:spChg>
        <pc:spChg chg="add del mod">
          <ac:chgData name="Guangpu Li" userId="a9ffafd1-861d-4b38-b633-c19304a1f8fb" providerId="ADAL" clId="{4C830F57-30B3-481E-98AD-39489010C9B5}" dt="2019-10-09T01:40:51.411" v="7483" actId="478"/>
          <ac:spMkLst>
            <pc:docMk/>
            <pc:sldMk cId="154338213" sldId="266"/>
            <ac:spMk id="12" creationId="{09009056-BF67-4786-A8C6-26452D58A3A2}"/>
          </ac:spMkLst>
        </pc:spChg>
        <pc:spChg chg="add del mod">
          <ac:chgData name="Guangpu Li" userId="a9ffafd1-861d-4b38-b633-c19304a1f8fb" providerId="ADAL" clId="{4C830F57-30B3-481E-98AD-39489010C9B5}" dt="2019-10-09T01:40:51.411" v="7483" actId="478"/>
          <ac:spMkLst>
            <pc:docMk/>
            <pc:sldMk cId="154338213" sldId="266"/>
            <ac:spMk id="13" creationId="{9781C1CF-28E0-4625-97BE-ABFBDA1E2083}"/>
          </ac:spMkLst>
        </pc:spChg>
        <pc:spChg chg="add del mod">
          <ac:chgData name="Guangpu Li" userId="a9ffafd1-861d-4b38-b633-c19304a1f8fb" providerId="ADAL" clId="{4C830F57-30B3-481E-98AD-39489010C9B5}" dt="2019-10-09T01:40:51.411" v="7483" actId="478"/>
          <ac:spMkLst>
            <pc:docMk/>
            <pc:sldMk cId="154338213" sldId="266"/>
            <ac:spMk id="14" creationId="{94792C5D-2965-4685-A090-A23C622F572C}"/>
          </ac:spMkLst>
        </pc:spChg>
        <pc:spChg chg="add del mod">
          <ac:chgData name="Guangpu Li" userId="a9ffafd1-861d-4b38-b633-c19304a1f8fb" providerId="ADAL" clId="{4C830F57-30B3-481E-98AD-39489010C9B5}" dt="2019-10-09T01:40:51.411" v="7483" actId="478"/>
          <ac:spMkLst>
            <pc:docMk/>
            <pc:sldMk cId="154338213" sldId="266"/>
            <ac:spMk id="15" creationId="{1D18B6CD-6E15-4E87-B8B5-6A8634315273}"/>
          </ac:spMkLst>
        </pc:spChg>
        <pc:spChg chg="del">
          <ac:chgData name="Guangpu Li" userId="a9ffafd1-861d-4b38-b633-c19304a1f8fb" providerId="ADAL" clId="{4C830F57-30B3-481E-98AD-39489010C9B5}" dt="2019-10-13T15:48:07.193" v="12329" actId="478"/>
          <ac:spMkLst>
            <pc:docMk/>
            <pc:sldMk cId="154338213" sldId="266"/>
            <ac:spMk id="15" creationId="{83486349-67ED-4928-A031-BABFFE4764AB}"/>
          </ac:spMkLst>
        </pc:spChg>
        <pc:spChg chg="add del mod">
          <ac:chgData name="Guangpu Li" userId="a9ffafd1-861d-4b38-b633-c19304a1f8fb" providerId="ADAL" clId="{4C830F57-30B3-481E-98AD-39489010C9B5}" dt="2019-10-09T01:40:51.411" v="7483" actId="478"/>
          <ac:spMkLst>
            <pc:docMk/>
            <pc:sldMk cId="154338213" sldId="266"/>
            <ac:spMk id="16" creationId="{C90FC606-5B35-4BE5-9AA9-457334E7A3AA}"/>
          </ac:spMkLst>
        </pc:spChg>
        <pc:spChg chg="add del mod">
          <ac:chgData name="Guangpu Li" userId="a9ffafd1-861d-4b38-b633-c19304a1f8fb" providerId="ADAL" clId="{4C830F57-30B3-481E-98AD-39489010C9B5}" dt="2019-10-09T01:40:51.411" v="7483" actId="478"/>
          <ac:spMkLst>
            <pc:docMk/>
            <pc:sldMk cId="154338213" sldId="266"/>
            <ac:spMk id="17" creationId="{A571B76F-D223-4A31-BF40-E49FD2F1EF7A}"/>
          </ac:spMkLst>
        </pc:spChg>
        <pc:spChg chg="add del mod">
          <ac:chgData name="Guangpu Li" userId="a9ffafd1-861d-4b38-b633-c19304a1f8fb" providerId="ADAL" clId="{4C830F57-30B3-481E-98AD-39489010C9B5}" dt="2019-10-09T01:40:51.411" v="7483" actId="478"/>
          <ac:spMkLst>
            <pc:docMk/>
            <pc:sldMk cId="154338213" sldId="266"/>
            <ac:spMk id="18" creationId="{A5B976D4-B9CE-42C1-9AA6-8B03B8A86F95}"/>
          </ac:spMkLst>
        </pc:spChg>
        <pc:spChg chg="add del mod">
          <ac:chgData name="Guangpu Li" userId="a9ffafd1-861d-4b38-b633-c19304a1f8fb" providerId="ADAL" clId="{4C830F57-30B3-481E-98AD-39489010C9B5}" dt="2019-10-09T01:40:51.411" v="7483" actId="478"/>
          <ac:spMkLst>
            <pc:docMk/>
            <pc:sldMk cId="154338213" sldId="266"/>
            <ac:spMk id="19" creationId="{A2BA0A59-F3AE-47FE-BF0D-F757C658C3BC}"/>
          </ac:spMkLst>
        </pc:spChg>
        <pc:spChg chg="del">
          <ac:chgData name="Guangpu Li" userId="a9ffafd1-861d-4b38-b633-c19304a1f8fb" providerId="ADAL" clId="{4C830F57-30B3-481E-98AD-39489010C9B5}" dt="2019-10-13T15:48:15.818" v="12332" actId="478"/>
          <ac:spMkLst>
            <pc:docMk/>
            <pc:sldMk cId="154338213" sldId="266"/>
            <ac:spMk id="20" creationId="{07A94195-8B83-47E2-B346-41C18B5669A8}"/>
          </ac:spMkLst>
        </pc:spChg>
        <pc:spChg chg="add del mod">
          <ac:chgData name="Guangpu Li" userId="a9ffafd1-861d-4b38-b633-c19304a1f8fb" providerId="ADAL" clId="{4C830F57-30B3-481E-98AD-39489010C9B5}" dt="2019-10-09T01:40:51.411" v="7483" actId="478"/>
          <ac:spMkLst>
            <pc:docMk/>
            <pc:sldMk cId="154338213" sldId="266"/>
            <ac:spMk id="20" creationId="{DDBEAD79-2025-4480-BA28-1DEF283A0544}"/>
          </ac:spMkLst>
        </pc:spChg>
        <pc:spChg chg="mod">
          <ac:chgData name="Guangpu Li" userId="a9ffafd1-861d-4b38-b633-c19304a1f8fb" providerId="ADAL" clId="{4C830F57-30B3-481E-98AD-39489010C9B5}" dt="2019-10-13T15:50:17.578" v="12560" actId="20577"/>
          <ac:spMkLst>
            <pc:docMk/>
            <pc:sldMk cId="154338213" sldId="266"/>
            <ac:spMk id="21" creationId="{148F763D-B3BC-457B-B050-81C212B36A18}"/>
          </ac:spMkLst>
        </pc:spChg>
        <pc:spChg chg="mod">
          <ac:chgData name="Guangpu Li" userId="a9ffafd1-861d-4b38-b633-c19304a1f8fb" providerId="ADAL" clId="{4C830F57-30B3-481E-98AD-39489010C9B5}" dt="2019-10-13T16:12:26.026" v="12687" actId="14100"/>
          <ac:spMkLst>
            <pc:docMk/>
            <pc:sldMk cId="154338213" sldId="266"/>
            <ac:spMk id="22" creationId="{BFF0FDFB-5B6B-493A-ADD2-B2329EB2F1A0}"/>
          </ac:spMkLst>
        </pc:spChg>
        <pc:spChg chg="mod">
          <ac:chgData name="Guangpu Li" userId="a9ffafd1-861d-4b38-b633-c19304a1f8fb" providerId="ADAL" clId="{4C830F57-30B3-481E-98AD-39489010C9B5}" dt="2019-10-13T16:04:10.217" v="12658" actId="20577"/>
          <ac:spMkLst>
            <pc:docMk/>
            <pc:sldMk cId="154338213" sldId="266"/>
            <ac:spMk id="30" creationId="{8F040E40-DD86-4670-AE7C-3CB6BBC10A85}"/>
          </ac:spMkLst>
        </pc:spChg>
        <pc:spChg chg="mod">
          <ac:chgData name="Guangpu Li" userId="a9ffafd1-861d-4b38-b633-c19304a1f8fb" providerId="ADAL" clId="{4C830F57-30B3-481E-98AD-39489010C9B5}" dt="2019-10-13T16:12:30.461" v="12688" actId="14100"/>
          <ac:spMkLst>
            <pc:docMk/>
            <pc:sldMk cId="154338213" sldId="266"/>
            <ac:spMk id="31" creationId="{56C61323-E0A5-40D1-A2DB-D3B25D6E8796}"/>
          </ac:spMkLst>
        </pc:spChg>
        <pc:spChg chg="del">
          <ac:chgData name="Guangpu Li" userId="a9ffafd1-861d-4b38-b633-c19304a1f8fb" providerId="ADAL" clId="{4C830F57-30B3-481E-98AD-39489010C9B5}" dt="2019-10-13T16:12:20.072" v="12686" actId="478"/>
          <ac:spMkLst>
            <pc:docMk/>
            <pc:sldMk cId="154338213" sldId="266"/>
            <ac:spMk id="33" creationId="{B5B022AB-A617-4AE7-AACE-5777A8E7BB7B}"/>
          </ac:spMkLst>
        </pc:spChg>
        <pc:grpChg chg="add mod">
          <ac:chgData name="Guangpu Li" userId="a9ffafd1-861d-4b38-b633-c19304a1f8fb" providerId="ADAL" clId="{4C830F57-30B3-481E-98AD-39489010C9B5}" dt="2019-10-13T16:05:21.807" v="12680" actId="164"/>
          <ac:grpSpMkLst>
            <pc:docMk/>
            <pc:sldMk cId="154338213" sldId="266"/>
            <ac:grpSpMk id="5" creationId="{8240584B-EC91-4A78-A550-219CC882D773}"/>
          </ac:grpSpMkLst>
        </pc:grpChg>
        <pc:grpChg chg="add mod">
          <ac:chgData name="Guangpu Li" userId="a9ffafd1-861d-4b38-b633-c19304a1f8fb" providerId="ADAL" clId="{4C830F57-30B3-481E-98AD-39489010C9B5}" dt="2019-10-13T16:12:47.708" v="12691" actId="1076"/>
          <ac:grpSpMkLst>
            <pc:docMk/>
            <pc:sldMk cId="154338213" sldId="266"/>
            <ac:grpSpMk id="9" creationId="{41FAA905-887C-412D-999E-6465655A4CFF}"/>
          </ac:grpSpMkLst>
        </pc:grpChg>
        <pc:grpChg chg="add del mod">
          <ac:chgData name="Guangpu Li" userId="a9ffafd1-861d-4b38-b633-c19304a1f8fb" providerId="ADAL" clId="{4C830F57-30B3-481E-98AD-39489010C9B5}" dt="2019-10-13T15:48:10.024" v="12330" actId="478"/>
          <ac:grpSpMkLst>
            <pc:docMk/>
            <pc:sldMk cId="154338213" sldId="266"/>
            <ac:grpSpMk id="14" creationId="{40178B65-36AF-4607-942A-42D77124F091}"/>
          </ac:grpSpMkLst>
        </pc:grpChg>
        <pc:grpChg chg="add mod">
          <ac:chgData name="Guangpu Li" userId="a9ffafd1-861d-4b38-b633-c19304a1f8fb" providerId="ADAL" clId="{4C830F57-30B3-481E-98AD-39489010C9B5}" dt="2019-10-13T16:12:53.361" v="12693" actId="1076"/>
          <ac:grpSpMkLst>
            <pc:docMk/>
            <pc:sldMk cId="154338213" sldId="266"/>
            <ac:grpSpMk id="19" creationId="{A685F0DE-7B9E-4899-9FEE-8CD1FA57A065}"/>
          </ac:grpSpMkLst>
        </pc:grpChg>
        <pc:grpChg chg="add mod">
          <ac:chgData name="Guangpu Li" userId="a9ffafd1-861d-4b38-b633-c19304a1f8fb" providerId="ADAL" clId="{4C830F57-30B3-481E-98AD-39489010C9B5}" dt="2019-10-13T16:05:21.807" v="12680" actId="164"/>
          <ac:grpSpMkLst>
            <pc:docMk/>
            <pc:sldMk cId="154338213" sldId="266"/>
            <ac:grpSpMk id="28" creationId="{F6729F16-F9DE-48FC-B6CA-0C2AE8686D60}"/>
          </ac:grpSpMkLst>
        </pc:grpChg>
        <pc:grpChg chg="add mod">
          <ac:chgData name="Guangpu Li" userId="a9ffafd1-861d-4b38-b633-c19304a1f8fb" providerId="ADAL" clId="{4C830F57-30B3-481E-98AD-39489010C9B5}" dt="2019-10-13T16:12:44.779" v="12690" actId="1076"/>
          <ac:grpSpMkLst>
            <pc:docMk/>
            <pc:sldMk cId="154338213" sldId="266"/>
            <ac:grpSpMk id="32" creationId="{4B03BFE6-478B-4682-8636-4CD6968DE97A}"/>
          </ac:grpSpMkLst>
        </pc:grpChg>
        <pc:picChg chg="add del mod">
          <ac:chgData name="Guangpu Li" userId="a9ffafd1-861d-4b38-b633-c19304a1f8fb" providerId="ADAL" clId="{4C830F57-30B3-481E-98AD-39489010C9B5}" dt="2019-10-13T15:41:28.417" v="12316" actId="478"/>
          <ac:picMkLst>
            <pc:docMk/>
            <pc:sldMk cId="154338213" sldId="266"/>
            <ac:picMk id="3" creationId="{4BD839EB-7DDE-489B-814C-37AB90F60F7D}"/>
          </ac:picMkLst>
        </pc:picChg>
        <pc:picChg chg="add del">
          <ac:chgData name="Guangpu Li" userId="a9ffafd1-861d-4b38-b633-c19304a1f8fb" providerId="ADAL" clId="{4C830F57-30B3-481E-98AD-39489010C9B5}" dt="2019-10-09T01:40:51.411" v="7483" actId="478"/>
          <ac:picMkLst>
            <pc:docMk/>
            <pc:sldMk cId="154338213" sldId="266"/>
            <ac:picMk id="3" creationId="{7011B001-A971-4653-B47F-7E144AAA6328}"/>
          </ac:picMkLst>
        </pc:picChg>
        <pc:picChg chg="add del">
          <ac:chgData name="Guangpu Li" userId="a9ffafd1-861d-4b38-b633-c19304a1f8fb" providerId="ADAL" clId="{4C830F57-30B3-481E-98AD-39489010C9B5}" dt="2019-10-09T01:40:51.411" v="7483" actId="478"/>
          <ac:picMkLst>
            <pc:docMk/>
            <pc:sldMk cId="154338213" sldId="266"/>
            <ac:picMk id="4" creationId="{6096EEFB-E882-4E07-BAB1-1D5B3E60AD71}"/>
          </ac:picMkLst>
        </pc:picChg>
        <pc:picChg chg="add del mod">
          <ac:chgData name="Guangpu Li" userId="a9ffafd1-861d-4b38-b633-c19304a1f8fb" providerId="ADAL" clId="{4C830F57-30B3-481E-98AD-39489010C9B5}" dt="2019-10-13T15:47:36.177" v="12323" actId="478"/>
          <ac:picMkLst>
            <pc:docMk/>
            <pc:sldMk cId="154338213" sldId="266"/>
            <ac:picMk id="4" creationId="{9DE052FE-4381-47A8-876B-A1C2AD17C44F}"/>
          </ac:picMkLst>
        </pc:picChg>
        <pc:picChg chg="add del">
          <ac:chgData name="Guangpu Li" userId="a9ffafd1-861d-4b38-b633-c19304a1f8fb" providerId="ADAL" clId="{4C830F57-30B3-481E-98AD-39489010C9B5}" dt="2019-10-09T01:40:51.411" v="7483" actId="478"/>
          <ac:picMkLst>
            <pc:docMk/>
            <pc:sldMk cId="154338213" sldId="266"/>
            <ac:picMk id="5" creationId="{A7548E2B-9AE0-4E1C-AA29-1D5A455282D1}"/>
          </ac:picMkLst>
        </pc:picChg>
        <pc:picChg chg="add del">
          <ac:chgData name="Guangpu Li" userId="a9ffafd1-861d-4b38-b633-c19304a1f8fb" providerId="ADAL" clId="{4C830F57-30B3-481E-98AD-39489010C9B5}" dt="2019-10-09T01:40:51.411" v="7483" actId="478"/>
          <ac:picMkLst>
            <pc:docMk/>
            <pc:sldMk cId="154338213" sldId="266"/>
            <ac:picMk id="6" creationId="{898A3E2A-F4DB-4804-967F-4E077AE0194B}"/>
          </ac:picMkLst>
        </pc:picChg>
        <pc:picChg chg="add del">
          <ac:chgData name="Guangpu Li" userId="a9ffafd1-861d-4b38-b633-c19304a1f8fb" providerId="ADAL" clId="{4C830F57-30B3-481E-98AD-39489010C9B5}" dt="2019-10-09T01:40:51.411" v="7483" actId="478"/>
          <ac:picMkLst>
            <pc:docMk/>
            <pc:sldMk cId="154338213" sldId="266"/>
            <ac:picMk id="7" creationId="{AA8CD36E-0D48-4BCB-817B-75CE70FCCBB7}"/>
          </ac:picMkLst>
        </pc:picChg>
        <pc:picChg chg="add del">
          <ac:chgData name="Guangpu Li" userId="a9ffafd1-861d-4b38-b633-c19304a1f8fb" providerId="ADAL" clId="{4C830F57-30B3-481E-98AD-39489010C9B5}" dt="2019-10-09T01:40:51.411" v="7483" actId="478"/>
          <ac:picMkLst>
            <pc:docMk/>
            <pc:sldMk cId="154338213" sldId="266"/>
            <ac:picMk id="8" creationId="{A02CCFF2-37B0-4102-B5EC-7579B6A12DCB}"/>
          </ac:picMkLst>
        </pc:picChg>
        <pc:picChg chg="add del">
          <ac:chgData name="Guangpu Li" userId="a9ffafd1-861d-4b38-b633-c19304a1f8fb" providerId="ADAL" clId="{4C830F57-30B3-481E-98AD-39489010C9B5}" dt="2019-10-09T01:40:51.411" v="7483" actId="478"/>
          <ac:picMkLst>
            <pc:docMk/>
            <pc:sldMk cId="154338213" sldId="266"/>
            <ac:picMk id="9" creationId="{C9291E39-931A-462A-9601-1C1FA2B93A00}"/>
          </ac:picMkLst>
        </pc:picChg>
        <pc:picChg chg="add del">
          <ac:chgData name="Guangpu Li" userId="a9ffafd1-861d-4b38-b633-c19304a1f8fb" providerId="ADAL" clId="{4C830F57-30B3-481E-98AD-39489010C9B5}" dt="2019-10-09T01:40:51.411" v="7483" actId="478"/>
          <ac:picMkLst>
            <pc:docMk/>
            <pc:sldMk cId="154338213" sldId="266"/>
            <ac:picMk id="10" creationId="{E89DFD59-69F1-4BB9-94E0-6F12AC959843}"/>
          </ac:picMkLst>
        </pc:picChg>
        <pc:picChg chg="add del">
          <ac:chgData name="Guangpu Li" userId="a9ffafd1-861d-4b38-b633-c19304a1f8fb" providerId="ADAL" clId="{4C830F57-30B3-481E-98AD-39489010C9B5}" dt="2019-10-09T01:40:51.411" v="7483" actId="478"/>
          <ac:picMkLst>
            <pc:docMk/>
            <pc:sldMk cId="154338213" sldId="266"/>
            <ac:picMk id="11" creationId="{AC8C9911-90E6-4FB9-AA59-ED039858A43F}"/>
          </ac:picMkLst>
        </pc:picChg>
        <pc:picChg chg="add del mod">
          <ac:chgData name="Guangpu Li" userId="a9ffafd1-861d-4b38-b633-c19304a1f8fb" providerId="ADAL" clId="{4C830F57-30B3-481E-98AD-39489010C9B5}" dt="2019-10-09T02:03:35.861" v="7490" actId="478"/>
          <ac:picMkLst>
            <pc:docMk/>
            <pc:sldMk cId="154338213" sldId="266"/>
            <ac:picMk id="21" creationId="{BF3B305D-64C5-4AE8-8844-C01FD07924B6}"/>
          </ac:picMkLst>
        </pc:picChg>
        <pc:picChg chg="add del mod">
          <ac:chgData name="Guangpu Li" userId="a9ffafd1-861d-4b38-b633-c19304a1f8fb" providerId="ADAL" clId="{4C830F57-30B3-481E-98AD-39489010C9B5}" dt="2019-10-09T02:03:37.265" v="7491" actId="478"/>
          <ac:picMkLst>
            <pc:docMk/>
            <pc:sldMk cId="154338213" sldId="266"/>
            <ac:picMk id="22" creationId="{DBA689CE-45B4-43C6-9700-584B13C1A8EB}"/>
          </ac:picMkLst>
        </pc:picChg>
        <pc:picChg chg="add del mod">
          <ac:chgData name="Guangpu Li" userId="a9ffafd1-861d-4b38-b633-c19304a1f8fb" providerId="ADAL" clId="{4C830F57-30B3-481E-98AD-39489010C9B5}" dt="2019-10-13T15:50:28.848" v="12567" actId="478"/>
          <ac:picMkLst>
            <pc:docMk/>
            <pc:sldMk cId="154338213" sldId="266"/>
            <ac:picMk id="23" creationId="{68E4D6A4-13D5-4C41-A591-8B079DE0BCC6}"/>
          </ac:picMkLst>
        </pc:picChg>
        <pc:picChg chg="add del mod">
          <ac:chgData name="Guangpu Li" userId="a9ffafd1-861d-4b38-b633-c19304a1f8fb" providerId="ADAL" clId="{4C830F57-30B3-481E-98AD-39489010C9B5}" dt="2019-10-13T15:40:45.195" v="12309" actId="478"/>
          <ac:picMkLst>
            <pc:docMk/>
            <pc:sldMk cId="154338213" sldId="266"/>
            <ac:picMk id="24" creationId="{0979327D-4C91-47CB-A0D8-240C8254CE4A}"/>
          </ac:picMkLst>
        </pc:picChg>
        <pc:picChg chg="add del mod">
          <ac:chgData name="Guangpu Li" userId="a9ffafd1-861d-4b38-b633-c19304a1f8fb" providerId="ADAL" clId="{4C830F57-30B3-481E-98AD-39489010C9B5}" dt="2019-10-13T15:40:46.658" v="12310" actId="478"/>
          <ac:picMkLst>
            <pc:docMk/>
            <pc:sldMk cId="154338213" sldId="266"/>
            <ac:picMk id="25" creationId="{59F6BCCB-7F94-4B45-815F-0A8EB874DCDD}"/>
          </ac:picMkLst>
        </pc:picChg>
        <pc:picChg chg="add del mod">
          <ac:chgData name="Guangpu Li" userId="a9ffafd1-861d-4b38-b633-c19304a1f8fb" providerId="ADAL" clId="{4C830F57-30B3-481E-98AD-39489010C9B5}" dt="2019-10-13T15:40:48.745" v="12311" actId="478"/>
          <ac:picMkLst>
            <pc:docMk/>
            <pc:sldMk cId="154338213" sldId="266"/>
            <ac:picMk id="26" creationId="{3D83D979-CA89-43FE-B267-2D0781946DD2}"/>
          </ac:picMkLst>
        </pc:picChg>
        <pc:picChg chg="del">
          <ac:chgData name="Guangpu Li" userId="a9ffafd1-861d-4b38-b633-c19304a1f8fb" providerId="ADAL" clId="{4C830F57-30B3-481E-98AD-39489010C9B5}" dt="2019-10-13T16:04:54.523" v="12670" actId="478"/>
          <ac:picMkLst>
            <pc:docMk/>
            <pc:sldMk cId="154338213" sldId="266"/>
            <ac:picMk id="29" creationId="{126CB7BB-F2F9-4837-9488-ED22BD0E9C43}"/>
          </ac:picMkLst>
        </pc:picChg>
        <pc:picChg chg="add mod">
          <ac:chgData name="Guangpu Li" userId="a9ffafd1-861d-4b38-b633-c19304a1f8fb" providerId="ADAL" clId="{4C830F57-30B3-481E-98AD-39489010C9B5}" dt="2019-10-13T16:05:21.807" v="12680" actId="164"/>
          <ac:picMkLst>
            <pc:docMk/>
            <pc:sldMk cId="154338213" sldId="266"/>
            <ac:picMk id="1026" creationId="{A15B07DA-B5D6-40D2-8CF9-54E49BA05F02}"/>
          </ac:picMkLst>
        </pc:picChg>
      </pc:sldChg>
      <pc:sldChg chg="addSp delSp modSp add del">
        <pc:chgData name="Guangpu Li" userId="a9ffafd1-861d-4b38-b633-c19304a1f8fb" providerId="ADAL" clId="{4C830F57-30B3-481E-98AD-39489010C9B5}" dt="2019-10-06T02:53:53.181" v="1827" actId="2696"/>
        <pc:sldMkLst>
          <pc:docMk/>
          <pc:sldMk cId="2942756364" sldId="267"/>
        </pc:sldMkLst>
        <pc:spChg chg="mod">
          <ac:chgData name="Guangpu Li" userId="a9ffafd1-861d-4b38-b633-c19304a1f8fb" providerId="ADAL" clId="{4C830F57-30B3-481E-98AD-39489010C9B5}" dt="2019-10-04T15:04:09.496" v="825" actId="20577"/>
          <ac:spMkLst>
            <pc:docMk/>
            <pc:sldMk cId="2942756364" sldId="267"/>
            <ac:spMk id="2" creationId="{0DC64EB2-766D-41A7-8605-13001D9A1E78}"/>
          </ac:spMkLst>
        </pc:spChg>
        <pc:spChg chg="add mod">
          <ac:chgData name="Guangpu Li" userId="a9ffafd1-861d-4b38-b633-c19304a1f8fb" providerId="ADAL" clId="{4C830F57-30B3-481E-98AD-39489010C9B5}" dt="2019-10-04T15:22:42.819" v="1035" actId="1076"/>
          <ac:spMkLst>
            <pc:docMk/>
            <pc:sldMk cId="2942756364" sldId="267"/>
            <ac:spMk id="3" creationId="{687F4129-96DE-4431-95D7-021655C35304}"/>
          </ac:spMkLst>
        </pc:spChg>
        <pc:spChg chg="add mod">
          <ac:chgData name="Guangpu Li" userId="a9ffafd1-861d-4b38-b633-c19304a1f8fb" providerId="ADAL" clId="{4C830F57-30B3-481E-98AD-39489010C9B5}" dt="2019-10-04T15:15:04.770" v="918" actId="1076"/>
          <ac:spMkLst>
            <pc:docMk/>
            <pc:sldMk cId="2942756364" sldId="267"/>
            <ac:spMk id="4" creationId="{59254B72-D59D-40D3-8B0C-259B632A2E08}"/>
          </ac:spMkLst>
        </pc:spChg>
        <pc:spChg chg="add del mod">
          <ac:chgData name="Guangpu Li" userId="a9ffafd1-861d-4b38-b633-c19304a1f8fb" providerId="ADAL" clId="{4C830F57-30B3-481E-98AD-39489010C9B5}" dt="2019-10-04T15:30:29.007" v="1036"/>
          <ac:spMkLst>
            <pc:docMk/>
            <pc:sldMk cId="2942756364" sldId="267"/>
            <ac:spMk id="5" creationId="{1CCCC6B8-E04A-4DB0-BA21-C29BD40BCE27}"/>
          </ac:spMkLst>
        </pc:spChg>
        <pc:spChg chg="add">
          <ac:chgData name="Guangpu Li" userId="a9ffafd1-861d-4b38-b633-c19304a1f8fb" providerId="ADAL" clId="{4C830F57-30B3-481E-98AD-39489010C9B5}" dt="2019-10-04T15:30:30.169" v="1037"/>
          <ac:spMkLst>
            <pc:docMk/>
            <pc:sldMk cId="2942756364" sldId="267"/>
            <ac:spMk id="6" creationId="{BC523C60-8034-404E-B36F-F3C6F75ACF51}"/>
          </ac:spMkLst>
        </pc:spChg>
      </pc:sldChg>
      <pc:sldChg chg="add del">
        <pc:chgData name="Guangpu Li" userId="a9ffafd1-861d-4b38-b633-c19304a1f8fb" providerId="ADAL" clId="{4C830F57-30B3-481E-98AD-39489010C9B5}" dt="2019-10-04T15:45:03.946" v="1370" actId="2696"/>
        <pc:sldMkLst>
          <pc:docMk/>
          <pc:sldMk cId="1053394706" sldId="268"/>
        </pc:sldMkLst>
      </pc:sldChg>
      <pc:sldChg chg="addSp delSp modSp add del modAnim delCm modNotesTx">
        <pc:chgData name="Guangpu Li" userId="a9ffafd1-861d-4b38-b633-c19304a1f8fb" providerId="ADAL" clId="{4C830F57-30B3-481E-98AD-39489010C9B5}" dt="2019-10-20T02:42:25.026" v="35041" actId="2696"/>
        <pc:sldMkLst>
          <pc:docMk/>
          <pc:sldMk cId="1836533093" sldId="268"/>
        </pc:sldMkLst>
        <pc:spChg chg="mod">
          <ac:chgData name="Guangpu Li" userId="a9ffafd1-861d-4b38-b633-c19304a1f8fb" providerId="ADAL" clId="{4C830F57-30B3-481E-98AD-39489010C9B5}" dt="2019-10-09T21:23:37.704" v="8407" actId="313"/>
          <ac:spMkLst>
            <pc:docMk/>
            <pc:sldMk cId="1836533093" sldId="268"/>
            <ac:spMk id="2" creationId="{0DC64EB2-766D-41A7-8605-13001D9A1E78}"/>
          </ac:spMkLst>
        </pc:spChg>
        <pc:spChg chg="del">
          <ac:chgData name="Guangpu Li" userId="a9ffafd1-861d-4b38-b633-c19304a1f8fb" providerId="ADAL" clId="{4C830F57-30B3-481E-98AD-39489010C9B5}" dt="2019-10-04T18:30:09.336" v="1434" actId="478"/>
          <ac:spMkLst>
            <pc:docMk/>
            <pc:sldMk cId="1836533093" sldId="268"/>
            <ac:spMk id="3" creationId="{AD25FD2D-5E80-4988-A6B8-31B6B78E6D9F}"/>
          </ac:spMkLst>
        </pc:spChg>
        <pc:spChg chg="add del mod">
          <ac:chgData name="Guangpu Li" userId="a9ffafd1-861d-4b38-b633-c19304a1f8fb" providerId="ADAL" clId="{4C830F57-30B3-481E-98AD-39489010C9B5}" dt="2019-10-09T21:23:44.042" v="8408" actId="478"/>
          <ac:spMkLst>
            <pc:docMk/>
            <pc:sldMk cId="1836533093" sldId="268"/>
            <ac:spMk id="4" creationId="{4981F70F-9DCB-4949-9C73-330C932E065E}"/>
          </ac:spMkLst>
        </pc:spChg>
        <pc:spChg chg="add del mod">
          <ac:chgData name="Guangpu Li" userId="a9ffafd1-861d-4b38-b633-c19304a1f8fb" providerId="ADAL" clId="{4C830F57-30B3-481E-98AD-39489010C9B5}" dt="2019-10-06T04:27:07.006" v="2600" actId="478"/>
          <ac:spMkLst>
            <pc:docMk/>
            <pc:sldMk cId="1836533093" sldId="268"/>
            <ac:spMk id="4" creationId="{56B49BD4-661D-4993-AE7C-44886CAA8FB6}"/>
          </ac:spMkLst>
        </pc:spChg>
        <pc:spChg chg="add del mod">
          <ac:chgData name="Guangpu Li" userId="a9ffafd1-861d-4b38-b633-c19304a1f8fb" providerId="ADAL" clId="{4C830F57-30B3-481E-98AD-39489010C9B5}" dt="2019-10-06T04:27:09.134" v="2601" actId="478"/>
          <ac:spMkLst>
            <pc:docMk/>
            <pc:sldMk cId="1836533093" sldId="268"/>
            <ac:spMk id="5" creationId="{6B5F18D1-291C-4CC9-8AD8-FDA9B0E8A5F2}"/>
          </ac:spMkLst>
        </pc:spChg>
        <pc:spChg chg="add del mod">
          <ac:chgData name="Guangpu Li" userId="a9ffafd1-861d-4b38-b633-c19304a1f8fb" providerId="ADAL" clId="{4C830F57-30B3-481E-98AD-39489010C9B5}" dt="2019-10-09T21:23:46.323" v="8410" actId="478"/>
          <ac:spMkLst>
            <pc:docMk/>
            <pc:sldMk cId="1836533093" sldId="268"/>
            <ac:spMk id="5" creationId="{E4BA7F3B-D47A-4F7E-BAF4-B30147C472B3}"/>
          </ac:spMkLst>
        </pc:spChg>
        <pc:spChg chg="add mod">
          <ac:chgData name="Guangpu Li" userId="a9ffafd1-861d-4b38-b633-c19304a1f8fb" providerId="ADAL" clId="{4C830F57-30B3-481E-98AD-39489010C9B5}" dt="2019-10-13T21:50:12.614" v="13007" actId="20577"/>
          <ac:spMkLst>
            <pc:docMk/>
            <pc:sldMk cId="1836533093" sldId="268"/>
            <ac:spMk id="6" creationId="{A529BBE2-6C1D-40EE-985B-4024D1F5FD4C}"/>
          </ac:spMkLst>
        </pc:spChg>
        <pc:spChg chg="add mod">
          <ac:chgData name="Guangpu Li" userId="a9ffafd1-861d-4b38-b633-c19304a1f8fb" providerId="ADAL" clId="{4C830F57-30B3-481E-98AD-39489010C9B5}" dt="2019-10-10T01:22:40.773" v="9065" actId="1076"/>
          <ac:spMkLst>
            <pc:docMk/>
            <pc:sldMk cId="1836533093" sldId="268"/>
            <ac:spMk id="7" creationId="{14C5561D-22B7-48B5-A1B9-DD34E6422A3C}"/>
          </ac:spMkLst>
        </pc:spChg>
        <pc:spChg chg="add del mod">
          <ac:chgData name="Guangpu Li" userId="a9ffafd1-861d-4b38-b633-c19304a1f8fb" providerId="ADAL" clId="{4C830F57-30B3-481E-98AD-39489010C9B5}" dt="2019-10-09T21:23:45.243" v="8409" actId="478"/>
          <ac:spMkLst>
            <pc:docMk/>
            <pc:sldMk cId="1836533093" sldId="268"/>
            <ac:spMk id="7" creationId="{F8649967-73D9-4E04-AABA-8DD95514AC4F}"/>
          </ac:spMkLst>
        </pc:spChg>
        <pc:spChg chg="add del mod">
          <ac:chgData name="Guangpu Li" userId="a9ffafd1-861d-4b38-b633-c19304a1f8fb" providerId="ADAL" clId="{4C830F57-30B3-481E-98AD-39489010C9B5}" dt="2019-10-09T21:23:47.314" v="8411" actId="478"/>
          <ac:spMkLst>
            <pc:docMk/>
            <pc:sldMk cId="1836533093" sldId="268"/>
            <ac:spMk id="8" creationId="{B1A7816D-F3EE-4E9D-896B-0D7AB48556B6}"/>
          </ac:spMkLst>
        </pc:spChg>
        <pc:spChg chg="add mod">
          <ac:chgData name="Guangpu Li" userId="a9ffafd1-861d-4b38-b633-c19304a1f8fb" providerId="ADAL" clId="{4C830F57-30B3-481E-98AD-39489010C9B5}" dt="2019-10-10T01:22:40.773" v="9065" actId="1076"/>
          <ac:spMkLst>
            <pc:docMk/>
            <pc:sldMk cId="1836533093" sldId="268"/>
            <ac:spMk id="8" creationId="{D09A7B82-C6B2-41AC-A48E-5505C7B4AD54}"/>
          </ac:spMkLst>
        </pc:spChg>
        <pc:spChg chg="add del mod">
          <ac:chgData name="Guangpu Li" userId="a9ffafd1-861d-4b38-b633-c19304a1f8fb" providerId="ADAL" clId="{4C830F57-30B3-481E-98AD-39489010C9B5}" dt="2019-10-09T21:24:53.260" v="8490" actId="478"/>
          <ac:spMkLst>
            <pc:docMk/>
            <pc:sldMk cId="1836533093" sldId="268"/>
            <ac:spMk id="9" creationId="{943824E9-D1B4-40A8-B7D4-2D6BCD048C2F}"/>
          </ac:spMkLst>
        </pc:spChg>
        <pc:spChg chg="add mod">
          <ac:chgData name="Guangpu Li" userId="a9ffafd1-861d-4b38-b633-c19304a1f8fb" providerId="ADAL" clId="{4C830F57-30B3-481E-98AD-39489010C9B5}" dt="2019-10-09T21:30:23.197" v="8792" actId="113"/>
          <ac:spMkLst>
            <pc:docMk/>
            <pc:sldMk cId="1836533093" sldId="268"/>
            <ac:spMk id="10" creationId="{159105C9-98C8-47E1-BC1A-AB52720297EB}"/>
          </ac:spMkLst>
        </pc:spChg>
        <pc:spChg chg="add mod">
          <ac:chgData name="Guangpu Li" userId="a9ffafd1-861d-4b38-b633-c19304a1f8fb" providerId="ADAL" clId="{4C830F57-30B3-481E-98AD-39489010C9B5}" dt="2019-10-10T02:16:18.323" v="9439" actId="207"/>
          <ac:spMkLst>
            <pc:docMk/>
            <pc:sldMk cId="1836533093" sldId="268"/>
            <ac:spMk id="11" creationId="{77D23713-7DE0-4CF9-A810-1F597ABAB08E}"/>
          </ac:spMkLst>
        </pc:spChg>
        <pc:spChg chg="add mod">
          <ac:chgData name="Guangpu Li" userId="a9ffafd1-861d-4b38-b633-c19304a1f8fb" providerId="ADAL" clId="{4C830F57-30B3-481E-98AD-39489010C9B5}" dt="2019-10-10T01:22:54.127" v="9069" actId="1076"/>
          <ac:spMkLst>
            <pc:docMk/>
            <pc:sldMk cId="1836533093" sldId="268"/>
            <ac:spMk id="13" creationId="{371093DB-D724-4F40-A894-9606B94AB5C9}"/>
          </ac:spMkLst>
        </pc:spChg>
        <pc:spChg chg="add mod">
          <ac:chgData name="Guangpu Li" userId="a9ffafd1-861d-4b38-b633-c19304a1f8fb" providerId="ADAL" clId="{4C830F57-30B3-481E-98AD-39489010C9B5}" dt="2019-10-10T01:23:00.361" v="9071" actId="1076"/>
          <ac:spMkLst>
            <pc:docMk/>
            <pc:sldMk cId="1836533093" sldId="268"/>
            <ac:spMk id="14" creationId="{B1C57C69-92B8-431F-849C-DC60828880E9}"/>
          </ac:spMkLst>
        </pc:spChg>
        <pc:cxnChg chg="add mod">
          <ac:chgData name="Guangpu Li" userId="a9ffafd1-861d-4b38-b633-c19304a1f8fb" providerId="ADAL" clId="{4C830F57-30B3-481E-98AD-39489010C9B5}" dt="2019-10-10T01:22:57.625" v="9070" actId="14100"/>
          <ac:cxnSpMkLst>
            <pc:docMk/>
            <pc:sldMk cId="1836533093" sldId="268"/>
            <ac:cxnSpMk id="9" creationId="{8302367B-4CAF-441E-9451-4046DBF0EAE1}"/>
          </ac:cxnSpMkLst>
        </pc:cxnChg>
        <pc:cxnChg chg="add mod">
          <ac:chgData name="Guangpu Li" userId="a9ffafd1-861d-4b38-b633-c19304a1f8fb" providerId="ADAL" clId="{4C830F57-30B3-481E-98AD-39489010C9B5}" dt="2019-10-10T01:22:48.802" v="9067" actId="14100"/>
          <ac:cxnSpMkLst>
            <pc:docMk/>
            <pc:sldMk cId="1836533093" sldId="268"/>
            <ac:cxnSpMk id="12" creationId="{423B6124-9AB4-48D0-9C83-F1DAB0901100}"/>
          </ac:cxnSpMkLst>
        </pc:cxnChg>
      </pc:sldChg>
      <pc:sldChg chg="modSp add del">
        <pc:chgData name="Guangpu Li" userId="a9ffafd1-861d-4b38-b633-c19304a1f8fb" providerId="ADAL" clId="{4C830F57-30B3-481E-98AD-39489010C9B5}" dt="2019-10-06T04:26:25.628" v="2597" actId="2696"/>
        <pc:sldMkLst>
          <pc:docMk/>
          <pc:sldMk cId="2359032135" sldId="269"/>
        </pc:sldMkLst>
        <pc:spChg chg="mod">
          <ac:chgData name="Guangpu Li" userId="a9ffafd1-861d-4b38-b633-c19304a1f8fb" providerId="ADAL" clId="{4C830F57-30B3-481E-98AD-39489010C9B5}" dt="2019-10-04T18:31:11.599" v="1535" actId="20577"/>
          <ac:spMkLst>
            <pc:docMk/>
            <pc:sldMk cId="2359032135" sldId="269"/>
            <ac:spMk id="2" creationId="{0DC64EB2-766D-41A7-8605-13001D9A1E78}"/>
          </ac:spMkLst>
        </pc:spChg>
      </pc:sldChg>
      <pc:sldChg chg="modSp add del">
        <pc:chgData name="Guangpu Li" userId="a9ffafd1-861d-4b38-b633-c19304a1f8fb" providerId="ADAL" clId="{4C830F57-30B3-481E-98AD-39489010C9B5}" dt="2019-10-06T04:26:26.124" v="2598" actId="2696"/>
        <pc:sldMkLst>
          <pc:docMk/>
          <pc:sldMk cId="222322457" sldId="270"/>
        </pc:sldMkLst>
        <pc:spChg chg="mod">
          <ac:chgData name="Guangpu Li" userId="a9ffafd1-861d-4b38-b633-c19304a1f8fb" providerId="ADAL" clId="{4C830F57-30B3-481E-98AD-39489010C9B5}" dt="2019-10-04T18:31:34.287" v="1587" actId="20577"/>
          <ac:spMkLst>
            <pc:docMk/>
            <pc:sldMk cId="222322457" sldId="270"/>
            <ac:spMk id="2" creationId="{0DC64EB2-766D-41A7-8605-13001D9A1E78}"/>
          </ac:spMkLst>
        </pc:spChg>
      </pc:sldChg>
      <pc:sldChg chg="addSp delSp modSp add del">
        <pc:chgData name="Guangpu Li" userId="a9ffafd1-861d-4b38-b633-c19304a1f8fb" providerId="ADAL" clId="{4C830F57-30B3-481E-98AD-39489010C9B5}" dt="2019-10-10T02:13:38.386" v="9390" actId="2696"/>
        <pc:sldMkLst>
          <pc:docMk/>
          <pc:sldMk cId="3068596021" sldId="271"/>
        </pc:sldMkLst>
        <pc:spChg chg="del">
          <ac:chgData name="Guangpu Li" userId="a9ffafd1-861d-4b38-b633-c19304a1f8fb" providerId="ADAL" clId="{4C830F57-30B3-481E-98AD-39489010C9B5}" dt="2019-10-05T03:09:22.395" v="1658" actId="478"/>
          <ac:spMkLst>
            <pc:docMk/>
            <pc:sldMk cId="3068596021" sldId="271"/>
            <ac:spMk id="2" creationId="{0DC64EB2-766D-41A7-8605-13001D9A1E78}"/>
          </ac:spMkLst>
        </pc:spChg>
        <pc:spChg chg="del">
          <ac:chgData name="Guangpu Li" userId="a9ffafd1-861d-4b38-b633-c19304a1f8fb" providerId="ADAL" clId="{4C830F57-30B3-481E-98AD-39489010C9B5}" dt="2019-10-05T03:09:19.310" v="1656" actId="478"/>
          <ac:spMkLst>
            <pc:docMk/>
            <pc:sldMk cId="3068596021" sldId="271"/>
            <ac:spMk id="3" creationId="{7FC05F72-EEF5-4D5C-8B56-824CB653224E}"/>
          </ac:spMkLst>
        </pc:spChg>
        <pc:spChg chg="del">
          <ac:chgData name="Guangpu Li" userId="a9ffafd1-861d-4b38-b633-c19304a1f8fb" providerId="ADAL" clId="{4C830F57-30B3-481E-98AD-39489010C9B5}" dt="2019-10-05T03:09:20.909" v="1657" actId="478"/>
          <ac:spMkLst>
            <pc:docMk/>
            <pc:sldMk cId="3068596021" sldId="271"/>
            <ac:spMk id="4" creationId="{F9492620-0AEA-4EBD-8629-9E539367E3D7}"/>
          </ac:spMkLst>
        </pc:spChg>
        <pc:spChg chg="add del mod">
          <ac:chgData name="Guangpu Li" userId="a9ffafd1-861d-4b38-b633-c19304a1f8fb" providerId="ADAL" clId="{4C830F57-30B3-481E-98AD-39489010C9B5}" dt="2019-10-05T03:09:27.597" v="1659" actId="478"/>
          <ac:spMkLst>
            <pc:docMk/>
            <pc:sldMk cId="3068596021" sldId="271"/>
            <ac:spMk id="6" creationId="{55D7166E-0016-437E-B791-BF648A7886BC}"/>
          </ac:spMkLst>
        </pc:spChg>
        <pc:spChg chg="add mod">
          <ac:chgData name="Guangpu Li" userId="a9ffafd1-861d-4b38-b633-c19304a1f8fb" providerId="ADAL" clId="{4C830F57-30B3-481E-98AD-39489010C9B5}" dt="2019-10-05T04:04:57.844" v="1693" actId="20577"/>
          <ac:spMkLst>
            <pc:docMk/>
            <pc:sldMk cId="3068596021" sldId="271"/>
            <ac:spMk id="7" creationId="{471F7729-2D67-42E8-97AE-3DDF9B56ABE2}"/>
          </ac:spMkLst>
        </pc:spChg>
        <pc:spChg chg="add mod">
          <ac:chgData name="Guangpu Li" userId="a9ffafd1-861d-4b38-b633-c19304a1f8fb" providerId="ADAL" clId="{4C830F57-30B3-481E-98AD-39489010C9B5}" dt="2019-10-05T04:32:55.993" v="1742" actId="1076"/>
          <ac:spMkLst>
            <pc:docMk/>
            <pc:sldMk cId="3068596021" sldId="271"/>
            <ac:spMk id="8" creationId="{AD9F8892-1E4E-4966-9FC9-2C2220D78B40}"/>
          </ac:spMkLst>
        </pc:spChg>
        <pc:spChg chg="add mod">
          <ac:chgData name="Guangpu Li" userId="a9ffafd1-861d-4b38-b633-c19304a1f8fb" providerId="ADAL" clId="{4C830F57-30B3-481E-98AD-39489010C9B5}" dt="2019-10-06T04:30:38.307" v="2656" actId="20577"/>
          <ac:spMkLst>
            <pc:docMk/>
            <pc:sldMk cId="3068596021" sldId="271"/>
            <ac:spMk id="9" creationId="{EE4450C3-76C3-4B95-A772-158CF1884715}"/>
          </ac:spMkLst>
        </pc:spChg>
        <pc:spChg chg="add del">
          <ac:chgData name="Guangpu Li" userId="a9ffafd1-861d-4b38-b633-c19304a1f8fb" providerId="ADAL" clId="{4C830F57-30B3-481E-98AD-39489010C9B5}" dt="2019-10-05T04:28:38.902" v="1721"/>
          <ac:spMkLst>
            <pc:docMk/>
            <pc:sldMk cId="3068596021" sldId="271"/>
            <ac:spMk id="10" creationId="{CFBA1606-3B55-4237-AD9B-2CA7521126FF}"/>
          </ac:spMkLst>
        </pc:spChg>
      </pc:sldChg>
      <pc:sldChg chg="modSp add del">
        <pc:chgData name="Guangpu Li" userId="a9ffafd1-861d-4b38-b633-c19304a1f8fb" providerId="ADAL" clId="{4C830F57-30B3-481E-98AD-39489010C9B5}" dt="2019-10-10T02:13:42.324" v="9392" actId="2696"/>
        <pc:sldMkLst>
          <pc:docMk/>
          <pc:sldMk cId="1130129729" sldId="272"/>
        </pc:sldMkLst>
        <pc:spChg chg="mod">
          <ac:chgData name="Guangpu Li" userId="a9ffafd1-861d-4b38-b633-c19304a1f8fb" providerId="ADAL" clId="{4C830F57-30B3-481E-98AD-39489010C9B5}" dt="2019-10-06T04:33:06.694" v="2675" actId="20577"/>
          <ac:spMkLst>
            <pc:docMk/>
            <pc:sldMk cId="1130129729" sldId="272"/>
            <ac:spMk id="7" creationId="{471F7729-2D67-42E8-97AE-3DDF9B56ABE2}"/>
          </ac:spMkLst>
        </pc:spChg>
      </pc:sldChg>
      <pc:sldChg chg="addSp delSp modSp add del ord modAnim addCm delCm modCm modNotesTx">
        <pc:chgData name="Guangpu Li" userId="a9ffafd1-861d-4b38-b633-c19304a1f8fb" providerId="ADAL" clId="{4C830F57-30B3-481E-98AD-39489010C9B5}" dt="2019-10-20T02:42:25.051" v="35047" actId="2696"/>
        <pc:sldMkLst>
          <pc:docMk/>
          <pc:sldMk cId="4184723560" sldId="273"/>
        </pc:sldMkLst>
        <pc:spChg chg="add del mod">
          <ac:chgData name="Guangpu Li" userId="a9ffafd1-861d-4b38-b633-c19304a1f8fb" providerId="ADAL" clId="{4C830F57-30B3-481E-98AD-39489010C9B5}" dt="2019-10-17T17:49:55.363" v="31982" actId="478"/>
          <ac:spMkLst>
            <pc:docMk/>
            <pc:sldMk cId="4184723560" sldId="273"/>
            <ac:spMk id="3" creationId="{D5671237-502B-49B6-86C7-2FC227B94C34}"/>
          </ac:spMkLst>
        </pc:spChg>
        <pc:spChg chg="add del mod">
          <ac:chgData name="Guangpu Li" userId="a9ffafd1-861d-4b38-b633-c19304a1f8fb" providerId="ADAL" clId="{4C830F57-30B3-481E-98AD-39489010C9B5}" dt="2019-10-17T17:49:56.618" v="31983" actId="478"/>
          <ac:spMkLst>
            <pc:docMk/>
            <pc:sldMk cId="4184723560" sldId="273"/>
            <ac:spMk id="4" creationId="{8C1A98E7-B40A-4C97-A249-A8AC60CA4F3D}"/>
          </ac:spMkLst>
        </pc:spChg>
        <pc:spChg chg="add del mod">
          <ac:chgData name="Guangpu Li" userId="a9ffafd1-861d-4b38-b633-c19304a1f8fb" providerId="ADAL" clId="{4C830F57-30B3-481E-98AD-39489010C9B5}" dt="2019-10-17T17:49:59.053" v="31984" actId="478"/>
          <ac:spMkLst>
            <pc:docMk/>
            <pc:sldMk cId="4184723560" sldId="273"/>
            <ac:spMk id="5" creationId="{0C87E94D-C02D-496B-B30B-760418A590B1}"/>
          </ac:spMkLst>
        </pc:spChg>
        <pc:spChg chg="add del mod">
          <ac:chgData name="Guangpu Li" userId="a9ffafd1-861d-4b38-b633-c19304a1f8fb" providerId="ADAL" clId="{4C830F57-30B3-481E-98AD-39489010C9B5}" dt="2019-10-17T17:50:00.356" v="31985" actId="478"/>
          <ac:spMkLst>
            <pc:docMk/>
            <pc:sldMk cId="4184723560" sldId="273"/>
            <ac:spMk id="6" creationId="{BAADC07C-2CEF-40AE-93E0-9B30CB11FD8C}"/>
          </ac:spMkLst>
        </pc:spChg>
        <pc:spChg chg="mod">
          <ac:chgData name="Guangpu Li" userId="a9ffafd1-861d-4b38-b633-c19304a1f8fb" providerId="ADAL" clId="{4C830F57-30B3-481E-98AD-39489010C9B5}" dt="2019-10-17T17:50:19.390" v="32025" actId="20577"/>
          <ac:spMkLst>
            <pc:docMk/>
            <pc:sldMk cId="4184723560" sldId="273"/>
            <ac:spMk id="7" creationId="{471F7729-2D67-42E8-97AE-3DDF9B56ABE2}"/>
          </ac:spMkLst>
        </pc:spChg>
        <pc:grpChg chg="add mod">
          <ac:chgData name="Guangpu Li" userId="a9ffafd1-861d-4b38-b633-c19304a1f8fb" providerId="ADAL" clId="{4C830F57-30B3-481E-98AD-39489010C9B5}" dt="2019-10-17T16:53:46.669" v="31478" actId="1076"/>
          <ac:grpSpMkLst>
            <pc:docMk/>
            <pc:sldMk cId="4184723560" sldId="273"/>
            <ac:grpSpMk id="8" creationId="{DE9A8F33-3AA6-4B3A-95E6-2A800A9D4855}"/>
          </ac:grpSpMkLst>
        </pc:grpChg>
        <pc:picChg chg="add mod">
          <ac:chgData name="Guangpu Li" userId="a9ffafd1-861d-4b38-b633-c19304a1f8fb" providerId="ADAL" clId="{4C830F57-30B3-481E-98AD-39489010C9B5}" dt="2019-10-17T16:53:51.613" v="31480" actId="1076"/>
          <ac:picMkLst>
            <pc:docMk/>
            <pc:sldMk cId="4184723560" sldId="273"/>
            <ac:picMk id="11" creationId="{660989AE-959F-45DC-96F3-37D52D61053E}"/>
          </ac:picMkLst>
        </pc:picChg>
        <pc:picChg chg="add mod">
          <ac:chgData name="Guangpu Li" userId="a9ffafd1-861d-4b38-b633-c19304a1f8fb" providerId="ADAL" clId="{4C830F57-30B3-481E-98AD-39489010C9B5}" dt="2019-10-17T16:55:53.340" v="31490" actId="1076"/>
          <ac:picMkLst>
            <pc:docMk/>
            <pc:sldMk cId="4184723560" sldId="273"/>
            <ac:picMk id="12" creationId="{F6743353-B20A-46E1-8B35-EAFC0A228D79}"/>
          </ac:picMkLst>
        </pc:picChg>
        <pc:picChg chg="add del">
          <ac:chgData name="Guangpu Li" userId="a9ffafd1-861d-4b38-b633-c19304a1f8fb" providerId="ADAL" clId="{4C830F57-30B3-481E-98AD-39489010C9B5}" dt="2019-10-17T16:54:38.377" v="31485" actId="478"/>
          <ac:picMkLst>
            <pc:docMk/>
            <pc:sldMk cId="4184723560" sldId="273"/>
            <ac:picMk id="1026" creationId="{BAC69991-ECBF-4894-BB86-74D37770C387}"/>
          </ac:picMkLst>
        </pc:picChg>
        <pc:picChg chg="add del">
          <ac:chgData name="Guangpu Li" userId="a9ffafd1-861d-4b38-b633-c19304a1f8fb" providerId="ADAL" clId="{4C830F57-30B3-481E-98AD-39489010C9B5}" dt="2019-10-17T16:54:48.947" v="31487" actId="478"/>
          <ac:picMkLst>
            <pc:docMk/>
            <pc:sldMk cId="4184723560" sldId="273"/>
            <ac:picMk id="1028" creationId="{D44186C1-6560-4706-B236-CC25539549C2}"/>
          </ac:picMkLst>
        </pc:picChg>
        <pc:picChg chg="add del">
          <ac:chgData name="Guangpu Li" userId="a9ffafd1-861d-4b38-b633-c19304a1f8fb" providerId="ADAL" clId="{4C830F57-30B3-481E-98AD-39489010C9B5}" dt="2019-10-17T16:54:59.794" v="31489" actId="478"/>
          <ac:picMkLst>
            <pc:docMk/>
            <pc:sldMk cId="4184723560" sldId="273"/>
            <ac:picMk id="1030" creationId="{3C074522-0F12-4B7B-A2C9-F9FC26AC1880}"/>
          </ac:picMkLst>
        </pc:picChg>
      </pc:sldChg>
      <pc:sldChg chg="addSp modSp add del">
        <pc:chgData name="Guangpu Li" userId="a9ffafd1-861d-4b38-b633-c19304a1f8fb" providerId="ADAL" clId="{4C830F57-30B3-481E-98AD-39489010C9B5}" dt="2019-10-13T22:25:16.003" v="13490" actId="2696"/>
        <pc:sldMkLst>
          <pc:docMk/>
          <pc:sldMk cId="1718688077" sldId="274"/>
        </pc:sldMkLst>
        <pc:spChg chg="add mod">
          <ac:chgData name="Guangpu Li" userId="a9ffafd1-861d-4b38-b633-c19304a1f8fb" providerId="ADAL" clId="{4C830F57-30B3-481E-98AD-39489010C9B5}" dt="2019-10-06T04:43:14.975" v="2846" actId="20577"/>
          <ac:spMkLst>
            <pc:docMk/>
            <pc:sldMk cId="1718688077" sldId="274"/>
            <ac:spMk id="3" creationId="{8F1BD607-09CB-4786-BE8C-F1A9DD80C61B}"/>
          </ac:spMkLst>
        </pc:spChg>
        <pc:spChg chg="mod">
          <ac:chgData name="Guangpu Li" userId="a9ffafd1-861d-4b38-b633-c19304a1f8fb" providerId="ADAL" clId="{4C830F57-30B3-481E-98AD-39489010C9B5}" dt="2019-10-06T04:36:23.829" v="2695" actId="20577"/>
          <ac:spMkLst>
            <pc:docMk/>
            <pc:sldMk cId="1718688077" sldId="274"/>
            <ac:spMk id="7" creationId="{471F7729-2D67-42E8-97AE-3DDF9B56ABE2}"/>
          </ac:spMkLst>
        </pc:spChg>
      </pc:sldChg>
      <pc:sldChg chg="modSp add del">
        <pc:chgData name="Guangpu Li" userId="a9ffafd1-861d-4b38-b633-c19304a1f8fb" providerId="ADAL" clId="{4C830F57-30B3-481E-98AD-39489010C9B5}" dt="2019-10-13T22:25:16.007" v="13491" actId="2696"/>
        <pc:sldMkLst>
          <pc:docMk/>
          <pc:sldMk cId="2273793144" sldId="275"/>
        </pc:sldMkLst>
        <pc:spChg chg="mod">
          <ac:chgData name="Guangpu Li" userId="a9ffafd1-861d-4b38-b633-c19304a1f8fb" providerId="ADAL" clId="{4C830F57-30B3-481E-98AD-39489010C9B5}" dt="2019-10-06T04:43:20.382" v="2856" actId="20577"/>
          <ac:spMkLst>
            <pc:docMk/>
            <pc:sldMk cId="2273793144" sldId="275"/>
            <ac:spMk id="7" creationId="{471F7729-2D67-42E8-97AE-3DDF9B56ABE2}"/>
          </ac:spMkLst>
        </pc:spChg>
      </pc:sldChg>
      <pc:sldChg chg="modSp add del">
        <pc:chgData name="Guangpu Li" userId="a9ffafd1-861d-4b38-b633-c19304a1f8fb" providerId="ADAL" clId="{4C830F57-30B3-481E-98AD-39489010C9B5}" dt="2019-10-10T02:13:40.129" v="9391" actId="2696"/>
        <pc:sldMkLst>
          <pc:docMk/>
          <pc:sldMk cId="523034114" sldId="276"/>
        </pc:sldMkLst>
        <pc:spChg chg="mod">
          <ac:chgData name="Guangpu Li" userId="a9ffafd1-861d-4b38-b633-c19304a1f8fb" providerId="ADAL" clId="{4C830F57-30B3-481E-98AD-39489010C9B5}" dt="2019-10-05T04:29:11.477" v="1725" actId="20577"/>
          <ac:spMkLst>
            <pc:docMk/>
            <pc:sldMk cId="523034114" sldId="276"/>
            <ac:spMk id="9" creationId="{EE4450C3-76C3-4B95-A772-158CF1884715}"/>
          </ac:spMkLst>
        </pc:spChg>
      </pc:sldChg>
      <pc:sldChg chg="addSp delSp modSp add del modAnim delCm modCm modNotesTx">
        <pc:chgData name="Guangpu Li" userId="a9ffafd1-861d-4b38-b633-c19304a1f8fb" providerId="ADAL" clId="{4C830F57-30B3-481E-98AD-39489010C9B5}" dt="2019-10-20T02:42:24.928" v="35019" actId="2696"/>
        <pc:sldMkLst>
          <pc:docMk/>
          <pc:sldMk cId="15246450" sldId="277"/>
        </pc:sldMkLst>
        <pc:spChg chg="del">
          <ac:chgData name="Guangpu Li" userId="a9ffafd1-861d-4b38-b633-c19304a1f8fb" providerId="ADAL" clId="{4C830F57-30B3-481E-98AD-39489010C9B5}" dt="2019-10-06T02:27:36.762" v="1745" actId="478"/>
          <ac:spMkLst>
            <pc:docMk/>
            <pc:sldMk cId="15246450" sldId="277"/>
            <ac:spMk id="2" creationId="{F22565FC-E36D-45D6-ACF3-B3625E007D81}"/>
          </ac:spMkLst>
        </pc:spChg>
        <pc:spChg chg="del">
          <ac:chgData name="Guangpu Li" userId="a9ffafd1-861d-4b38-b633-c19304a1f8fb" providerId="ADAL" clId="{4C830F57-30B3-481E-98AD-39489010C9B5}" dt="2019-10-06T02:27:38.082" v="1746" actId="478"/>
          <ac:spMkLst>
            <pc:docMk/>
            <pc:sldMk cId="15246450" sldId="277"/>
            <ac:spMk id="3" creationId="{DF33F725-6297-4093-B276-562494615B88}"/>
          </ac:spMkLst>
        </pc:spChg>
        <pc:picChg chg="add mod">
          <ac:chgData name="Guangpu Li" userId="a9ffafd1-861d-4b38-b633-c19304a1f8fb" providerId="ADAL" clId="{4C830F57-30B3-481E-98AD-39489010C9B5}" dt="2019-10-06T02:29:05.073" v="1750" actId="1076"/>
          <ac:picMkLst>
            <pc:docMk/>
            <pc:sldMk cId="15246450" sldId="277"/>
            <ac:picMk id="1026" creationId="{2F0FE498-CB13-44FC-B0BD-2924C5F72D10}"/>
          </ac:picMkLst>
        </pc:picChg>
        <pc:picChg chg="add mod">
          <ac:chgData name="Guangpu Li" userId="a9ffafd1-861d-4b38-b633-c19304a1f8fb" providerId="ADAL" clId="{4C830F57-30B3-481E-98AD-39489010C9B5}" dt="2019-10-06T02:30:49.989" v="1753" actId="1076"/>
          <ac:picMkLst>
            <pc:docMk/>
            <pc:sldMk cId="15246450" sldId="277"/>
            <ac:picMk id="1028" creationId="{E7CAF972-025F-4D65-A83B-3A32C5822195}"/>
          </ac:picMkLst>
        </pc:picChg>
        <pc:picChg chg="add mod">
          <ac:chgData name="Guangpu Li" userId="a9ffafd1-861d-4b38-b633-c19304a1f8fb" providerId="ADAL" clId="{4C830F57-30B3-481E-98AD-39489010C9B5}" dt="2019-10-06T04:43:35.458" v="2857" actId="1076"/>
          <ac:picMkLst>
            <pc:docMk/>
            <pc:sldMk cId="15246450" sldId="277"/>
            <ac:picMk id="1030" creationId="{A1139864-378B-4DD2-B312-AA544FE90A7F}"/>
          </ac:picMkLst>
        </pc:picChg>
      </pc:sldChg>
      <pc:sldChg chg="addSp modSp add del ord modAnim modNotesTx">
        <pc:chgData name="Guangpu Li" userId="a9ffafd1-861d-4b38-b633-c19304a1f8fb" providerId="ADAL" clId="{4C830F57-30B3-481E-98AD-39489010C9B5}" dt="2019-10-13T22:25:16.034" v="13494" actId="2696"/>
        <pc:sldMkLst>
          <pc:docMk/>
          <pc:sldMk cId="1445159410" sldId="278"/>
        </pc:sldMkLst>
        <pc:spChg chg="add mod">
          <ac:chgData name="Guangpu Li" userId="a9ffafd1-861d-4b38-b633-c19304a1f8fb" providerId="ADAL" clId="{4C830F57-30B3-481E-98AD-39489010C9B5}" dt="2019-10-06T20:39:33.769" v="3089" actId="1076"/>
          <ac:spMkLst>
            <pc:docMk/>
            <pc:sldMk cId="1445159410" sldId="278"/>
            <ac:spMk id="3" creationId="{D979C101-60F9-4340-9F7B-40D35B8FDC08}"/>
          </ac:spMkLst>
        </pc:spChg>
        <pc:spChg chg="add mod">
          <ac:chgData name="Guangpu Li" userId="a9ffafd1-861d-4b38-b633-c19304a1f8fb" providerId="ADAL" clId="{4C830F57-30B3-481E-98AD-39489010C9B5}" dt="2019-10-07T02:57:47.446" v="5023" actId="20577"/>
          <ac:spMkLst>
            <pc:docMk/>
            <pc:sldMk cId="1445159410" sldId="278"/>
            <ac:spMk id="4" creationId="{20883AC6-60AA-4072-9E00-64A220708F66}"/>
          </ac:spMkLst>
        </pc:spChg>
        <pc:spChg chg="add mod">
          <ac:chgData name="Guangpu Li" userId="a9ffafd1-861d-4b38-b633-c19304a1f8fb" providerId="ADAL" clId="{4C830F57-30B3-481E-98AD-39489010C9B5}" dt="2019-10-07T02:57:48.821" v="5024" actId="20577"/>
          <ac:spMkLst>
            <pc:docMk/>
            <pc:sldMk cId="1445159410" sldId="278"/>
            <ac:spMk id="5" creationId="{917A94A4-300A-49E7-84D7-BD43F402085F}"/>
          </ac:spMkLst>
        </pc:spChg>
        <pc:spChg chg="add mod">
          <ac:chgData name="Guangpu Li" userId="a9ffafd1-861d-4b38-b633-c19304a1f8fb" providerId="ADAL" clId="{4C830F57-30B3-481E-98AD-39489010C9B5}" dt="2019-10-07T15:50:00.773" v="5057" actId="692"/>
          <ac:spMkLst>
            <pc:docMk/>
            <pc:sldMk cId="1445159410" sldId="278"/>
            <ac:spMk id="9" creationId="{AF8164DC-C872-4DE3-8B4A-AC3513928A0C}"/>
          </ac:spMkLst>
        </pc:spChg>
        <pc:spChg chg="add mod">
          <ac:chgData name="Guangpu Li" userId="a9ffafd1-861d-4b38-b633-c19304a1f8fb" providerId="ADAL" clId="{4C830F57-30B3-481E-98AD-39489010C9B5}" dt="2019-10-07T15:50:00.773" v="5057" actId="692"/>
          <ac:spMkLst>
            <pc:docMk/>
            <pc:sldMk cId="1445159410" sldId="278"/>
            <ac:spMk id="10" creationId="{9A203E26-D91F-4DA1-AFA1-A6415FC9F7C1}"/>
          </ac:spMkLst>
        </pc:spChg>
        <pc:spChg chg="add mod">
          <ac:chgData name="Guangpu Li" userId="a9ffafd1-861d-4b38-b633-c19304a1f8fb" providerId="ADAL" clId="{4C830F57-30B3-481E-98AD-39489010C9B5}" dt="2019-10-06T20:44:31.995" v="3162" actId="1076"/>
          <ac:spMkLst>
            <pc:docMk/>
            <pc:sldMk cId="1445159410" sldId="278"/>
            <ac:spMk id="11" creationId="{F98EABD4-7A12-48FF-8E2C-0B847DD521C2}"/>
          </ac:spMkLst>
        </pc:spChg>
        <pc:spChg chg="add mod">
          <ac:chgData name="Guangpu Li" userId="a9ffafd1-861d-4b38-b633-c19304a1f8fb" providerId="ADAL" clId="{4C830F57-30B3-481E-98AD-39489010C9B5}" dt="2019-10-06T20:44:31.995" v="3162" actId="1076"/>
          <ac:spMkLst>
            <pc:docMk/>
            <pc:sldMk cId="1445159410" sldId="278"/>
            <ac:spMk id="12" creationId="{55FAD37E-571F-41AB-B382-C34438F5B1EE}"/>
          </ac:spMkLst>
        </pc:spChg>
        <pc:spChg chg="add mod">
          <ac:chgData name="Guangpu Li" userId="a9ffafd1-861d-4b38-b633-c19304a1f8fb" providerId="ADAL" clId="{4C830F57-30B3-481E-98AD-39489010C9B5}" dt="2019-10-06T20:45:08.837" v="3176" actId="20577"/>
          <ac:spMkLst>
            <pc:docMk/>
            <pc:sldMk cId="1445159410" sldId="278"/>
            <ac:spMk id="13" creationId="{C9CBE7F2-3703-4CAF-AEC6-D9A16FFF8784}"/>
          </ac:spMkLst>
        </pc:spChg>
        <pc:spChg chg="add mod">
          <ac:chgData name="Guangpu Li" userId="a9ffafd1-861d-4b38-b633-c19304a1f8fb" providerId="ADAL" clId="{4C830F57-30B3-481E-98AD-39489010C9B5}" dt="2019-10-06T20:45:11.276" v="3177" actId="20577"/>
          <ac:spMkLst>
            <pc:docMk/>
            <pc:sldMk cId="1445159410" sldId="278"/>
            <ac:spMk id="14" creationId="{E33062ED-39D8-4DF4-818E-1EB44F1C8AD1}"/>
          </ac:spMkLst>
        </pc:spChg>
        <pc:spChg chg="add mod">
          <ac:chgData name="Guangpu Li" userId="a9ffafd1-861d-4b38-b633-c19304a1f8fb" providerId="ADAL" clId="{4C830F57-30B3-481E-98AD-39489010C9B5}" dt="2019-10-06T20:44:31.995" v="3162" actId="1076"/>
          <ac:spMkLst>
            <pc:docMk/>
            <pc:sldMk cId="1445159410" sldId="278"/>
            <ac:spMk id="15" creationId="{60A9C9A5-ACBC-4AD0-A64B-E90B44D83650}"/>
          </ac:spMkLst>
        </pc:spChg>
        <pc:spChg chg="add mod">
          <ac:chgData name="Guangpu Li" userId="a9ffafd1-861d-4b38-b633-c19304a1f8fb" providerId="ADAL" clId="{4C830F57-30B3-481E-98AD-39489010C9B5}" dt="2019-10-06T20:44:31.995" v="3162" actId="1076"/>
          <ac:spMkLst>
            <pc:docMk/>
            <pc:sldMk cId="1445159410" sldId="278"/>
            <ac:spMk id="16" creationId="{80D9051E-C084-46B5-B4E1-B139710527C5}"/>
          </ac:spMkLst>
        </pc:spChg>
        <pc:spChg chg="add mod">
          <ac:chgData name="Guangpu Li" userId="a9ffafd1-861d-4b38-b633-c19304a1f8fb" providerId="ADAL" clId="{4C830F57-30B3-481E-98AD-39489010C9B5}" dt="2019-10-06T20:44:39.913" v="3165" actId="20577"/>
          <ac:spMkLst>
            <pc:docMk/>
            <pc:sldMk cId="1445159410" sldId="278"/>
            <ac:spMk id="17" creationId="{BE65F0D6-B37A-4766-92A2-193B51463E1B}"/>
          </ac:spMkLst>
        </pc:spChg>
        <pc:cxnChg chg="add mod">
          <ac:chgData name="Guangpu Li" userId="a9ffafd1-861d-4b38-b633-c19304a1f8fb" providerId="ADAL" clId="{4C830F57-30B3-481E-98AD-39489010C9B5}" dt="2019-10-07T15:49:51.481" v="5055" actId="692"/>
          <ac:cxnSpMkLst>
            <pc:docMk/>
            <pc:sldMk cId="1445159410" sldId="278"/>
            <ac:cxnSpMk id="7" creationId="{A2F72B22-5DA8-4949-8A84-446B8602F495}"/>
          </ac:cxnSpMkLst>
        </pc:cxnChg>
        <pc:cxnChg chg="add mod">
          <ac:chgData name="Guangpu Li" userId="a9ffafd1-861d-4b38-b633-c19304a1f8fb" providerId="ADAL" clId="{4C830F57-30B3-481E-98AD-39489010C9B5}" dt="2019-10-07T15:49:51.481" v="5055" actId="692"/>
          <ac:cxnSpMkLst>
            <pc:docMk/>
            <pc:sldMk cId="1445159410" sldId="278"/>
            <ac:cxnSpMk id="8" creationId="{B0797CC1-C984-4D4E-A1B5-5C894003B68B}"/>
          </ac:cxnSpMkLst>
        </pc:cxnChg>
      </pc:sldChg>
      <pc:sldChg chg="addSp delSp modSp add del addAnim delAnim modAnim addCm delCm modCm modNotesTx">
        <pc:chgData name="Guangpu Li" userId="a9ffafd1-861d-4b38-b633-c19304a1f8fb" providerId="ADAL" clId="{4C830F57-30B3-481E-98AD-39489010C9B5}" dt="2019-10-20T02:42:24.973" v="35029" actId="2696"/>
        <pc:sldMkLst>
          <pc:docMk/>
          <pc:sldMk cId="2291877030" sldId="279"/>
        </pc:sldMkLst>
        <pc:spChg chg="mod">
          <ac:chgData name="Guangpu Li" userId="a9ffafd1-861d-4b38-b633-c19304a1f8fb" providerId="ADAL" clId="{4C830F57-30B3-481E-98AD-39489010C9B5}" dt="2019-10-12T15:52:06.365" v="11067" actId="20577"/>
          <ac:spMkLst>
            <pc:docMk/>
            <pc:sldMk cId="2291877030" sldId="279"/>
            <ac:spMk id="2" creationId="{0DC64EB2-766D-41A7-8605-13001D9A1E78}"/>
          </ac:spMkLst>
        </pc:spChg>
        <pc:spChg chg="add del mod">
          <ac:chgData name="Guangpu Li" userId="a9ffafd1-861d-4b38-b633-c19304a1f8fb" providerId="ADAL" clId="{4C830F57-30B3-481E-98AD-39489010C9B5}" dt="2019-10-09T03:09:20.141" v="7663" actId="11529"/>
          <ac:spMkLst>
            <pc:docMk/>
            <pc:sldMk cId="2291877030" sldId="279"/>
            <ac:spMk id="3" creationId="{652370D0-AD51-4462-BF54-F9CD931F1DE0}"/>
          </ac:spMkLst>
        </pc:spChg>
        <pc:spChg chg="add del mod">
          <ac:chgData name="Guangpu Li" userId="a9ffafd1-861d-4b38-b633-c19304a1f8fb" providerId="ADAL" clId="{4C830F57-30B3-481E-98AD-39489010C9B5}" dt="2019-10-06T20:54:59.601" v="3204"/>
          <ac:spMkLst>
            <pc:docMk/>
            <pc:sldMk cId="2291877030" sldId="279"/>
            <ac:spMk id="3" creationId="{D68F4BFE-7D3E-477C-A435-AD79831D4F30}"/>
          </ac:spMkLst>
        </pc:spChg>
        <pc:spChg chg="add mod">
          <ac:chgData name="Guangpu Li" userId="a9ffafd1-861d-4b38-b633-c19304a1f8fb" providerId="ADAL" clId="{4C830F57-30B3-481E-98AD-39489010C9B5}" dt="2019-10-07T15:50:13.627" v="5058" actId="255"/>
          <ac:spMkLst>
            <pc:docMk/>
            <pc:sldMk cId="2291877030" sldId="279"/>
            <ac:spMk id="4" creationId="{6EF2048D-F86E-4337-B7AE-E4B2070E9B49}"/>
          </ac:spMkLst>
        </pc:spChg>
        <pc:spChg chg="add mod">
          <ac:chgData name="Guangpu Li" userId="a9ffafd1-861d-4b38-b633-c19304a1f8fb" providerId="ADAL" clId="{4C830F57-30B3-481E-98AD-39489010C9B5}" dt="2019-10-06T21:01:08.688" v="3279" actId="1076"/>
          <ac:spMkLst>
            <pc:docMk/>
            <pc:sldMk cId="2291877030" sldId="279"/>
            <ac:spMk id="5" creationId="{07B5526C-BFFB-4D35-A2F2-122B977C7CA0}"/>
          </ac:spMkLst>
        </pc:spChg>
        <pc:spChg chg="add mod">
          <ac:chgData name="Guangpu Li" userId="a9ffafd1-861d-4b38-b633-c19304a1f8fb" providerId="ADAL" clId="{4C830F57-30B3-481E-98AD-39489010C9B5}" dt="2019-10-06T21:04:42.158" v="3313" actId="1076"/>
          <ac:spMkLst>
            <pc:docMk/>
            <pc:sldMk cId="2291877030" sldId="279"/>
            <ac:spMk id="6" creationId="{987B8A54-BD45-49F9-B6EF-6C5C70B95B7B}"/>
          </ac:spMkLst>
        </pc:spChg>
        <pc:spChg chg="add mod">
          <ac:chgData name="Guangpu Li" userId="a9ffafd1-861d-4b38-b633-c19304a1f8fb" providerId="ADAL" clId="{4C830F57-30B3-481E-98AD-39489010C9B5}" dt="2019-10-09T03:09:52.689" v="7672" actId="164"/>
          <ac:spMkLst>
            <pc:docMk/>
            <pc:sldMk cId="2291877030" sldId="279"/>
            <ac:spMk id="7" creationId="{142F7B89-1289-43E3-86FE-EE04FAAB8D2E}"/>
          </ac:spMkLst>
        </pc:spChg>
        <pc:spChg chg="add mod">
          <ac:chgData name="Guangpu Li" userId="a9ffafd1-861d-4b38-b633-c19304a1f8fb" providerId="ADAL" clId="{4C830F57-30B3-481E-98AD-39489010C9B5}" dt="2019-10-07T15:50:20.269" v="5060" actId="1076"/>
          <ac:spMkLst>
            <pc:docMk/>
            <pc:sldMk cId="2291877030" sldId="279"/>
            <ac:spMk id="9" creationId="{8DA994FB-DEC2-4928-9470-86551695302C}"/>
          </ac:spMkLst>
        </pc:spChg>
        <pc:spChg chg="add mod">
          <ac:chgData name="Guangpu Li" userId="a9ffafd1-861d-4b38-b633-c19304a1f8fb" providerId="ADAL" clId="{4C830F57-30B3-481E-98AD-39489010C9B5}" dt="2019-10-09T03:11:13.832" v="7686" actId="1076"/>
          <ac:spMkLst>
            <pc:docMk/>
            <pc:sldMk cId="2291877030" sldId="279"/>
            <ac:spMk id="14" creationId="{DA0EF6DD-BFA3-49A6-892C-767A06586AAE}"/>
          </ac:spMkLst>
        </pc:spChg>
        <pc:spChg chg="add mod">
          <ac:chgData name="Guangpu Li" userId="a9ffafd1-861d-4b38-b633-c19304a1f8fb" providerId="ADAL" clId="{4C830F57-30B3-481E-98AD-39489010C9B5}" dt="2019-10-09T03:10:14.055" v="7681" actId="1076"/>
          <ac:spMkLst>
            <pc:docMk/>
            <pc:sldMk cId="2291877030" sldId="279"/>
            <ac:spMk id="17" creationId="{620BAC6A-69B9-4E0D-A510-46C119B50B46}"/>
          </ac:spMkLst>
        </pc:spChg>
        <pc:spChg chg="add mod">
          <ac:chgData name="Guangpu Li" userId="a9ffafd1-861d-4b38-b633-c19304a1f8fb" providerId="ADAL" clId="{4C830F57-30B3-481E-98AD-39489010C9B5}" dt="2019-10-06T21:34:53.213" v="3499" actId="1076"/>
          <ac:spMkLst>
            <pc:docMk/>
            <pc:sldMk cId="2291877030" sldId="279"/>
            <ac:spMk id="18" creationId="{86DC7CB8-E7F2-476B-B6E2-191431940F0F}"/>
          </ac:spMkLst>
        </pc:spChg>
        <pc:spChg chg="add mod">
          <ac:chgData name="Guangpu Li" userId="a9ffafd1-861d-4b38-b633-c19304a1f8fb" providerId="ADAL" clId="{4C830F57-30B3-481E-98AD-39489010C9B5}" dt="2019-10-07T15:50:37.355" v="5071" actId="1076"/>
          <ac:spMkLst>
            <pc:docMk/>
            <pc:sldMk cId="2291877030" sldId="279"/>
            <ac:spMk id="19" creationId="{FFA9AC3D-5F70-4B73-A5F3-8455C0DF23DB}"/>
          </ac:spMkLst>
        </pc:spChg>
        <pc:spChg chg="add mod">
          <ac:chgData name="Guangpu Li" userId="a9ffafd1-861d-4b38-b633-c19304a1f8fb" providerId="ADAL" clId="{4C830F57-30B3-481E-98AD-39489010C9B5}" dt="2019-10-09T03:06:28.752" v="7654" actId="1076"/>
          <ac:spMkLst>
            <pc:docMk/>
            <pc:sldMk cId="2291877030" sldId="279"/>
            <ac:spMk id="20" creationId="{9916FE4C-2452-4CE9-A409-5167246A37E4}"/>
          </ac:spMkLst>
        </pc:spChg>
        <pc:spChg chg="add del mod">
          <ac:chgData name="Guangpu Li" userId="a9ffafd1-861d-4b38-b633-c19304a1f8fb" providerId="ADAL" clId="{4C830F57-30B3-481E-98AD-39489010C9B5}" dt="2019-10-06T21:35:02" v="3514" actId="478"/>
          <ac:spMkLst>
            <pc:docMk/>
            <pc:sldMk cId="2291877030" sldId="279"/>
            <ac:spMk id="22" creationId="{A5C0FDCC-CAC0-4586-9701-FDB7E1F61789}"/>
          </ac:spMkLst>
        </pc:spChg>
        <pc:spChg chg="add del mod">
          <ac:chgData name="Guangpu Li" userId="a9ffafd1-861d-4b38-b633-c19304a1f8fb" providerId="ADAL" clId="{4C830F57-30B3-481E-98AD-39489010C9B5}" dt="2019-10-06T21:34:54.943" v="3507"/>
          <ac:spMkLst>
            <pc:docMk/>
            <pc:sldMk cId="2291877030" sldId="279"/>
            <ac:spMk id="23" creationId="{ED339371-7015-46D8-B5EE-6FF37748CB80}"/>
          </ac:spMkLst>
        </pc:spChg>
        <pc:grpChg chg="add mod">
          <ac:chgData name="Guangpu Li" userId="a9ffafd1-861d-4b38-b633-c19304a1f8fb" providerId="ADAL" clId="{4C830F57-30B3-481E-98AD-39489010C9B5}" dt="2019-10-09T03:09:52.689" v="7672" actId="164"/>
          <ac:grpSpMkLst>
            <pc:docMk/>
            <pc:sldMk cId="2291877030" sldId="279"/>
            <ac:grpSpMk id="8" creationId="{DB197FA1-6F35-4DFB-B352-693168ED9724}"/>
          </ac:grpSpMkLst>
        </pc:grpChg>
        <pc:picChg chg="add mod">
          <ac:chgData name="Guangpu Li" userId="a9ffafd1-861d-4b38-b633-c19304a1f8fb" providerId="ADAL" clId="{4C830F57-30B3-481E-98AD-39489010C9B5}" dt="2019-10-09T03:15:12.529" v="7695" actId="1076"/>
          <ac:picMkLst>
            <pc:docMk/>
            <pc:sldMk cId="2291877030" sldId="279"/>
            <ac:picMk id="10" creationId="{158224FA-C8FC-4F25-8AEE-34BD6B89EDCC}"/>
          </ac:picMkLst>
        </pc:picChg>
        <pc:picChg chg="add">
          <ac:chgData name="Guangpu Li" userId="a9ffafd1-861d-4b38-b633-c19304a1f8fb" providerId="ADAL" clId="{4C830F57-30B3-481E-98AD-39489010C9B5}" dt="2019-10-06T21:35:05.413" v="3515"/>
          <ac:picMkLst>
            <pc:docMk/>
            <pc:sldMk cId="2291877030" sldId="279"/>
            <ac:picMk id="24" creationId="{25BA6B63-A47F-464C-AAD2-9B35E1171384}"/>
          </ac:picMkLst>
        </pc:picChg>
        <pc:picChg chg="add mod">
          <ac:chgData name="Guangpu Li" userId="a9ffafd1-861d-4b38-b633-c19304a1f8fb" providerId="ADAL" clId="{4C830F57-30B3-481E-98AD-39489010C9B5}" dt="2019-10-09T03:09:52.689" v="7672" actId="164"/>
          <ac:picMkLst>
            <pc:docMk/>
            <pc:sldMk cId="2291877030" sldId="279"/>
            <ac:picMk id="2050" creationId="{34A61873-EA34-4C0D-82D6-67CEA12027CD}"/>
          </ac:picMkLst>
        </pc:picChg>
        <pc:picChg chg="add del">
          <ac:chgData name="Guangpu Li" userId="a9ffafd1-861d-4b38-b633-c19304a1f8fb" providerId="ADAL" clId="{4C830F57-30B3-481E-98AD-39489010C9B5}" dt="2019-10-06T20:47:46.039" v="3179" actId="478"/>
          <ac:picMkLst>
            <pc:docMk/>
            <pc:sldMk cId="2291877030" sldId="279"/>
            <ac:picMk id="2050" creationId="{C90A2586-AEBF-47FE-9EA1-BD50B1A4C72C}"/>
          </ac:picMkLst>
        </pc:picChg>
        <pc:picChg chg="add mod">
          <ac:chgData name="Guangpu Li" userId="a9ffafd1-861d-4b38-b633-c19304a1f8fb" providerId="ADAL" clId="{4C830F57-30B3-481E-98AD-39489010C9B5}" dt="2019-10-09T03:11:35.843" v="7689" actId="1076"/>
          <ac:picMkLst>
            <pc:docMk/>
            <pc:sldMk cId="2291877030" sldId="279"/>
            <ac:picMk id="2052" creationId="{33D275F0-6C35-4470-8FD5-5633AF20A2E4}"/>
          </ac:picMkLst>
        </pc:picChg>
        <pc:picChg chg="add del">
          <ac:chgData name="Guangpu Li" userId="a9ffafd1-861d-4b38-b633-c19304a1f8fb" providerId="ADAL" clId="{4C830F57-30B3-481E-98AD-39489010C9B5}" dt="2019-10-06T20:47:55.502" v="3181" actId="478"/>
          <ac:picMkLst>
            <pc:docMk/>
            <pc:sldMk cId="2291877030" sldId="279"/>
            <ac:picMk id="2052" creationId="{936555B2-97EA-4AC5-91EF-720A2BA62443}"/>
          </ac:picMkLst>
        </pc:picChg>
        <pc:picChg chg="add mod">
          <ac:chgData name="Guangpu Li" userId="a9ffafd1-861d-4b38-b633-c19304a1f8fb" providerId="ADAL" clId="{4C830F57-30B3-481E-98AD-39489010C9B5}" dt="2019-10-06T21:03:49.641" v="3307" actId="1076"/>
          <ac:picMkLst>
            <pc:docMk/>
            <pc:sldMk cId="2291877030" sldId="279"/>
            <ac:picMk id="2054" creationId="{F9F3AAB4-D240-4F63-9F07-0945FFEF6E8A}"/>
          </ac:picMkLst>
        </pc:picChg>
        <pc:picChg chg="add del mod">
          <ac:chgData name="Guangpu Li" userId="a9ffafd1-861d-4b38-b633-c19304a1f8fb" providerId="ADAL" clId="{4C830F57-30B3-481E-98AD-39489010C9B5}" dt="2019-10-06T20:59:18.032" v="3262"/>
          <ac:picMkLst>
            <pc:docMk/>
            <pc:sldMk cId="2291877030" sldId="279"/>
            <ac:picMk id="2056" creationId="{2A053CEE-C9D3-4C93-8747-0A6624FEC836}"/>
          </ac:picMkLst>
        </pc:picChg>
        <pc:picChg chg="add del mod">
          <ac:chgData name="Guangpu Li" userId="a9ffafd1-861d-4b38-b633-c19304a1f8fb" providerId="ADAL" clId="{4C830F57-30B3-481E-98AD-39489010C9B5}" dt="2019-10-06T20:59:40.182" v="3266" actId="478"/>
          <ac:picMkLst>
            <pc:docMk/>
            <pc:sldMk cId="2291877030" sldId="279"/>
            <ac:picMk id="2058" creationId="{74D9FC22-FEDD-4128-9FEF-10AE6443F1E4}"/>
          </ac:picMkLst>
        </pc:picChg>
        <pc:picChg chg="add mod">
          <ac:chgData name="Guangpu Li" userId="a9ffafd1-861d-4b38-b633-c19304a1f8fb" providerId="ADAL" clId="{4C830F57-30B3-481E-98AD-39489010C9B5}" dt="2019-10-06T21:03:45.570" v="3305" actId="1076"/>
          <ac:picMkLst>
            <pc:docMk/>
            <pc:sldMk cId="2291877030" sldId="279"/>
            <ac:picMk id="2060" creationId="{4939B18C-806B-4605-B0F3-20A19D7C8F53}"/>
          </ac:picMkLst>
        </pc:picChg>
        <pc:picChg chg="add del mod">
          <ac:chgData name="Guangpu Li" userId="a9ffafd1-861d-4b38-b633-c19304a1f8fb" providerId="ADAL" clId="{4C830F57-30B3-481E-98AD-39489010C9B5}" dt="2019-10-06T21:30:53.934" v="3425" actId="478"/>
          <ac:picMkLst>
            <pc:docMk/>
            <pc:sldMk cId="2291877030" sldId="279"/>
            <ac:picMk id="2062" creationId="{379B842B-EB78-4D9E-ABFA-0EDE357A848F}"/>
          </ac:picMkLst>
        </pc:picChg>
        <pc:picChg chg="add del mod">
          <ac:chgData name="Guangpu Li" userId="a9ffafd1-861d-4b38-b633-c19304a1f8fb" providerId="ADAL" clId="{4C830F57-30B3-481E-98AD-39489010C9B5}" dt="2019-10-09T03:09:52.689" v="7672" actId="164"/>
          <ac:picMkLst>
            <pc:docMk/>
            <pc:sldMk cId="2291877030" sldId="279"/>
            <ac:picMk id="2064" creationId="{36890C75-CA0D-4232-AC2A-DDCC827B5E3E}"/>
          </ac:picMkLst>
        </pc:picChg>
        <pc:picChg chg="add del mod">
          <ac:chgData name="Guangpu Li" userId="a9ffafd1-861d-4b38-b633-c19304a1f8fb" providerId="ADAL" clId="{4C830F57-30B3-481E-98AD-39489010C9B5}" dt="2019-10-09T03:06:31.143" v="7655" actId="478"/>
          <ac:picMkLst>
            <pc:docMk/>
            <pc:sldMk cId="2291877030" sldId="279"/>
            <ac:picMk id="2066" creationId="{9071314E-EC2B-4481-8367-B851D4518A40}"/>
          </ac:picMkLst>
        </pc:picChg>
      </pc:sldChg>
      <pc:sldChg chg="addSp delSp modSp add del ord modAnim addCm modCm modNotesTx">
        <pc:chgData name="Guangpu Li" userId="a9ffafd1-861d-4b38-b633-c19304a1f8fb" providerId="ADAL" clId="{4C830F57-30B3-481E-98AD-39489010C9B5}" dt="2019-10-13T22:25:16.104" v="13501" actId="2696"/>
        <pc:sldMkLst>
          <pc:docMk/>
          <pc:sldMk cId="3197485325" sldId="280"/>
        </pc:sldMkLst>
        <pc:spChg chg="mod">
          <ac:chgData name="Guangpu Li" userId="a9ffafd1-861d-4b38-b633-c19304a1f8fb" providerId="ADAL" clId="{4C830F57-30B3-481E-98AD-39489010C9B5}" dt="2019-10-06T02:59:52.378" v="1919" actId="20577"/>
          <ac:spMkLst>
            <pc:docMk/>
            <pc:sldMk cId="3197485325" sldId="280"/>
            <ac:spMk id="2" creationId="{0DC64EB2-766D-41A7-8605-13001D9A1E78}"/>
          </ac:spMkLst>
        </pc:spChg>
        <pc:spChg chg="add mod">
          <ac:chgData name="Guangpu Li" userId="a9ffafd1-861d-4b38-b633-c19304a1f8fb" providerId="ADAL" clId="{4C830F57-30B3-481E-98AD-39489010C9B5}" dt="2019-10-07T15:51:02.114" v="5080" actId="403"/>
          <ac:spMkLst>
            <pc:docMk/>
            <pc:sldMk cId="3197485325" sldId="280"/>
            <ac:spMk id="4" creationId="{F5E939EC-973E-421A-8257-3005FE1C6437}"/>
          </ac:spMkLst>
        </pc:spChg>
        <pc:spChg chg="add del">
          <ac:chgData name="Guangpu Li" userId="a9ffafd1-861d-4b38-b633-c19304a1f8fb" providerId="ADAL" clId="{4C830F57-30B3-481E-98AD-39489010C9B5}" dt="2019-10-06T21:37:39.638" v="3527" actId="478"/>
          <ac:spMkLst>
            <pc:docMk/>
            <pc:sldMk cId="3197485325" sldId="280"/>
            <ac:spMk id="5" creationId="{B2BD2E19-61CB-4B62-8F82-B4774496B18B}"/>
          </ac:spMkLst>
        </pc:spChg>
        <pc:spChg chg="add">
          <ac:chgData name="Guangpu Li" userId="a9ffafd1-861d-4b38-b633-c19304a1f8fb" providerId="ADAL" clId="{4C830F57-30B3-481E-98AD-39489010C9B5}" dt="2019-10-06T21:10:46.827" v="3380"/>
          <ac:spMkLst>
            <pc:docMk/>
            <pc:sldMk cId="3197485325" sldId="280"/>
            <ac:spMk id="7" creationId="{04D37FDE-7FD4-4DFF-9487-335D9D37FF75}"/>
          </ac:spMkLst>
        </pc:spChg>
        <pc:spChg chg="add mod">
          <ac:chgData name="Guangpu Li" userId="a9ffafd1-861d-4b38-b633-c19304a1f8fb" providerId="ADAL" clId="{4C830F57-30B3-481E-98AD-39489010C9B5}" dt="2019-10-13T20:27:51.715" v="12714"/>
          <ac:spMkLst>
            <pc:docMk/>
            <pc:sldMk cId="3197485325" sldId="280"/>
            <ac:spMk id="9" creationId="{54C51320-490F-4475-95B9-337FF7A8D556}"/>
          </ac:spMkLst>
        </pc:spChg>
        <pc:spChg chg="add mod">
          <ac:chgData name="Guangpu Li" userId="a9ffafd1-861d-4b38-b633-c19304a1f8fb" providerId="ADAL" clId="{4C830F57-30B3-481E-98AD-39489010C9B5}" dt="2019-10-09T03:17:39.452" v="7707" actId="1076"/>
          <ac:spMkLst>
            <pc:docMk/>
            <pc:sldMk cId="3197485325" sldId="280"/>
            <ac:spMk id="10" creationId="{47FB0597-FF6B-4706-82F5-72A4CEB1AF10}"/>
          </ac:spMkLst>
        </pc:spChg>
        <pc:spChg chg="add mod">
          <ac:chgData name="Guangpu Li" userId="a9ffafd1-861d-4b38-b633-c19304a1f8fb" providerId="ADAL" clId="{4C830F57-30B3-481E-98AD-39489010C9B5}" dt="2019-10-07T00:13:51.522" v="3784" actId="20577"/>
          <ac:spMkLst>
            <pc:docMk/>
            <pc:sldMk cId="3197485325" sldId="280"/>
            <ac:spMk id="12" creationId="{79F98347-C083-429B-A5F4-41588CA33F22}"/>
          </ac:spMkLst>
        </pc:spChg>
        <pc:spChg chg="add">
          <ac:chgData name="Guangpu Li" userId="a9ffafd1-861d-4b38-b633-c19304a1f8fb" providerId="ADAL" clId="{4C830F57-30B3-481E-98AD-39489010C9B5}" dt="2019-10-06T21:10:46.827" v="3380"/>
          <ac:spMkLst>
            <pc:docMk/>
            <pc:sldMk cId="3197485325" sldId="280"/>
            <ac:spMk id="13" creationId="{AD577029-2CDB-4365-98C4-713C92FE2020}"/>
          </ac:spMkLst>
        </pc:spChg>
        <pc:spChg chg="add mod">
          <ac:chgData name="Guangpu Li" userId="a9ffafd1-861d-4b38-b633-c19304a1f8fb" providerId="ADAL" clId="{4C830F57-30B3-481E-98AD-39489010C9B5}" dt="2019-10-07T15:51:11.868" v="5085" actId="1076"/>
          <ac:spMkLst>
            <pc:docMk/>
            <pc:sldMk cId="3197485325" sldId="280"/>
            <ac:spMk id="14" creationId="{EF8BE612-EF3E-452A-BD45-5EED68712384}"/>
          </ac:spMkLst>
        </pc:spChg>
        <pc:spChg chg="add mod">
          <ac:chgData name="Guangpu Li" userId="a9ffafd1-861d-4b38-b633-c19304a1f8fb" providerId="ADAL" clId="{4C830F57-30B3-481E-98AD-39489010C9B5}" dt="2019-10-07T00:13:37.555" v="3778" actId="1076"/>
          <ac:spMkLst>
            <pc:docMk/>
            <pc:sldMk cId="3197485325" sldId="280"/>
            <ac:spMk id="15" creationId="{AE5DA7CE-A596-478B-8A9A-5C018436330D}"/>
          </ac:spMkLst>
        </pc:spChg>
        <pc:spChg chg="add mod">
          <ac:chgData name="Guangpu Li" userId="a9ffafd1-861d-4b38-b633-c19304a1f8fb" providerId="ADAL" clId="{4C830F57-30B3-481E-98AD-39489010C9B5}" dt="2019-10-07T00:54:31.346" v="4026" actId="207"/>
          <ac:spMkLst>
            <pc:docMk/>
            <pc:sldMk cId="3197485325" sldId="280"/>
            <ac:spMk id="16" creationId="{79DCE488-8055-409A-A374-8789A1B1EB3D}"/>
          </ac:spMkLst>
        </pc:spChg>
        <pc:spChg chg="add mod">
          <ac:chgData name="Guangpu Li" userId="a9ffafd1-861d-4b38-b633-c19304a1f8fb" providerId="ADAL" clId="{4C830F57-30B3-481E-98AD-39489010C9B5}" dt="2019-10-07T15:51:27.755" v="5086" actId="1076"/>
          <ac:spMkLst>
            <pc:docMk/>
            <pc:sldMk cId="3197485325" sldId="280"/>
            <ac:spMk id="17" creationId="{B0963208-018B-4D28-AE64-507A303F445A}"/>
          </ac:spMkLst>
        </pc:spChg>
        <pc:picChg chg="add mod">
          <ac:chgData name="Guangpu Li" userId="a9ffafd1-861d-4b38-b633-c19304a1f8fb" providerId="ADAL" clId="{4C830F57-30B3-481E-98AD-39489010C9B5}" dt="2019-10-06T21:11:49.867" v="3385" actId="1076"/>
          <ac:picMkLst>
            <pc:docMk/>
            <pc:sldMk cId="3197485325" sldId="280"/>
            <ac:picMk id="3" creationId="{E5D40E8D-C1AD-41A7-98C4-83D9E36B086F}"/>
          </ac:picMkLst>
        </pc:picChg>
        <pc:picChg chg="add">
          <ac:chgData name="Guangpu Li" userId="a9ffafd1-861d-4b38-b633-c19304a1f8fb" providerId="ADAL" clId="{4C830F57-30B3-481E-98AD-39489010C9B5}" dt="2019-10-06T21:10:46.827" v="3380"/>
          <ac:picMkLst>
            <pc:docMk/>
            <pc:sldMk cId="3197485325" sldId="280"/>
            <ac:picMk id="6" creationId="{254D47BE-C4BB-432D-B7BA-6444DB54BF13}"/>
          </ac:picMkLst>
        </pc:picChg>
        <pc:picChg chg="add del">
          <ac:chgData name="Guangpu Li" userId="a9ffafd1-861d-4b38-b633-c19304a1f8fb" providerId="ADAL" clId="{4C830F57-30B3-481E-98AD-39489010C9B5}" dt="2019-10-06T21:39:08.020" v="3529" actId="478"/>
          <ac:picMkLst>
            <pc:docMk/>
            <pc:sldMk cId="3197485325" sldId="280"/>
            <ac:picMk id="8" creationId="{5ED37CC4-029F-4E47-926B-38C9D90F3F95}"/>
          </ac:picMkLst>
        </pc:picChg>
        <pc:picChg chg="add del">
          <ac:chgData name="Guangpu Li" userId="a9ffafd1-861d-4b38-b633-c19304a1f8fb" providerId="ADAL" clId="{4C830F57-30B3-481E-98AD-39489010C9B5}" dt="2019-10-06T21:39:30.453" v="3554" actId="478"/>
          <ac:picMkLst>
            <pc:docMk/>
            <pc:sldMk cId="3197485325" sldId="280"/>
            <ac:picMk id="11" creationId="{6C70719A-7C58-4603-A951-C76609750D5D}"/>
          </ac:picMkLst>
        </pc:picChg>
        <pc:picChg chg="add mod">
          <ac:chgData name="Guangpu Li" userId="a9ffafd1-861d-4b38-b633-c19304a1f8fb" providerId="ADAL" clId="{4C830F57-30B3-481E-98AD-39489010C9B5}" dt="2019-10-07T00:17:43.396" v="3799" actId="1076"/>
          <ac:picMkLst>
            <pc:docMk/>
            <pc:sldMk cId="3197485325" sldId="280"/>
            <ac:picMk id="5122" creationId="{DA9CE3EB-7D3A-4579-9280-84819361D34D}"/>
          </ac:picMkLst>
        </pc:picChg>
      </pc:sldChg>
      <pc:sldChg chg="addSp delSp modSp add del ord modAnim addCm delCm modCm modNotesTx">
        <pc:chgData name="Guangpu Li" userId="a9ffafd1-861d-4b38-b633-c19304a1f8fb" providerId="ADAL" clId="{4C830F57-30B3-481E-98AD-39489010C9B5}" dt="2019-10-20T02:42:24.991" v="35033" actId="2696"/>
        <pc:sldMkLst>
          <pc:docMk/>
          <pc:sldMk cId="2964118528" sldId="281"/>
        </pc:sldMkLst>
        <pc:spChg chg="mod">
          <ac:chgData name="Guangpu Li" userId="a9ffafd1-861d-4b38-b633-c19304a1f8fb" providerId="ADAL" clId="{4C830F57-30B3-481E-98AD-39489010C9B5}" dt="2019-10-13T21:28:20.693" v="12873" actId="1076"/>
          <ac:spMkLst>
            <pc:docMk/>
            <pc:sldMk cId="2964118528" sldId="281"/>
            <ac:spMk id="2" creationId="{0DC64EB2-766D-41A7-8605-13001D9A1E78}"/>
          </ac:spMkLst>
        </pc:spChg>
        <pc:spChg chg="add del">
          <ac:chgData name="Guangpu Li" userId="a9ffafd1-861d-4b38-b633-c19304a1f8fb" providerId="ADAL" clId="{4C830F57-30B3-481E-98AD-39489010C9B5}" dt="2019-10-07T00:44:18.913" v="3908" actId="478"/>
          <ac:spMkLst>
            <pc:docMk/>
            <pc:sldMk cId="2964118528" sldId="281"/>
            <ac:spMk id="3" creationId="{74C1F45E-2B65-4E71-A868-1813E1AE0E77}"/>
          </ac:spMkLst>
        </pc:spChg>
        <pc:spChg chg="add mod">
          <ac:chgData name="Guangpu Li" userId="a9ffafd1-861d-4b38-b633-c19304a1f8fb" providerId="ADAL" clId="{4C830F57-30B3-481E-98AD-39489010C9B5}" dt="2019-10-07T04:00:42.164" v="5049" actId="20577"/>
          <ac:spMkLst>
            <pc:docMk/>
            <pc:sldMk cId="2964118528" sldId="281"/>
            <ac:spMk id="4" creationId="{C96B6C65-4D2F-4B4E-B813-ADCB5774CBEB}"/>
          </ac:spMkLst>
        </pc:spChg>
        <pc:spChg chg="add del">
          <ac:chgData name="Guangpu Li" userId="a9ffafd1-861d-4b38-b633-c19304a1f8fb" providerId="ADAL" clId="{4C830F57-30B3-481E-98AD-39489010C9B5}" dt="2019-10-07T00:45:06.312" v="3948" actId="478"/>
          <ac:spMkLst>
            <pc:docMk/>
            <pc:sldMk cId="2964118528" sldId="281"/>
            <ac:spMk id="5" creationId="{A63F7E35-10FF-4338-9233-8B152DB14016}"/>
          </ac:spMkLst>
        </pc:spChg>
        <pc:spChg chg="add mod">
          <ac:chgData name="Guangpu Li" userId="a9ffafd1-861d-4b38-b633-c19304a1f8fb" providerId="ADAL" clId="{4C830F57-30B3-481E-98AD-39489010C9B5}" dt="2019-10-09T04:07:33.055" v="7839" actId="1076"/>
          <ac:spMkLst>
            <pc:docMk/>
            <pc:sldMk cId="2964118528" sldId="281"/>
            <ac:spMk id="6" creationId="{2FC4B095-3015-472E-BAA9-F21619BC0FBF}"/>
          </ac:spMkLst>
        </pc:spChg>
        <pc:spChg chg="add mod">
          <ac:chgData name="Guangpu Li" userId="a9ffafd1-861d-4b38-b633-c19304a1f8fb" providerId="ADAL" clId="{4C830F57-30B3-481E-98AD-39489010C9B5}" dt="2019-10-07T00:52:38.400" v="4020" actId="1076"/>
          <ac:spMkLst>
            <pc:docMk/>
            <pc:sldMk cId="2964118528" sldId="281"/>
            <ac:spMk id="7" creationId="{70445D92-8C4B-4181-A15E-8875FA84BA1E}"/>
          </ac:spMkLst>
        </pc:spChg>
        <pc:grpChg chg="add mod">
          <ac:chgData name="Guangpu Li" userId="a9ffafd1-861d-4b38-b633-c19304a1f8fb" providerId="ADAL" clId="{4C830F57-30B3-481E-98AD-39489010C9B5}" dt="2019-10-09T04:10:49.565" v="7854" actId="14100"/>
          <ac:grpSpMkLst>
            <pc:docMk/>
            <pc:sldMk cId="2964118528" sldId="281"/>
            <ac:grpSpMk id="11" creationId="{EACC8E2B-CC28-424F-8CC7-DDF722ECD862}"/>
          </ac:grpSpMkLst>
        </pc:grpChg>
        <pc:picChg chg="add mod">
          <ac:chgData name="Guangpu Li" userId="a9ffafd1-861d-4b38-b633-c19304a1f8fb" providerId="ADAL" clId="{4C830F57-30B3-481E-98AD-39489010C9B5}" dt="2019-10-07T00:52:38.400" v="4020" actId="1076"/>
          <ac:picMkLst>
            <pc:docMk/>
            <pc:sldMk cId="2964118528" sldId="281"/>
            <ac:picMk id="8" creationId="{A9E56BEE-ADF3-428B-9E99-76425F1987D9}"/>
          </ac:picMkLst>
        </pc:picChg>
        <pc:picChg chg="add del mod">
          <ac:chgData name="Guangpu Li" userId="a9ffafd1-861d-4b38-b633-c19304a1f8fb" providerId="ADAL" clId="{4C830F57-30B3-481E-98AD-39489010C9B5}" dt="2019-10-09T04:10:35.030" v="7849" actId="478"/>
          <ac:picMkLst>
            <pc:docMk/>
            <pc:sldMk cId="2964118528" sldId="281"/>
            <ac:picMk id="9" creationId="{8B8E24DB-A8EF-440D-99A6-2634791DA043}"/>
          </ac:picMkLst>
        </pc:picChg>
        <pc:picChg chg="add mod">
          <ac:chgData name="Guangpu Li" userId="a9ffafd1-861d-4b38-b633-c19304a1f8fb" providerId="ADAL" clId="{4C830F57-30B3-481E-98AD-39489010C9B5}" dt="2019-10-09T04:10:59.809" v="7857" actId="1076"/>
          <ac:picMkLst>
            <pc:docMk/>
            <pc:sldMk cId="2964118528" sldId="281"/>
            <ac:picMk id="10" creationId="{43B04CB2-F67D-497D-B4B5-6D4AA26D62EC}"/>
          </ac:picMkLst>
        </pc:picChg>
        <pc:picChg chg="add del mod">
          <ac:chgData name="Guangpu Li" userId="a9ffafd1-861d-4b38-b633-c19304a1f8fb" providerId="ADAL" clId="{4C830F57-30B3-481E-98AD-39489010C9B5}" dt="2019-10-09T04:07:14.735" v="7820" actId="478"/>
          <ac:picMkLst>
            <pc:docMk/>
            <pc:sldMk cId="2964118528" sldId="281"/>
            <ac:picMk id="7170" creationId="{A210B220-B722-401C-B713-A457C5290045}"/>
          </ac:picMkLst>
        </pc:picChg>
      </pc:sldChg>
      <pc:sldChg chg="addSp delSp modSp add del delAnim modAnim modNotesTx">
        <pc:chgData name="Guangpu Li" userId="a9ffafd1-861d-4b38-b633-c19304a1f8fb" providerId="ADAL" clId="{4C830F57-30B3-481E-98AD-39489010C9B5}" dt="2019-10-20T02:42:24.984" v="35031" actId="2696"/>
        <pc:sldMkLst>
          <pc:docMk/>
          <pc:sldMk cId="4250152979" sldId="282"/>
        </pc:sldMkLst>
        <pc:spChg chg="add mod">
          <ac:chgData name="Guangpu Li" userId="a9ffafd1-861d-4b38-b633-c19304a1f8fb" providerId="ADAL" clId="{4C830F57-30B3-481E-98AD-39489010C9B5}" dt="2019-10-07T15:51:34.075" v="5088" actId="403"/>
          <ac:spMkLst>
            <pc:docMk/>
            <pc:sldMk cId="4250152979" sldId="282"/>
            <ac:spMk id="4" creationId="{17809A5E-654C-4331-8AD4-5FEEB8E9BFBB}"/>
          </ac:spMkLst>
        </pc:spChg>
        <pc:spChg chg="add">
          <ac:chgData name="Guangpu Li" userId="a9ffafd1-861d-4b38-b633-c19304a1f8fb" providerId="ADAL" clId="{4C830F57-30B3-481E-98AD-39489010C9B5}" dt="2019-10-06T22:37:18.843" v="3619"/>
          <ac:spMkLst>
            <pc:docMk/>
            <pc:sldMk cId="4250152979" sldId="282"/>
            <ac:spMk id="6" creationId="{06E10529-73FE-4382-A98A-713882B7F192}"/>
          </ac:spMkLst>
        </pc:spChg>
        <pc:spChg chg="mod">
          <ac:chgData name="Guangpu Li" userId="a9ffafd1-861d-4b38-b633-c19304a1f8fb" providerId="ADAL" clId="{4C830F57-30B3-481E-98AD-39489010C9B5}" dt="2019-10-06T03:33:05.087" v="2423" actId="20577"/>
          <ac:spMkLst>
            <pc:docMk/>
            <pc:sldMk cId="4250152979" sldId="282"/>
            <ac:spMk id="7" creationId="{471F7729-2D67-42E8-97AE-3DDF9B56ABE2}"/>
          </ac:spMkLst>
        </pc:spChg>
        <pc:spChg chg="add del mod">
          <ac:chgData name="Guangpu Li" userId="a9ffafd1-861d-4b38-b633-c19304a1f8fb" providerId="ADAL" clId="{4C830F57-30B3-481E-98AD-39489010C9B5}" dt="2019-10-09T03:52:54.143" v="7708" actId="478"/>
          <ac:spMkLst>
            <pc:docMk/>
            <pc:sldMk cId="4250152979" sldId="282"/>
            <ac:spMk id="8" creationId="{50D04C7F-7768-43ED-BF34-D8A521CBD3FD}"/>
          </ac:spMkLst>
        </pc:spChg>
        <pc:spChg chg="add mod">
          <ac:chgData name="Guangpu Li" userId="a9ffafd1-861d-4b38-b633-c19304a1f8fb" providerId="ADAL" clId="{4C830F57-30B3-481E-98AD-39489010C9B5}" dt="2019-10-09T03:53:25.850" v="7716" actId="1076"/>
          <ac:spMkLst>
            <pc:docMk/>
            <pc:sldMk cId="4250152979" sldId="282"/>
            <ac:spMk id="9" creationId="{05E4D3E1-4C78-482A-979D-629600B38F11}"/>
          </ac:spMkLst>
        </pc:spChg>
        <pc:spChg chg="add del mod">
          <ac:chgData name="Guangpu Li" userId="a9ffafd1-861d-4b38-b633-c19304a1f8fb" providerId="ADAL" clId="{4C830F57-30B3-481E-98AD-39489010C9B5}" dt="2019-10-09T03:53:43.551" v="7726" actId="478"/>
          <ac:spMkLst>
            <pc:docMk/>
            <pc:sldMk cId="4250152979" sldId="282"/>
            <ac:spMk id="10" creationId="{85D3ECF9-B738-4582-AADE-103C12C16F58}"/>
          </ac:spMkLst>
        </pc:spChg>
        <pc:spChg chg="add">
          <ac:chgData name="Guangpu Li" userId="a9ffafd1-861d-4b38-b633-c19304a1f8fb" providerId="ADAL" clId="{4C830F57-30B3-481E-98AD-39489010C9B5}" dt="2019-10-06T22:37:18.843" v="3619"/>
          <ac:spMkLst>
            <pc:docMk/>
            <pc:sldMk cId="4250152979" sldId="282"/>
            <ac:spMk id="11" creationId="{34EFFA28-A37E-4C4B-A548-20FF6407BA8C}"/>
          </ac:spMkLst>
        </pc:spChg>
        <pc:spChg chg="add mod">
          <ac:chgData name="Guangpu Li" userId="a9ffafd1-861d-4b38-b633-c19304a1f8fb" providerId="ADAL" clId="{4C830F57-30B3-481E-98AD-39489010C9B5}" dt="2019-10-14T20:13:42.995" v="14336" actId="207"/>
          <ac:spMkLst>
            <pc:docMk/>
            <pc:sldMk cId="4250152979" sldId="282"/>
            <ac:spMk id="12" creationId="{7054687D-917C-4237-9645-A68320A201ED}"/>
          </ac:spMkLst>
        </pc:spChg>
        <pc:spChg chg="add mod">
          <ac:chgData name="Guangpu Li" userId="a9ffafd1-861d-4b38-b633-c19304a1f8fb" providerId="ADAL" clId="{4C830F57-30B3-481E-98AD-39489010C9B5}" dt="2019-10-14T20:13:47.507" v="14337" actId="207"/>
          <ac:spMkLst>
            <pc:docMk/>
            <pc:sldMk cId="4250152979" sldId="282"/>
            <ac:spMk id="13" creationId="{B2DBC413-6EFF-41C0-B9ED-028E5DC0DC07}"/>
          </ac:spMkLst>
        </pc:spChg>
        <pc:spChg chg="add">
          <ac:chgData name="Guangpu Li" userId="a9ffafd1-861d-4b38-b633-c19304a1f8fb" providerId="ADAL" clId="{4C830F57-30B3-481E-98AD-39489010C9B5}" dt="2019-10-06T22:37:18.843" v="3619"/>
          <ac:spMkLst>
            <pc:docMk/>
            <pc:sldMk cId="4250152979" sldId="282"/>
            <ac:spMk id="14" creationId="{0F5DCE7E-6AE6-40B3-94B1-9E57F008693D}"/>
          </ac:spMkLst>
        </pc:spChg>
        <pc:spChg chg="add mod">
          <ac:chgData name="Guangpu Li" userId="a9ffafd1-861d-4b38-b633-c19304a1f8fb" providerId="ADAL" clId="{4C830F57-30B3-481E-98AD-39489010C9B5}" dt="2019-10-07T15:51:58.938" v="5103" actId="1076"/>
          <ac:spMkLst>
            <pc:docMk/>
            <pc:sldMk cId="4250152979" sldId="282"/>
            <ac:spMk id="15" creationId="{ECC7F76F-AD12-4C74-A388-99AE08012991}"/>
          </ac:spMkLst>
        </pc:spChg>
        <pc:spChg chg="add">
          <ac:chgData name="Guangpu Li" userId="a9ffafd1-861d-4b38-b633-c19304a1f8fb" providerId="ADAL" clId="{4C830F57-30B3-481E-98AD-39489010C9B5}" dt="2019-10-09T03:53:00.084" v="7709"/>
          <ac:spMkLst>
            <pc:docMk/>
            <pc:sldMk cId="4250152979" sldId="282"/>
            <ac:spMk id="16" creationId="{A1205868-6E5C-4133-A2AF-06E6284385B1}"/>
          </ac:spMkLst>
        </pc:spChg>
        <pc:spChg chg="add mod">
          <ac:chgData name="Guangpu Li" userId="a9ffafd1-861d-4b38-b633-c19304a1f8fb" providerId="ADAL" clId="{4C830F57-30B3-481E-98AD-39489010C9B5}" dt="2019-10-14T20:13:39.793" v="14335" actId="207"/>
          <ac:spMkLst>
            <pc:docMk/>
            <pc:sldMk cId="4250152979" sldId="282"/>
            <ac:spMk id="19" creationId="{5F49686A-F757-470B-B8E7-62A2110C6ACA}"/>
          </ac:spMkLst>
        </pc:spChg>
        <pc:spChg chg="del topLvl">
          <ac:chgData name="Guangpu Li" userId="a9ffafd1-861d-4b38-b633-c19304a1f8fb" providerId="ADAL" clId="{4C830F57-30B3-481E-98AD-39489010C9B5}" dt="2019-10-09T03:53:50.194" v="7729" actId="478"/>
          <ac:spMkLst>
            <pc:docMk/>
            <pc:sldMk cId="4250152979" sldId="282"/>
            <ac:spMk id="22" creationId="{74BFFD01-1063-448B-BA42-5C70511B5908}"/>
          </ac:spMkLst>
        </pc:spChg>
        <pc:grpChg chg="add mod">
          <ac:chgData name="Guangpu Li" userId="a9ffafd1-861d-4b38-b633-c19304a1f8fb" providerId="ADAL" clId="{4C830F57-30B3-481E-98AD-39489010C9B5}" dt="2019-10-09T03:53:23.925" v="7715" actId="1076"/>
          <ac:grpSpMkLst>
            <pc:docMk/>
            <pc:sldMk cId="4250152979" sldId="282"/>
            <ac:grpSpMk id="2" creationId="{0EF5D4C2-359B-490C-9CFB-8BC3E84002D6}"/>
          </ac:grpSpMkLst>
        </pc:grpChg>
        <pc:grpChg chg="add del mod">
          <ac:chgData name="Guangpu Li" userId="a9ffafd1-861d-4b38-b633-c19304a1f8fb" providerId="ADAL" clId="{4C830F57-30B3-481E-98AD-39489010C9B5}" dt="2019-10-09T03:53:50.194" v="7729" actId="478"/>
          <ac:grpSpMkLst>
            <pc:docMk/>
            <pc:sldMk cId="4250152979" sldId="282"/>
            <ac:grpSpMk id="20" creationId="{28BF6CCB-7CDC-4517-839D-6267FEFE9196}"/>
          </ac:grpSpMkLst>
        </pc:grpChg>
        <pc:picChg chg="add">
          <ac:chgData name="Guangpu Li" userId="a9ffafd1-861d-4b38-b633-c19304a1f8fb" providerId="ADAL" clId="{4C830F57-30B3-481E-98AD-39489010C9B5}" dt="2019-10-06T22:37:18.843" v="3619"/>
          <ac:picMkLst>
            <pc:docMk/>
            <pc:sldMk cId="4250152979" sldId="282"/>
            <ac:picMk id="3" creationId="{3200A676-1C0C-42C9-9488-C9B4909CB77C}"/>
          </ac:picMkLst>
        </pc:picChg>
        <pc:picChg chg="add del">
          <ac:chgData name="Guangpu Li" userId="a9ffafd1-861d-4b38-b633-c19304a1f8fb" providerId="ADAL" clId="{4C830F57-30B3-481E-98AD-39489010C9B5}" dt="2019-10-06T22:37:22.619" v="3620" actId="478"/>
          <ac:picMkLst>
            <pc:docMk/>
            <pc:sldMk cId="4250152979" sldId="282"/>
            <ac:picMk id="5" creationId="{A869FA19-6C7F-40E3-B727-E3F1E8DA7DC0}"/>
          </ac:picMkLst>
        </pc:picChg>
        <pc:picChg chg="add mod">
          <ac:chgData name="Guangpu Li" userId="a9ffafd1-861d-4b38-b633-c19304a1f8fb" providerId="ADAL" clId="{4C830F57-30B3-481E-98AD-39489010C9B5}" dt="2019-10-09T03:53:14.807" v="7712" actId="164"/>
          <ac:picMkLst>
            <pc:docMk/>
            <pc:sldMk cId="4250152979" sldId="282"/>
            <ac:picMk id="17" creationId="{6036672B-9200-4244-A493-334F984B0F00}"/>
          </ac:picMkLst>
        </pc:picChg>
        <pc:picChg chg="add mod">
          <ac:chgData name="Guangpu Li" userId="a9ffafd1-861d-4b38-b633-c19304a1f8fb" providerId="ADAL" clId="{4C830F57-30B3-481E-98AD-39489010C9B5}" dt="2019-10-09T03:53:14.807" v="7712" actId="164"/>
          <ac:picMkLst>
            <pc:docMk/>
            <pc:sldMk cId="4250152979" sldId="282"/>
            <ac:picMk id="18" creationId="{5FB5F350-32A3-4B38-B8FF-A49A1A558306}"/>
          </ac:picMkLst>
        </pc:picChg>
        <pc:picChg chg="mod topLvl">
          <ac:chgData name="Guangpu Li" userId="a9ffafd1-861d-4b38-b633-c19304a1f8fb" providerId="ADAL" clId="{4C830F57-30B3-481E-98AD-39489010C9B5}" dt="2019-10-09T03:53:53.226" v="7730" actId="1076"/>
          <ac:picMkLst>
            <pc:docMk/>
            <pc:sldMk cId="4250152979" sldId="282"/>
            <ac:picMk id="21" creationId="{CBF6A88D-D43F-4248-9CD9-D1BB8534F278}"/>
          </ac:picMkLst>
        </pc:picChg>
        <pc:picChg chg="del">
          <ac:chgData name="Guangpu Li" userId="a9ffafd1-861d-4b38-b633-c19304a1f8fb" providerId="ADAL" clId="{4C830F57-30B3-481E-98AD-39489010C9B5}" dt="2019-10-09T03:53:49.111" v="7728" actId="478"/>
          <ac:picMkLst>
            <pc:docMk/>
            <pc:sldMk cId="4250152979" sldId="282"/>
            <ac:picMk id="23" creationId="{51018C9D-61AB-4DF0-9E4B-20151E6BD659}"/>
          </ac:picMkLst>
        </pc:picChg>
        <pc:picChg chg="add mod">
          <ac:chgData name="Guangpu Li" userId="a9ffafd1-861d-4b38-b633-c19304a1f8fb" providerId="ADAL" clId="{4C830F57-30B3-481E-98AD-39489010C9B5}" dt="2019-10-09T03:54:43.520" v="7735" actId="1076"/>
          <ac:picMkLst>
            <pc:docMk/>
            <pc:sldMk cId="4250152979" sldId="282"/>
            <ac:picMk id="4098" creationId="{3222B107-5641-47BD-BBA6-5C0AEC45273B}"/>
          </ac:picMkLst>
        </pc:picChg>
      </pc:sldChg>
      <pc:sldChg chg="addSp modSp add del">
        <pc:chgData name="Guangpu Li" userId="a9ffafd1-861d-4b38-b633-c19304a1f8fb" providerId="ADAL" clId="{4C830F57-30B3-481E-98AD-39489010C9B5}" dt="2019-10-13T01:12:48.133" v="11103" actId="2696"/>
        <pc:sldMkLst>
          <pc:docMk/>
          <pc:sldMk cId="1940824441" sldId="283"/>
        </pc:sldMkLst>
        <pc:spChg chg="add mod">
          <ac:chgData name="Guangpu Li" userId="a9ffafd1-861d-4b38-b633-c19304a1f8fb" providerId="ADAL" clId="{4C830F57-30B3-481E-98AD-39489010C9B5}" dt="2019-10-07T02:24:58.439" v="4693" actId="20577"/>
          <ac:spMkLst>
            <pc:docMk/>
            <pc:sldMk cId="1940824441" sldId="283"/>
            <ac:spMk id="3" creationId="{EF24A8D3-15AB-4E65-8BA2-DF14B7EA8404}"/>
          </ac:spMkLst>
        </pc:spChg>
        <pc:spChg chg="mod">
          <ac:chgData name="Guangpu Li" userId="a9ffafd1-861d-4b38-b633-c19304a1f8fb" providerId="ADAL" clId="{4C830F57-30B3-481E-98AD-39489010C9B5}" dt="2019-10-07T00:16:27.762" v="3794" actId="20577"/>
          <ac:spMkLst>
            <pc:docMk/>
            <pc:sldMk cId="1940824441" sldId="283"/>
            <ac:spMk id="7" creationId="{471F7729-2D67-42E8-97AE-3DDF9B56ABE2}"/>
          </ac:spMkLst>
        </pc:spChg>
      </pc:sldChg>
      <pc:sldChg chg="modSp add del ord">
        <pc:chgData name="Guangpu Li" userId="a9ffafd1-861d-4b38-b633-c19304a1f8fb" providerId="ADAL" clId="{4C830F57-30B3-481E-98AD-39489010C9B5}" dt="2019-10-13T22:25:16.022" v="13493" actId="2696"/>
        <pc:sldMkLst>
          <pc:docMk/>
          <pc:sldMk cId="426603611" sldId="284"/>
        </pc:sldMkLst>
        <pc:spChg chg="mod">
          <ac:chgData name="Guangpu Li" userId="a9ffafd1-861d-4b38-b633-c19304a1f8fb" providerId="ADAL" clId="{4C830F57-30B3-481E-98AD-39489010C9B5}" dt="2019-10-10T03:04:39.548" v="10526" actId="20577"/>
          <ac:spMkLst>
            <pc:docMk/>
            <pc:sldMk cId="426603611" sldId="284"/>
            <ac:spMk id="2" creationId="{5D9C0045-CA2E-450C-A9A8-E57F1AA5851B}"/>
          </ac:spMkLst>
        </pc:spChg>
      </pc:sldChg>
      <pc:sldChg chg="delSp modSp add del">
        <pc:chgData name="Guangpu Li" userId="a9ffafd1-861d-4b38-b633-c19304a1f8fb" providerId="ADAL" clId="{4C830F57-30B3-481E-98AD-39489010C9B5}" dt="2019-10-20T02:42:25.098" v="35062" actId="2696"/>
        <pc:sldMkLst>
          <pc:docMk/>
          <pc:sldMk cId="3467504710" sldId="285"/>
        </pc:sldMkLst>
        <pc:spChg chg="mod">
          <ac:chgData name="Guangpu Li" userId="a9ffafd1-861d-4b38-b633-c19304a1f8fb" providerId="ADAL" clId="{4C830F57-30B3-481E-98AD-39489010C9B5}" dt="2019-10-11T19:11:50.928" v="11047" actId="20577"/>
          <ac:spMkLst>
            <pc:docMk/>
            <pc:sldMk cId="3467504710" sldId="285"/>
            <ac:spMk id="2" creationId="{93A3BF35-0125-4717-9987-32EA4E6D680C}"/>
          </ac:spMkLst>
        </pc:spChg>
        <pc:spChg chg="del">
          <ac:chgData name="Guangpu Li" userId="a9ffafd1-861d-4b38-b633-c19304a1f8fb" providerId="ADAL" clId="{4C830F57-30B3-481E-98AD-39489010C9B5}" dt="2019-10-07T02:17:41.822" v="4661" actId="478"/>
          <ac:spMkLst>
            <pc:docMk/>
            <pc:sldMk cId="3467504710" sldId="285"/>
            <ac:spMk id="3" creationId="{9DC76561-7AF9-4D8B-9EA4-5CFAE6995523}"/>
          </ac:spMkLst>
        </pc:spChg>
      </pc:sldChg>
      <pc:sldChg chg="add del">
        <pc:chgData name="Guangpu Li" userId="a9ffafd1-861d-4b38-b633-c19304a1f8fb" providerId="ADAL" clId="{4C830F57-30B3-481E-98AD-39489010C9B5}" dt="2019-10-07T02:19:05.678" v="4678" actId="2696"/>
        <pc:sldMkLst>
          <pc:docMk/>
          <pc:sldMk cId="2093476027" sldId="286"/>
        </pc:sldMkLst>
      </pc:sldChg>
      <pc:sldChg chg="addSp delSp modSp add del ord">
        <pc:chgData name="Guangpu Li" userId="a9ffafd1-861d-4b38-b633-c19304a1f8fb" providerId="ADAL" clId="{4C830F57-30B3-481E-98AD-39489010C9B5}" dt="2019-10-13T22:25:16.042" v="13495" actId="2696"/>
        <pc:sldMkLst>
          <pc:docMk/>
          <pc:sldMk cId="3196503222" sldId="286"/>
        </pc:sldMkLst>
        <pc:spChg chg="add mod">
          <ac:chgData name="Guangpu Li" userId="a9ffafd1-861d-4b38-b633-c19304a1f8fb" providerId="ADAL" clId="{4C830F57-30B3-481E-98AD-39489010C9B5}" dt="2019-10-08T01:15:55.091" v="5290" actId="20577"/>
          <ac:spMkLst>
            <pc:docMk/>
            <pc:sldMk cId="3196503222" sldId="286"/>
            <ac:spMk id="3" creationId="{59EFC8A6-DD7F-437C-A746-29BFC6DDD8D7}"/>
          </ac:spMkLst>
        </pc:spChg>
        <pc:spChg chg="add mod">
          <ac:chgData name="Guangpu Li" userId="a9ffafd1-861d-4b38-b633-c19304a1f8fb" providerId="ADAL" clId="{4C830F57-30B3-481E-98AD-39489010C9B5}" dt="2019-10-08T01:30:40.868" v="5361" actId="20577"/>
          <ac:spMkLst>
            <pc:docMk/>
            <pc:sldMk cId="3196503222" sldId="286"/>
            <ac:spMk id="4" creationId="{01A11D35-EED4-49B6-9289-A8B71D92C04F}"/>
          </ac:spMkLst>
        </pc:spChg>
        <pc:spChg chg="add mod">
          <ac:chgData name="Guangpu Li" userId="a9ffafd1-861d-4b38-b633-c19304a1f8fb" providerId="ADAL" clId="{4C830F57-30B3-481E-98AD-39489010C9B5}" dt="2019-10-08T01:34:35.884" v="5505" actId="1076"/>
          <ac:spMkLst>
            <pc:docMk/>
            <pc:sldMk cId="3196503222" sldId="286"/>
            <ac:spMk id="5" creationId="{CD269BE3-7CFD-40B7-878C-B8DFA24424F0}"/>
          </ac:spMkLst>
        </pc:spChg>
        <pc:spChg chg="add mod">
          <ac:chgData name="Guangpu Li" userId="a9ffafd1-861d-4b38-b633-c19304a1f8fb" providerId="ADAL" clId="{4C830F57-30B3-481E-98AD-39489010C9B5}" dt="2019-10-08T01:34:35.884" v="5505" actId="1076"/>
          <ac:spMkLst>
            <pc:docMk/>
            <pc:sldMk cId="3196503222" sldId="286"/>
            <ac:spMk id="6" creationId="{F290182D-AE08-4A59-A43D-A69604D1524C}"/>
          </ac:spMkLst>
        </pc:spChg>
        <pc:spChg chg="mod">
          <ac:chgData name="Guangpu Li" userId="a9ffafd1-861d-4b38-b633-c19304a1f8fb" providerId="ADAL" clId="{4C830F57-30B3-481E-98AD-39489010C9B5}" dt="2019-10-08T01:15:24.244" v="5268" actId="20577"/>
          <ac:spMkLst>
            <pc:docMk/>
            <pc:sldMk cId="3196503222" sldId="286"/>
            <ac:spMk id="7" creationId="{471F7729-2D67-42E8-97AE-3DDF9B56ABE2}"/>
          </ac:spMkLst>
        </pc:spChg>
        <pc:spChg chg="add mod">
          <ac:chgData name="Guangpu Li" userId="a9ffafd1-861d-4b38-b633-c19304a1f8fb" providerId="ADAL" clId="{4C830F57-30B3-481E-98AD-39489010C9B5}" dt="2019-10-08T01:34:35.884" v="5505" actId="1076"/>
          <ac:spMkLst>
            <pc:docMk/>
            <pc:sldMk cId="3196503222" sldId="286"/>
            <ac:spMk id="10" creationId="{6BABAF10-E43B-4320-853D-ECD8473F1C0C}"/>
          </ac:spMkLst>
        </pc:spChg>
        <pc:spChg chg="add del mod">
          <ac:chgData name="Guangpu Li" userId="a9ffafd1-861d-4b38-b633-c19304a1f8fb" providerId="ADAL" clId="{4C830F57-30B3-481E-98AD-39489010C9B5}" dt="2019-10-08T01:34:25.027" v="5502" actId="478"/>
          <ac:spMkLst>
            <pc:docMk/>
            <pc:sldMk cId="3196503222" sldId="286"/>
            <ac:spMk id="13" creationId="{859D5F4F-EC9C-499F-AD23-79804658CCD5}"/>
          </ac:spMkLst>
        </pc:spChg>
        <pc:spChg chg="add mod">
          <ac:chgData name="Guangpu Li" userId="a9ffafd1-861d-4b38-b633-c19304a1f8fb" providerId="ADAL" clId="{4C830F57-30B3-481E-98AD-39489010C9B5}" dt="2019-10-08T01:34:55.528" v="5508" actId="14100"/>
          <ac:spMkLst>
            <pc:docMk/>
            <pc:sldMk cId="3196503222" sldId="286"/>
            <ac:spMk id="15" creationId="{04672AB3-80A7-4EF4-86FD-6776EA598862}"/>
          </ac:spMkLst>
        </pc:spChg>
        <pc:spChg chg="add mod">
          <ac:chgData name="Guangpu Li" userId="a9ffafd1-861d-4b38-b633-c19304a1f8fb" providerId="ADAL" clId="{4C830F57-30B3-481E-98AD-39489010C9B5}" dt="2019-10-08T01:34:49.899" v="5507" actId="1076"/>
          <ac:spMkLst>
            <pc:docMk/>
            <pc:sldMk cId="3196503222" sldId="286"/>
            <ac:spMk id="19" creationId="{6A2C4A1C-49E8-4AAE-A1FA-3220CEBC9AEF}"/>
          </ac:spMkLst>
        </pc:spChg>
        <pc:spChg chg="add mod">
          <ac:chgData name="Guangpu Li" userId="a9ffafd1-861d-4b38-b633-c19304a1f8fb" providerId="ADAL" clId="{4C830F57-30B3-481E-98AD-39489010C9B5}" dt="2019-10-08T01:50:23.719" v="5537" actId="207"/>
          <ac:spMkLst>
            <pc:docMk/>
            <pc:sldMk cId="3196503222" sldId="286"/>
            <ac:spMk id="20" creationId="{57E561F7-B264-4EA3-A6BF-26818B4EB5FB}"/>
          </ac:spMkLst>
        </pc:spChg>
        <pc:cxnChg chg="add mod">
          <ac:chgData name="Guangpu Li" userId="a9ffafd1-861d-4b38-b633-c19304a1f8fb" providerId="ADAL" clId="{4C830F57-30B3-481E-98AD-39489010C9B5}" dt="2019-10-08T01:34:35.884" v="5505" actId="1076"/>
          <ac:cxnSpMkLst>
            <pc:docMk/>
            <pc:sldMk cId="3196503222" sldId="286"/>
            <ac:cxnSpMk id="8" creationId="{01E90C0E-147B-4F5C-A9DE-AE5BDE5356EB}"/>
          </ac:cxnSpMkLst>
        </pc:cxnChg>
        <pc:cxnChg chg="add mod">
          <ac:chgData name="Guangpu Li" userId="a9ffafd1-861d-4b38-b633-c19304a1f8fb" providerId="ADAL" clId="{4C830F57-30B3-481E-98AD-39489010C9B5}" dt="2019-10-08T01:34:35.884" v="5505" actId="1076"/>
          <ac:cxnSpMkLst>
            <pc:docMk/>
            <pc:sldMk cId="3196503222" sldId="286"/>
            <ac:cxnSpMk id="9" creationId="{87FBE36B-A3E3-4E03-9177-0BDEE03E19A7}"/>
          </ac:cxnSpMkLst>
        </pc:cxnChg>
        <pc:cxnChg chg="add del mod">
          <ac:chgData name="Guangpu Li" userId="a9ffafd1-861d-4b38-b633-c19304a1f8fb" providerId="ADAL" clId="{4C830F57-30B3-481E-98AD-39489010C9B5}" dt="2019-10-08T01:34:23.123" v="5501" actId="478"/>
          <ac:cxnSpMkLst>
            <pc:docMk/>
            <pc:sldMk cId="3196503222" sldId="286"/>
            <ac:cxnSpMk id="14" creationId="{CA5B34BD-86D7-4FAE-9106-53EEC6507CEB}"/>
          </ac:cxnSpMkLst>
        </pc:cxnChg>
      </pc:sldChg>
      <pc:sldChg chg="addSp modSp add del ord">
        <pc:chgData name="Guangpu Li" userId="a9ffafd1-861d-4b38-b633-c19304a1f8fb" providerId="ADAL" clId="{4C830F57-30B3-481E-98AD-39489010C9B5}" dt="2019-10-13T22:25:16.051" v="13496" actId="2696"/>
        <pc:sldMkLst>
          <pc:docMk/>
          <pc:sldMk cId="1810789661" sldId="287"/>
        </pc:sldMkLst>
        <pc:spChg chg="add mod">
          <ac:chgData name="Guangpu Li" userId="a9ffafd1-861d-4b38-b633-c19304a1f8fb" providerId="ADAL" clId="{4C830F57-30B3-481E-98AD-39489010C9B5}" dt="2019-10-08T01:50:34.810" v="5543" actId="1076"/>
          <ac:spMkLst>
            <pc:docMk/>
            <pc:sldMk cId="1810789661" sldId="287"/>
            <ac:spMk id="12" creationId="{4D6D30E5-28E8-4E4E-A523-841B0BDF763B}"/>
          </ac:spMkLst>
        </pc:spChg>
        <pc:spChg chg="mod">
          <ac:chgData name="Guangpu Li" userId="a9ffafd1-861d-4b38-b633-c19304a1f8fb" providerId="ADAL" clId="{4C830F57-30B3-481E-98AD-39489010C9B5}" dt="2019-10-08T01:35:20.819" v="5510" actId="1076"/>
          <ac:spMkLst>
            <pc:docMk/>
            <pc:sldMk cId="1810789661" sldId="287"/>
            <ac:spMk id="19" creationId="{6A2C4A1C-49E8-4AAE-A1FA-3220CEBC9AEF}"/>
          </ac:spMkLst>
        </pc:spChg>
        <pc:cxnChg chg="mod">
          <ac:chgData name="Guangpu Li" userId="a9ffafd1-861d-4b38-b633-c19304a1f8fb" providerId="ADAL" clId="{4C830F57-30B3-481E-98AD-39489010C9B5}" dt="2019-10-08T01:35:25.971" v="5511" actId="692"/>
          <ac:cxnSpMkLst>
            <pc:docMk/>
            <pc:sldMk cId="1810789661" sldId="287"/>
            <ac:cxnSpMk id="9" creationId="{87FBE36B-A3E3-4E03-9177-0BDEE03E19A7}"/>
          </ac:cxnSpMkLst>
        </pc:cxnChg>
      </pc:sldChg>
      <pc:sldChg chg="addSp delSp modSp add del ord setBg modAnim">
        <pc:chgData name="Guangpu Li" userId="a9ffafd1-861d-4b38-b633-c19304a1f8fb" providerId="ADAL" clId="{4C830F57-30B3-481E-98AD-39489010C9B5}" dt="2019-10-13T22:25:16.065" v="13497" actId="2696"/>
        <pc:sldMkLst>
          <pc:docMk/>
          <pc:sldMk cId="462084049" sldId="288"/>
        </pc:sldMkLst>
        <pc:spChg chg="del">
          <ac:chgData name="Guangpu Li" userId="a9ffafd1-861d-4b38-b633-c19304a1f8fb" providerId="ADAL" clId="{4C830F57-30B3-481E-98AD-39489010C9B5}" dt="2019-10-08T01:53:30.731" v="5575" actId="478"/>
          <ac:spMkLst>
            <pc:docMk/>
            <pc:sldMk cId="462084049" sldId="288"/>
            <ac:spMk id="3" creationId="{59EFC8A6-DD7F-437C-A746-29BFC6DDD8D7}"/>
          </ac:spMkLst>
        </pc:spChg>
        <pc:spChg chg="del">
          <ac:chgData name="Guangpu Li" userId="a9ffafd1-861d-4b38-b633-c19304a1f8fb" providerId="ADAL" clId="{4C830F57-30B3-481E-98AD-39489010C9B5}" dt="2019-10-08T01:53:32.866" v="5576" actId="478"/>
          <ac:spMkLst>
            <pc:docMk/>
            <pc:sldMk cId="462084049" sldId="288"/>
            <ac:spMk id="4" creationId="{01A11D35-EED4-49B6-9289-A8B71D92C04F}"/>
          </ac:spMkLst>
        </pc:spChg>
        <pc:spChg chg="del">
          <ac:chgData name="Guangpu Li" userId="a9ffafd1-861d-4b38-b633-c19304a1f8fb" providerId="ADAL" clId="{4C830F57-30B3-481E-98AD-39489010C9B5}" dt="2019-10-08T01:56:54.235" v="5578" actId="478"/>
          <ac:spMkLst>
            <pc:docMk/>
            <pc:sldMk cId="462084049" sldId="288"/>
            <ac:spMk id="5" creationId="{CD269BE3-7CFD-40B7-878C-B8DFA24424F0}"/>
          </ac:spMkLst>
        </pc:spChg>
        <pc:spChg chg="del">
          <ac:chgData name="Guangpu Li" userId="a9ffafd1-861d-4b38-b633-c19304a1f8fb" providerId="ADAL" clId="{4C830F57-30B3-481E-98AD-39489010C9B5}" dt="2019-10-08T01:56:54.235" v="5578" actId="478"/>
          <ac:spMkLst>
            <pc:docMk/>
            <pc:sldMk cId="462084049" sldId="288"/>
            <ac:spMk id="6" creationId="{F290182D-AE08-4A59-A43D-A69604D1524C}"/>
          </ac:spMkLst>
        </pc:spChg>
        <pc:spChg chg="mod">
          <ac:chgData name="Guangpu Li" userId="a9ffafd1-861d-4b38-b633-c19304a1f8fb" providerId="ADAL" clId="{4C830F57-30B3-481E-98AD-39489010C9B5}" dt="2019-10-08T02:17:32.322" v="5728" actId="1076"/>
          <ac:spMkLst>
            <pc:docMk/>
            <pc:sldMk cId="462084049" sldId="288"/>
            <ac:spMk id="7" creationId="{471F7729-2D67-42E8-97AE-3DDF9B56ABE2}"/>
          </ac:spMkLst>
        </pc:spChg>
        <pc:spChg chg="del">
          <ac:chgData name="Guangpu Li" userId="a9ffafd1-861d-4b38-b633-c19304a1f8fb" providerId="ADAL" clId="{4C830F57-30B3-481E-98AD-39489010C9B5}" dt="2019-10-08T01:56:54.235" v="5578" actId="478"/>
          <ac:spMkLst>
            <pc:docMk/>
            <pc:sldMk cId="462084049" sldId="288"/>
            <ac:spMk id="10" creationId="{6BABAF10-E43B-4320-853D-ECD8473F1C0C}"/>
          </ac:spMkLst>
        </pc:spChg>
        <pc:spChg chg="del">
          <ac:chgData name="Guangpu Li" userId="a9ffafd1-861d-4b38-b633-c19304a1f8fb" providerId="ADAL" clId="{4C830F57-30B3-481E-98AD-39489010C9B5}" dt="2019-10-08T01:56:54.235" v="5578" actId="478"/>
          <ac:spMkLst>
            <pc:docMk/>
            <pc:sldMk cId="462084049" sldId="288"/>
            <ac:spMk id="12" creationId="{4D6D30E5-28E8-4E4E-A523-841B0BDF763B}"/>
          </ac:spMkLst>
        </pc:spChg>
        <pc:spChg chg="add del mod">
          <ac:chgData name="Guangpu Li" userId="a9ffafd1-861d-4b38-b633-c19304a1f8fb" providerId="ADAL" clId="{4C830F57-30B3-481E-98AD-39489010C9B5}" dt="2019-10-08T01:56:54.235" v="5578" actId="478"/>
          <ac:spMkLst>
            <pc:docMk/>
            <pc:sldMk cId="462084049" sldId="288"/>
            <ac:spMk id="13" creationId="{1CA92E78-B608-4239-AB94-0A6625CC6FE8}"/>
          </ac:spMkLst>
        </pc:spChg>
        <pc:spChg chg="add mod">
          <ac:chgData name="Guangpu Li" userId="a9ffafd1-861d-4b38-b633-c19304a1f8fb" providerId="ADAL" clId="{4C830F57-30B3-481E-98AD-39489010C9B5}" dt="2019-10-08T02:17:47.505" v="5731" actId="1076"/>
          <ac:spMkLst>
            <pc:docMk/>
            <pc:sldMk cId="462084049" sldId="288"/>
            <ac:spMk id="14" creationId="{6C74915C-D979-4FA6-8302-DDF77347EF11}"/>
          </ac:spMkLst>
        </pc:spChg>
        <pc:spChg chg="del">
          <ac:chgData name="Guangpu Li" userId="a9ffafd1-861d-4b38-b633-c19304a1f8fb" providerId="ADAL" clId="{4C830F57-30B3-481E-98AD-39489010C9B5}" dt="2019-10-08T01:56:54.235" v="5578" actId="478"/>
          <ac:spMkLst>
            <pc:docMk/>
            <pc:sldMk cId="462084049" sldId="288"/>
            <ac:spMk id="15" creationId="{04672AB3-80A7-4EF4-86FD-6776EA598862}"/>
          </ac:spMkLst>
        </pc:spChg>
        <pc:spChg chg="add mod">
          <ac:chgData name="Guangpu Li" userId="a9ffafd1-861d-4b38-b633-c19304a1f8fb" providerId="ADAL" clId="{4C830F57-30B3-481E-98AD-39489010C9B5}" dt="2019-10-08T02:17:47.505" v="5731" actId="1076"/>
          <ac:spMkLst>
            <pc:docMk/>
            <pc:sldMk cId="462084049" sldId="288"/>
            <ac:spMk id="16" creationId="{FB4EA0DC-8A82-425D-AE3B-5053EE4AC292}"/>
          </ac:spMkLst>
        </pc:spChg>
        <pc:spChg chg="del">
          <ac:chgData name="Guangpu Li" userId="a9ffafd1-861d-4b38-b633-c19304a1f8fb" providerId="ADAL" clId="{4C830F57-30B3-481E-98AD-39489010C9B5}" dt="2019-10-08T01:56:54.235" v="5578" actId="478"/>
          <ac:spMkLst>
            <pc:docMk/>
            <pc:sldMk cId="462084049" sldId="288"/>
            <ac:spMk id="19" creationId="{6A2C4A1C-49E8-4AAE-A1FA-3220CEBC9AEF}"/>
          </ac:spMkLst>
        </pc:spChg>
        <pc:spChg chg="add mod">
          <ac:chgData name="Guangpu Li" userId="a9ffafd1-861d-4b38-b633-c19304a1f8fb" providerId="ADAL" clId="{4C830F57-30B3-481E-98AD-39489010C9B5}" dt="2019-10-08T02:22:10.946" v="5774" actId="1076"/>
          <ac:spMkLst>
            <pc:docMk/>
            <pc:sldMk cId="462084049" sldId="288"/>
            <ac:spMk id="20" creationId="{B16F017E-9391-4EB5-97DB-FA5C61AEB94A}"/>
          </ac:spMkLst>
        </pc:spChg>
        <pc:spChg chg="add mod">
          <ac:chgData name="Guangpu Li" userId="a9ffafd1-861d-4b38-b633-c19304a1f8fb" providerId="ADAL" clId="{4C830F57-30B3-481E-98AD-39489010C9B5}" dt="2019-10-08T02:22:16.044" v="5775" actId="14100"/>
          <ac:spMkLst>
            <pc:docMk/>
            <pc:sldMk cId="462084049" sldId="288"/>
            <ac:spMk id="21" creationId="{7FAE969A-E099-4DC7-B679-F3D381E3F636}"/>
          </ac:spMkLst>
        </pc:spChg>
        <pc:spChg chg="add mod">
          <ac:chgData name="Guangpu Li" userId="a9ffafd1-861d-4b38-b633-c19304a1f8fb" providerId="ADAL" clId="{4C830F57-30B3-481E-98AD-39489010C9B5}" dt="2019-10-08T02:21:59.536" v="5769" actId="1076"/>
          <ac:spMkLst>
            <pc:docMk/>
            <pc:sldMk cId="462084049" sldId="288"/>
            <ac:spMk id="22" creationId="{4AA33FCA-090A-4484-BC5F-4B18DC1B9B8F}"/>
          </ac:spMkLst>
        </pc:spChg>
        <pc:spChg chg="add del mod">
          <ac:chgData name="Guangpu Li" userId="a9ffafd1-861d-4b38-b633-c19304a1f8fb" providerId="ADAL" clId="{4C830F57-30B3-481E-98AD-39489010C9B5}" dt="2019-10-08T01:57:02.939" v="5581" actId="478"/>
          <ac:spMkLst>
            <pc:docMk/>
            <pc:sldMk cId="462084049" sldId="288"/>
            <ac:spMk id="23" creationId="{D92DC676-75F1-4437-BA00-40E0CE182009}"/>
          </ac:spMkLst>
        </pc:spChg>
        <pc:spChg chg="add mod">
          <ac:chgData name="Guangpu Li" userId="a9ffafd1-861d-4b38-b633-c19304a1f8fb" providerId="ADAL" clId="{4C830F57-30B3-481E-98AD-39489010C9B5}" dt="2019-10-08T02:22:03.497" v="5771" actId="1076"/>
          <ac:spMkLst>
            <pc:docMk/>
            <pc:sldMk cId="462084049" sldId="288"/>
            <ac:spMk id="24" creationId="{581D1FD2-013D-430C-9448-FBD554876F47}"/>
          </ac:spMkLst>
        </pc:spChg>
        <pc:spChg chg="add del mod">
          <ac:chgData name="Guangpu Li" userId="a9ffafd1-861d-4b38-b633-c19304a1f8fb" providerId="ADAL" clId="{4C830F57-30B3-481E-98AD-39489010C9B5}" dt="2019-10-08T02:23:49.394" v="5801"/>
          <ac:spMkLst>
            <pc:docMk/>
            <pc:sldMk cId="462084049" sldId="288"/>
            <ac:spMk id="28" creationId="{54C363B2-1B7D-42A6-B7FE-54F5B90DF86D}"/>
          </ac:spMkLst>
        </pc:spChg>
        <pc:spChg chg="add mod">
          <ac:chgData name="Guangpu Li" userId="a9ffafd1-861d-4b38-b633-c19304a1f8fb" providerId="ADAL" clId="{4C830F57-30B3-481E-98AD-39489010C9B5}" dt="2019-10-08T02:22:38.970" v="5784" actId="20577"/>
          <ac:spMkLst>
            <pc:docMk/>
            <pc:sldMk cId="462084049" sldId="288"/>
            <ac:spMk id="31" creationId="{8E48FCFB-8EBF-44E2-8D7C-0C5514E5A73E}"/>
          </ac:spMkLst>
        </pc:spChg>
        <pc:spChg chg="add mod">
          <ac:chgData name="Guangpu Li" userId="a9ffafd1-861d-4b38-b633-c19304a1f8fb" providerId="ADAL" clId="{4C830F57-30B3-481E-98AD-39489010C9B5}" dt="2019-10-08T02:24:00.532" v="5810" actId="1076"/>
          <ac:spMkLst>
            <pc:docMk/>
            <pc:sldMk cId="462084049" sldId="288"/>
            <ac:spMk id="35" creationId="{1B6A0009-56AF-4B55-8A4B-63C48C5753E1}"/>
          </ac:spMkLst>
        </pc:spChg>
        <pc:graphicFrameChg chg="add mod modGraphic">
          <ac:chgData name="Guangpu Li" userId="a9ffafd1-861d-4b38-b633-c19304a1f8fb" providerId="ADAL" clId="{4C830F57-30B3-481E-98AD-39489010C9B5}" dt="2019-10-08T02:21:08.753" v="5764" actId="20577"/>
          <ac:graphicFrameMkLst>
            <pc:docMk/>
            <pc:sldMk cId="462084049" sldId="288"/>
            <ac:graphicFrameMk id="26" creationId="{6BEC28FE-ED03-481E-9615-D77355433AD3}"/>
          </ac:graphicFrameMkLst>
        </pc:graphicFrameChg>
        <pc:cxnChg chg="del">
          <ac:chgData name="Guangpu Li" userId="a9ffafd1-861d-4b38-b633-c19304a1f8fb" providerId="ADAL" clId="{4C830F57-30B3-481E-98AD-39489010C9B5}" dt="2019-10-08T01:56:54.235" v="5578" actId="478"/>
          <ac:cxnSpMkLst>
            <pc:docMk/>
            <pc:sldMk cId="462084049" sldId="288"/>
            <ac:cxnSpMk id="8" creationId="{01E90C0E-147B-4F5C-A9DE-AE5BDE5356EB}"/>
          </ac:cxnSpMkLst>
        </pc:cxnChg>
        <pc:cxnChg chg="del">
          <ac:chgData name="Guangpu Li" userId="a9ffafd1-861d-4b38-b633-c19304a1f8fb" providerId="ADAL" clId="{4C830F57-30B3-481E-98AD-39489010C9B5}" dt="2019-10-08T01:56:54.235" v="5578" actId="478"/>
          <ac:cxnSpMkLst>
            <pc:docMk/>
            <pc:sldMk cId="462084049" sldId="288"/>
            <ac:cxnSpMk id="9" creationId="{87FBE36B-A3E3-4E03-9177-0BDEE03E19A7}"/>
          </ac:cxnSpMkLst>
        </pc:cxnChg>
        <pc:cxnChg chg="add mod">
          <ac:chgData name="Guangpu Li" userId="a9ffafd1-861d-4b38-b633-c19304a1f8fb" providerId="ADAL" clId="{4C830F57-30B3-481E-98AD-39489010C9B5}" dt="2019-10-08T02:17:47.505" v="5731" actId="1076"/>
          <ac:cxnSpMkLst>
            <pc:docMk/>
            <pc:sldMk cId="462084049" sldId="288"/>
            <ac:cxnSpMk id="17" creationId="{33FDD4FD-2F6D-464B-B9C5-D1AA523C378A}"/>
          </ac:cxnSpMkLst>
        </pc:cxnChg>
        <pc:cxnChg chg="add mod">
          <ac:chgData name="Guangpu Li" userId="a9ffafd1-861d-4b38-b633-c19304a1f8fb" providerId="ADAL" clId="{4C830F57-30B3-481E-98AD-39489010C9B5}" dt="2019-10-08T02:17:47.505" v="5731" actId="1076"/>
          <ac:cxnSpMkLst>
            <pc:docMk/>
            <pc:sldMk cId="462084049" sldId="288"/>
            <ac:cxnSpMk id="18" creationId="{1084D5B8-DE33-42F9-AE3C-0BCCBCCE5793}"/>
          </ac:cxnSpMkLst>
        </pc:cxnChg>
        <pc:cxnChg chg="add mod">
          <ac:chgData name="Guangpu Li" userId="a9ffafd1-861d-4b38-b633-c19304a1f8fb" providerId="ADAL" clId="{4C830F57-30B3-481E-98AD-39489010C9B5}" dt="2019-10-08T02:23:43.513" v="5799" actId="692"/>
          <ac:cxnSpMkLst>
            <pc:docMk/>
            <pc:sldMk cId="462084049" sldId="288"/>
            <ac:cxnSpMk id="30" creationId="{233CE33C-E066-4AFC-B8ED-F149AF7B8C49}"/>
          </ac:cxnSpMkLst>
        </pc:cxnChg>
        <pc:cxnChg chg="add del mod">
          <ac:chgData name="Guangpu Li" userId="a9ffafd1-861d-4b38-b633-c19304a1f8fb" providerId="ADAL" clId="{4C830F57-30B3-481E-98AD-39489010C9B5}" dt="2019-10-08T02:23:35.474" v="5795" actId="478"/>
          <ac:cxnSpMkLst>
            <pc:docMk/>
            <pc:sldMk cId="462084049" sldId="288"/>
            <ac:cxnSpMk id="33" creationId="{D5C41F27-BB2C-4C97-8410-09885E3C0600}"/>
          </ac:cxnSpMkLst>
        </pc:cxnChg>
      </pc:sldChg>
      <pc:sldChg chg="add del">
        <pc:chgData name="Guangpu Li" userId="a9ffafd1-861d-4b38-b633-c19304a1f8fb" providerId="ADAL" clId="{4C830F57-30B3-481E-98AD-39489010C9B5}" dt="2019-10-08T02:21:51.275" v="5766" actId="2696"/>
        <pc:sldMkLst>
          <pc:docMk/>
          <pc:sldMk cId="532038727" sldId="289"/>
        </pc:sldMkLst>
      </pc:sldChg>
      <pc:sldChg chg="addSp delSp modSp add del ord modAnim">
        <pc:chgData name="Guangpu Li" userId="a9ffafd1-861d-4b38-b633-c19304a1f8fb" providerId="ADAL" clId="{4C830F57-30B3-481E-98AD-39489010C9B5}" dt="2019-10-13T22:25:16.079" v="13498" actId="2696"/>
        <pc:sldMkLst>
          <pc:docMk/>
          <pc:sldMk cId="1479587045" sldId="289"/>
        </pc:sldMkLst>
        <pc:spChg chg="del">
          <ac:chgData name="Guangpu Li" userId="a9ffafd1-861d-4b38-b633-c19304a1f8fb" providerId="ADAL" clId="{4C830F57-30B3-481E-98AD-39489010C9B5}" dt="2019-10-08T02:39:36.969" v="5892" actId="478"/>
          <ac:spMkLst>
            <pc:docMk/>
            <pc:sldMk cId="1479587045" sldId="289"/>
            <ac:spMk id="3" creationId="{59EFC8A6-DD7F-437C-A746-29BFC6DDD8D7}"/>
          </ac:spMkLst>
        </pc:spChg>
        <pc:spChg chg="del">
          <ac:chgData name="Guangpu Li" userId="a9ffafd1-861d-4b38-b633-c19304a1f8fb" providerId="ADAL" clId="{4C830F57-30B3-481E-98AD-39489010C9B5}" dt="2019-10-08T02:39:34.874" v="5891" actId="478"/>
          <ac:spMkLst>
            <pc:docMk/>
            <pc:sldMk cId="1479587045" sldId="289"/>
            <ac:spMk id="4" creationId="{01A11D35-EED4-49B6-9289-A8B71D92C04F}"/>
          </ac:spMkLst>
        </pc:spChg>
        <pc:spChg chg="mod">
          <ac:chgData name="Guangpu Li" userId="a9ffafd1-861d-4b38-b633-c19304a1f8fb" providerId="ADAL" clId="{4C830F57-30B3-481E-98AD-39489010C9B5}" dt="2019-10-08T02:55:46.993" v="6045" actId="1076"/>
          <ac:spMkLst>
            <pc:docMk/>
            <pc:sldMk cId="1479587045" sldId="289"/>
            <ac:spMk id="5" creationId="{CD269BE3-7CFD-40B7-878C-B8DFA24424F0}"/>
          </ac:spMkLst>
        </pc:spChg>
        <pc:spChg chg="mod">
          <ac:chgData name="Guangpu Li" userId="a9ffafd1-861d-4b38-b633-c19304a1f8fb" providerId="ADAL" clId="{4C830F57-30B3-481E-98AD-39489010C9B5}" dt="2019-10-08T02:55:46.993" v="6045" actId="1076"/>
          <ac:spMkLst>
            <pc:docMk/>
            <pc:sldMk cId="1479587045" sldId="289"/>
            <ac:spMk id="6" creationId="{F290182D-AE08-4A59-A43D-A69604D1524C}"/>
          </ac:spMkLst>
        </pc:spChg>
        <pc:spChg chg="mod">
          <ac:chgData name="Guangpu Li" userId="a9ffafd1-861d-4b38-b633-c19304a1f8fb" providerId="ADAL" clId="{4C830F57-30B3-481E-98AD-39489010C9B5}" dt="2019-10-08T02:39:30.553" v="5890" actId="20577"/>
          <ac:spMkLst>
            <pc:docMk/>
            <pc:sldMk cId="1479587045" sldId="289"/>
            <ac:spMk id="7" creationId="{471F7729-2D67-42E8-97AE-3DDF9B56ABE2}"/>
          </ac:spMkLst>
        </pc:spChg>
        <pc:spChg chg="mod">
          <ac:chgData name="Guangpu Li" userId="a9ffafd1-861d-4b38-b633-c19304a1f8fb" providerId="ADAL" clId="{4C830F57-30B3-481E-98AD-39489010C9B5}" dt="2019-10-08T02:55:46.993" v="6045" actId="1076"/>
          <ac:spMkLst>
            <pc:docMk/>
            <pc:sldMk cId="1479587045" sldId="289"/>
            <ac:spMk id="10" creationId="{6BABAF10-E43B-4320-853D-ECD8473F1C0C}"/>
          </ac:spMkLst>
        </pc:spChg>
        <pc:spChg chg="add mod">
          <ac:chgData name="Guangpu Li" userId="a9ffafd1-861d-4b38-b633-c19304a1f8fb" providerId="ADAL" clId="{4C830F57-30B3-481E-98AD-39489010C9B5}" dt="2019-10-08T02:55:46.993" v="6045" actId="1076"/>
          <ac:spMkLst>
            <pc:docMk/>
            <pc:sldMk cId="1479587045" sldId="289"/>
            <ac:spMk id="12" creationId="{6A27BCB6-1507-4824-8FCA-0B8255D8DF7F}"/>
          </ac:spMkLst>
        </pc:spChg>
        <pc:spChg chg="del">
          <ac:chgData name="Guangpu Li" userId="a9ffafd1-861d-4b38-b633-c19304a1f8fb" providerId="ADAL" clId="{4C830F57-30B3-481E-98AD-39489010C9B5}" dt="2019-10-08T02:39:41.159" v="5893" actId="478"/>
          <ac:spMkLst>
            <pc:docMk/>
            <pc:sldMk cId="1479587045" sldId="289"/>
            <ac:spMk id="15" creationId="{04672AB3-80A7-4EF4-86FD-6776EA598862}"/>
          </ac:spMkLst>
        </pc:spChg>
        <pc:spChg chg="add mod">
          <ac:chgData name="Guangpu Li" userId="a9ffafd1-861d-4b38-b633-c19304a1f8fb" providerId="ADAL" clId="{4C830F57-30B3-481E-98AD-39489010C9B5}" dt="2019-10-08T02:55:46.993" v="6045" actId="1076"/>
          <ac:spMkLst>
            <pc:docMk/>
            <pc:sldMk cId="1479587045" sldId="289"/>
            <ac:spMk id="16" creationId="{8F0F25E9-B203-4F9E-A8E2-6358A927862D}"/>
          </ac:spMkLst>
        </pc:spChg>
        <pc:spChg chg="mod">
          <ac:chgData name="Guangpu Li" userId="a9ffafd1-861d-4b38-b633-c19304a1f8fb" providerId="ADAL" clId="{4C830F57-30B3-481E-98AD-39489010C9B5}" dt="2019-10-08T02:55:46.993" v="6045" actId="1076"/>
          <ac:spMkLst>
            <pc:docMk/>
            <pc:sldMk cId="1479587045" sldId="289"/>
            <ac:spMk id="19" creationId="{6A2C4A1C-49E8-4AAE-A1FA-3220CEBC9AEF}"/>
          </ac:spMkLst>
        </pc:spChg>
        <pc:spChg chg="del mod">
          <ac:chgData name="Guangpu Li" userId="a9ffafd1-861d-4b38-b633-c19304a1f8fb" providerId="ADAL" clId="{4C830F57-30B3-481E-98AD-39489010C9B5}" dt="2019-10-08T02:39:50.194" v="5895" actId="478"/>
          <ac:spMkLst>
            <pc:docMk/>
            <pc:sldMk cId="1479587045" sldId="289"/>
            <ac:spMk id="20" creationId="{57E561F7-B264-4EA3-A6BF-26818B4EB5FB}"/>
          </ac:spMkLst>
        </pc:spChg>
        <pc:spChg chg="add mod">
          <ac:chgData name="Guangpu Li" userId="a9ffafd1-861d-4b38-b633-c19304a1f8fb" providerId="ADAL" clId="{4C830F57-30B3-481E-98AD-39489010C9B5}" dt="2019-10-08T02:55:46.993" v="6045" actId="1076"/>
          <ac:spMkLst>
            <pc:docMk/>
            <pc:sldMk cId="1479587045" sldId="289"/>
            <ac:spMk id="24" creationId="{60A45477-B786-47F7-BEFA-F9E1B712ACBD}"/>
          </ac:spMkLst>
        </pc:spChg>
        <pc:spChg chg="add mod">
          <ac:chgData name="Guangpu Li" userId="a9ffafd1-861d-4b38-b633-c19304a1f8fb" providerId="ADAL" clId="{4C830F57-30B3-481E-98AD-39489010C9B5}" dt="2019-10-08T02:47:43.968" v="5985" actId="1076"/>
          <ac:spMkLst>
            <pc:docMk/>
            <pc:sldMk cId="1479587045" sldId="289"/>
            <ac:spMk id="25" creationId="{CB138B71-235E-43EA-8107-4BB0889E127D}"/>
          </ac:spMkLst>
        </pc:spChg>
        <pc:spChg chg="add mod">
          <ac:chgData name="Guangpu Li" userId="a9ffafd1-861d-4b38-b633-c19304a1f8fb" providerId="ADAL" clId="{4C830F57-30B3-481E-98AD-39489010C9B5}" dt="2019-10-08T02:55:46.993" v="6045" actId="1076"/>
          <ac:spMkLst>
            <pc:docMk/>
            <pc:sldMk cId="1479587045" sldId="289"/>
            <ac:spMk id="26" creationId="{62C62600-24EA-4F80-9709-EC1A2A83052A}"/>
          </ac:spMkLst>
        </pc:spChg>
        <pc:spChg chg="add mod">
          <ac:chgData name="Guangpu Li" userId="a9ffafd1-861d-4b38-b633-c19304a1f8fb" providerId="ADAL" clId="{4C830F57-30B3-481E-98AD-39489010C9B5}" dt="2019-10-08T02:55:46.993" v="6045" actId="1076"/>
          <ac:spMkLst>
            <pc:docMk/>
            <pc:sldMk cId="1479587045" sldId="289"/>
            <ac:spMk id="30" creationId="{69A169BD-7523-46F3-9A88-6C5ABA88D4AC}"/>
          </ac:spMkLst>
        </pc:spChg>
        <pc:spChg chg="add mod">
          <ac:chgData name="Guangpu Li" userId="a9ffafd1-861d-4b38-b633-c19304a1f8fb" providerId="ADAL" clId="{4C830F57-30B3-481E-98AD-39489010C9B5}" dt="2019-10-08T02:54:54.441" v="6028" actId="1076"/>
          <ac:spMkLst>
            <pc:docMk/>
            <pc:sldMk cId="1479587045" sldId="289"/>
            <ac:spMk id="35" creationId="{D9B1353D-4008-4BB4-AC54-CD911DCD2CAD}"/>
          </ac:spMkLst>
        </pc:spChg>
        <pc:spChg chg="add mod">
          <ac:chgData name="Guangpu Li" userId="a9ffafd1-861d-4b38-b633-c19304a1f8fb" providerId="ADAL" clId="{4C830F57-30B3-481E-98AD-39489010C9B5}" dt="2019-10-08T02:55:51.816" v="6046" actId="1076"/>
          <ac:spMkLst>
            <pc:docMk/>
            <pc:sldMk cId="1479587045" sldId="289"/>
            <ac:spMk id="37" creationId="{F588F7BE-D0DD-46F0-A6E7-B41229AB46A5}"/>
          </ac:spMkLst>
        </pc:spChg>
        <pc:graphicFrameChg chg="add mod">
          <ac:chgData name="Guangpu Li" userId="a9ffafd1-861d-4b38-b633-c19304a1f8fb" providerId="ADAL" clId="{4C830F57-30B3-481E-98AD-39489010C9B5}" dt="2019-10-08T02:54:54.441" v="6028" actId="1076"/>
          <ac:graphicFrameMkLst>
            <pc:docMk/>
            <pc:sldMk cId="1479587045" sldId="289"/>
            <ac:graphicFrameMk id="34" creationId="{5454CF05-39BD-4870-9772-89C5A0E61F13}"/>
          </ac:graphicFrameMkLst>
        </pc:graphicFrameChg>
        <pc:cxnChg chg="mod">
          <ac:chgData name="Guangpu Li" userId="a9ffafd1-861d-4b38-b633-c19304a1f8fb" providerId="ADAL" clId="{4C830F57-30B3-481E-98AD-39489010C9B5}" dt="2019-10-08T02:55:46.993" v="6045" actId="1076"/>
          <ac:cxnSpMkLst>
            <pc:docMk/>
            <pc:sldMk cId="1479587045" sldId="289"/>
            <ac:cxnSpMk id="8" creationId="{01E90C0E-147B-4F5C-A9DE-AE5BDE5356EB}"/>
          </ac:cxnSpMkLst>
        </pc:cxnChg>
        <pc:cxnChg chg="mod">
          <ac:chgData name="Guangpu Li" userId="a9ffafd1-861d-4b38-b633-c19304a1f8fb" providerId="ADAL" clId="{4C830F57-30B3-481E-98AD-39489010C9B5}" dt="2019-10-08T02:55:46.993" v="6045" actId="1076"/>
          <ac:cxnSpMkLst>
            <pc:docMk/>
            <pc:sldMk cId="1479587045" sldId="289"/>
            <ac:cxnSpMk id="9" creationId="{87FBE36B-A3E3-4E03-9177-0BDEE03E19A7}"/>
          </ac:cxnSpMkLst>
        </pc:cxnChg>
        <pc:cxnChg chg="add mod">
          <ac:chgData name="Guangpu Li" userId="a9ffafd1-861d-4b38-b633-c19304a1f8fb" providerId="ADAL" clId="{4C830F57-30B3-481E-98AD-39489010C9B5}" dt="2019-10-08T02:55:46.993" v="6045" actId="1076"/>
          <ac:cxnSpMkLst>
            <pc:docMk/>
            <pc:sldMk cId="1479587045" sldId="289"/>
            <ac:cxnSpMk id="14" creationId="{83633AE9-8389-4500-BC2F-3DBBFC19B13D}"/>
          </ac:cxnSpMkLst>
        </pc:cxnChg>
        <pc:cxnChg chg="add mod">
          <ac:chgData name="Guangpu Li" userId="a9ffafd1-861d-4b38-b633-c19304a1f8fb" providerId="ADAL" clId="{4C830F57-30B3-481E-98AD-39489010C9B5}" dt="2019-10-08T02:55:46.993" v="6045" actId="1076"/>
          <ac:cxnSpMkLst>
            <pc:docMk/>
            <pc:sldMk cId="1479587045" sldId="289"/>
            <ac:cxnSpMk id="21" creationId="{71688A02-8125-4596-889A-79F8A46FB243}"/>
          </ac:cxnSpMkLst>
        </pc:cxnChg>
        <pc:cxnChg chg="add mod">
          <ac:chgData name="Guangpu Li" userId="a9ffafd1-861d-4b38-b633-c19304a1f8fb" providerId="ADAL" clId="{4C830F57-30B3-481E-98AD-39489010C9B5}" dt="2019-10-08T02:55:46.993" v="6045" actId="1076"/>
          <ac:cxnSpMkLst>
            <pc:docMk/>
            <pc:sldMk cId="1479587045" sldId="289"/>
            <ac:cxnSpMk id="22" creationId="{79937286-B112-427E-999C-E362CFCAA658}"/>
          </ac:cxnSpMkLst>
        </pc:cxnChg>
        <pc:cxnChg chg="add mod">
          <ac:chgData name="Guangpu Li" userId="a9ffafd1-861d-4b38-b633-c19304a1f8fb" providerId="ADAL" clId="{4C830F57-30B3-481E-98AD-39489010C9B5}" dt="2019-10-08T02:55:46.993" v="6045" actId="1076"/>
          <ac:cxnSpMkLst>
            <pc:docMk/>
            <pc:sldMk cId="1479587045" sldId="289"/>
            <ac:cxnSpMk id="27" creationId="{A7B891C9-B8BD-47AC-81A5-0A95B20DFF6D}"/>
          </ac:cxnSpMkLst>
        </pc:cxnChg>
        <pc:cxnChg chg="add mod">
          <ac:chgData name="Guangpu Li" userId="a9ffafd1-861d-4b38-b633-c19304a1f8fb" providerId="ADAL" clId="{4C830F57-30B3-481E-98AD-39489010C9B5}" dt="2019-10-08T02:55:15.271" v="6031" actId="14100"/>
          <ac:cxnSpMkLst>
            <pc:docMk/>
            <pc:sldMk cId="1479587045" sldId="289"/>
            <ac:cxnSpMk id="36" creationId="{178EDEFB-1CD1-48C1-884A-55BA45999F8F}"/>
          </ac:cxnSpMkLst>
        </pc:cxnChg>
      </pc:sldChg>
      <pc:sldChg chg="addSp delSp modSp add del ord modNotesTx">
        <pc:chgData name="Guangpu Li" userId="a9ffafd1-861d-4b38-b633-c19304a1f8fb" providerId="ADAL" clId="{4C830F57-30B3-481E-98AD-39489010C9B5}" dt="2019-10-20T02:42:24.952" v="35024" actId="2696"/>
        <pc:sldMkLst>
          <pc:docMk/>
          <pc:sldMk cId="4294434547" sldId="290"/>
        </pc:sldMkLst>
        <pc:spChg chg="mod">
          <ac:chgData name="Guangpu Li" userId="a9ffafd1-861d-4b38-b633-c19304a1f8fb" providerId="ADAL" clId="{4C830F57-30B3-481E-98AD-39489010C9B5}" dt="2019-10-10T02:46:50.920" v="9944" actId="207"/>
          <ac:spMkLst>
            <pc:docMk/>
            <pc:sldMk cId="4294434547" sldId="290"/>
            <ac:spMk id="3" creationId="{59EFC8A6-DD7F-437C-A746-29BFC6DDD8D7}"/>
          </ac:spMkLst>
        </pc:spChg>
        <pc:spChg chg="mod">
          <ac:chgData name="Guangpu Li" userId="a9ffafd1-861d-4b38-b633-c19304a1f8fb" providerId="ADAL" clId="{4C830F57-30B3-481E-98AD-39489010C9B5}" dt="2019-10-08T03:05:45.147" v="6236" actId="1076"/>
          <ac:spMkLst>
            <pc:docMk/>
            <pc:sldMk cId="4294434547" sldId="290"/>
            <ac:spMk id="4" creationId="{01A11D35-EED4-49B6-9289-A8B71D92C04F}"/>
          </ac:spMkLst>
        </pc:spChg>
        <pc:spChg chg="del">
          <ac:chgData name="Guangpu Li" userId="a9ffafd1-861d-4b38-b633-c19304a1f8fb" providerId="ADAL" clId="{4C830F57-30B3-481E-98AD-39489010C9B5}" dt="2019-10-08T03:03:57.081" v="6077" actId="478"/>
          <ac:spMkLst>
            <pc:docMk/>
            <pc:sldMk cId="4294434547" sldId="290"/>
            <ac:spMk id="5" creationId="{CD269BE3-7CFD-40B7-878C-B8DFA24424F0}"/>
          </ac:spMkLst>
        </pc:spChg>
        <pc:spChg chg="del">
          <ac:chgData name="Guangpu Li" userId="a9ffafd1-861d-4b38-b633-c19304a1f8fb" providerId="ADAL" clId="{4C830F57-30B3-481E-98AD-39489010C9B5}" dt="2019-10-08T03:03:57.081" v="6077" actId="478"/>
          <ac:spMkLst>
            <pc:docMk/>
            <pc:sldMk cId="4294434547" sldId="290"/>
            <ac:spMk id="6" creationId="{F290182D-AE08-4A59-A43D-A69604D1524C}"/>
          </ac:spMkLst>
        </pc:spChg>
        <pc:spChg chg="mod">
          <ac:chgData name="Guangpu Li" userId="a9ffafd1-861d-4b38-b633-c19304a1f8fb" providerId="ADAL" clId="{4C830F57-30B3-481E-98AD-39489010C9B5}" dt="2019-10-17T16:59:41.337" v="31575" actId="20577"/>
          <ac:spMkLst>
            <pc:docMk/>
            <pc:sldMk cId="4294434547" sldId="290"/>
            <ac:spMk id="7" creationId="{471F7729-2D67-42E8-97AE-3DDF9B56ABE2}"/>
          </ac:spMkLst>
        </pc:spChg>
        <pc:spChg chg="del">
          <ac:chgData name="Guangpu Li" userId="a9ffafd1-861d-4b38-b633-c19304a1f8fb" providerId="ADAL" clId="{4C830F57-30B3-481E-98AD-39489010C9B5}" dt="2019-10-08T03:03:57.081" v="6077" actId="478"/>
          <ac:spMkLst>
            <pc:docMk/>
            <pc:sldMk cId="4294434547" sldId="290"/>
            <ac:spMk id="10" creationId="{6BABAF10-E43B-4320-853D-ECD8473F1C0C}"/>
          </ac:spMkLst>
        </pc:spChg>
        <pc:spChg chg="add mod">
          <ac:chgData name="Guangpu Li" userId="a9ffafd1-861d-4b38-b633-c19304a1f8fb" providerId="ADAL" clId="{4C830F57-30B3-481E-98AD-39489010C9B5}" dt="2019-10-08T03:10:15.808" v="6313" actId="20577"/>
          <ac:spMkLst>
            <pc:docMk/>
            <pc:sldMk cId="4294434547" sldId="290"/>
            <ac:spMk id="13" creationId="{F923D34F-B840-46B0-9BF8-DA0833E5F21F}"/>
          </ac:spMkLst>
        </pc:spChg>
        <pc:spChg chg="del">
          <ac:chgData name="Guangpu Li" userId="a9ffafd1-861d-4b38-b633-c19304a1f8fb" providerId="ADAL" clId="{4C830F57-30B3-481E-98AD-39489010C9B5}" dt="2019-10-08T03:03:57.081" v="6077" actId="478"/>
          <ac:spMkLst>
            <pc:docMk/>
            <pc:sldMk cId="4294434547" sldId="290"/>
            <ac:spMk id="15" creationId="{04672AB3-80A7-4EF4-86FD-6776EA598862}"/>
          </ac:spMkLst>
        </pc:spChg>
        <pc:spChg chg="del">
          <ac:chgData name="Guangpu Li" userId="a9ffafd1-861d-4b38-b633-c19304a1f8fb" providerId="ADAL" clId="{4C830F57-30B3-481E-98AD-39489010C9B5}" dt="2019-10-08T03:03:57.081" v="6077" actId="478"/>
          <ac:spMkLst>
            <pc:docMk/>
            <pc:sldMk cId="4294434547" sldId="290"/>
            <ac:spMk id="19" creationId="{6A2C4A1C-49E8-4AAE-A1FA-3220CEBC9AEF}"/>
          </ac:spMkLst>
        </pc:spChg>
        <pc:spChg chg="del">
          <ac:chgData name="Guangpu Li" userId="a9ffafd1-861d-4b38-b633-c19304a1f8fb" providerId="ADAL" clId="{4C830F57-30B3-481E-98AD-39489010C9B5}" dt="2019-10-08T03:03:59.641" v="6078" actId="478"/>
          <ac:spMkLst>
            <pc:docMk/>
            <pc:sldMk cId="4294434547" sldId="290"/>
            <ac:spMk id="20" creationId="{57E561F7-B264-4EA3-A6BF-26818B4EB5FB}"/>
          </ac:spMkLst>
        </pc:spChg>
        <pc:cxnChg chg="del">
          <ac:chgData name="Guangpu Li" userId="a9ffafd1-861d-4b38-b633-c19304a1f8fb" providerId="ADAL" clId="{4C830F57-30B3-481E-98AD-39489010C9B5}" dt="2019-10-08T03:03:57.081" v="6077" actId="478"/>
          <ac:cxnSpMkLst>
            <pc:docMk/>
            <pc:sldMk cId="4294434547" sldId="290"/>
            <ac:cxnSpMk id="8" creationId="{01E90C0E-147B-4F5C-A9DE-AE5BDE5356EB}"/>
          </ac:cxnSpMkLst>
        </pc:cxnChg>
        <pc:cxnChg chg="del">
          <ac:chgData name="Guangpu Li" userId="a9ffafd1-861d-4b38-b633-c19304a1f8fb" providerId="ADAL" clId="{4C830F57-30B3-481E-98AD-39489010C9B5}" dt="2019-10-08T03:03:57.081" v="6077" actId="478"/>
          <ac:cxnSpMkLst>
            <pc:docMk/>
            <pc:sldMk cId="4294434547" sldId="290"/>
            <ac:cxnSpMk id="9" creationId="{87FBE36B-A3E3-4E03-9177-0BDEE03E19A7}"/>
          </ac:cxnSpMkLst>
        </pc:cxnChg>
      </pc:sldChg>
      <pc:sldChg chg="delSp modSp add del ord">
        <pc:chgData name="Guangpu Li" userId="a9ffafd1-861d-4b38-b633-c19304a1f8fb" providerId="ADAL" clId="{4C830F57-30B3-481E-98AD-39489010C9B5}" dt="2019-10-13T22:25:16.085" v="13499" actId="2696"/>
        <pc:sldMkLst>
          <pc:docMk/>
          <pc:sldMk cId="530373746" sldId="291"/>
        </pc:sldMkLst>
        <pc:spChg chg="mod">
          <ac:chgData name="Guangpu Li" userId="a9ffafd1-861d-4b38-b633-c19304a1f8fb" providerId="ADAL" clId="{4C830F57-30B3-481E-98AD-39489010C9B5}" dt="2019-10-08T03:13:54.039" v="6443" actId="1076"/>
          <ac:spMkLst>
            <pc:docMk/>
            <pc:sldMk cId="530373746" sldId="291"/>
            <ac:spMk id="3" creationId="{59EFC8A6-DD7F-437C-A746-29BFC6DDD8D7}"/>
          </ac:spMkLst>
        </pc:spChg>
        <pc:spChg chg="del">
          <ac:chgData name="Guangpu Li" userId="a9ffafd1-861d-4b38-b633-c19304a1f8fb" providerId="ADAL" clId="{4C830F57-30B3-481E-98AD-39489010C9B5}" dt="2019-10-08T03:13:12.449" v="6413" actId="478"/>
          <ac:spMkLst>
            <pc:docMk/>
            <pc:sldMk cId="530373746" sldId="291"/>
            <ac:spMk id="4" creationId="{01A11D35-EED4-49B6-9289-A8B71D92C04F}"/>
          </ac:spMkLst>
        </pc:spChg>
        <pc:spChg chg="mod">
          <ac:chgData name="Guangpu Li" userId="a9ffafd1-861d-4b38-b633-c19304a1f8fb" providerId="ADAL" clId="{4C830F57-30B3-481E-98AD-39489010C9B5}" dt="2019-10-08T03:11:00.736" v="6331" actId="20577"/>
          <ac:spMkLst>
            <pc:docMk/>
            <pc:sldMk cId="530373746" sldId="291"/>
            <ac:spMk id="7" creationId="{471F7729-2D67-42E8-97AE-3DDF9B56ABE2}"/>
          </ac:spMkLst>
        </pc:spChg>
        <pc:spChg chg="del">
          <ac:chgData name="Guangpu Li" userId="a9ffafd1-861d-4b38-b633-c19304a1f8fb" providerId="ADAL" clId="{4C830F57-30B3-481E-98AD-39489010C9B5}" dt="2019-10-08T03:13:14.632" v="6414" actId="478"/>
          <ac:spMkLst>
            <pc:docMk/>
            <pc:sldMk cId="530373746" sldId="291"/>
            <ac:spMk id="13" creationId="{F923D34F-B840-46B0-9BF8-DA0833E5F21F}"/>
          </ac:spMkLst>
        </pc:spChg>
      </pc:sldChg>
      <pc:sldChg chg="add del ord">
        <pc:chgData name="Guangpu Li" userId="a9ffafd1-861d-4b38-b633-c19304a1f8fb" providerId="ADAL" clId="{4C830F57-30B3-481E-98AD-39489010C9B5}" dt="2019-10-13T22:25:15.997" v="13489" actId="2696"/>
        <pc:sldMkLst>
          <pc:docMk/>
          <pc:sldMk cId="2068833569" sldId="292"/>
        </pc:sldMkLst>
      </pc:sldChg>
      <pc:sldChg chg="modSp add del">
        <pc:chgData name="Guangpu Li" userId="a9ffafd1-861d-4b38-b633-c19304a1f8fb" providerId="ADAL" clId="{4C830F57-30B3-481E-98AD-39489010C9B5}" dt="2019-10-20T02:42:25.100" v="35063" actId="2696"/>
        <pc:sldMkLst>
          <pc:docMk/>
          <pc:sldMk cId="1616093080" sldId="293"/>
        </pc:sldMkLst>
        <pc:spChg chg="mod">
          <ac:chgData name="Guangpu Li" userId="a9ffafd1-861d-4b38-b633-c19304a1f8fb" providerId="ADAL" clId="{4C830F57-30B3-481E-98AD-39489010C9B5}" dt="2019-10-08T03:12:37.325" v="6398" actId="20577"/>
          <ac:spMkLst>
            <pc:docMk/>
            <pc:sldMk cId="1616093080" sldId="293"/>
            <ac:spMk id="2" creationId="{93A3BF35-0125-4717-9987-32EA4E6D680C}"/>
          </ac:spMkLst>
        </pc:spChg>
      </pc:sldChg>
      <pc:sldChg chg="addSp delSp modSp add del modAnim addCm delCm modCm modNotesTx">
        <pc:chgData name="Guangpu Li" userId="a9ffafd1-861d-4b38-b633-c19304a1f8fb" providerId="ADAL" clId="{4C830F57-30B3-481E-98AD-39489010C9B5}" dt="2019-10-20T02:42:24.937" v="35021" actId="2696"/>
        <pc:sldMkLst>
          <pc:docMk/>
          <pc:sldMk cId="1248459493" sldId="294"/>
        </pc:sldMkLst>
        <pc:spChg chg="add del mod">
          <ac:chgData name="Guangpu Li" userId="a9ffafd1-861d-4b38-b633-c19304a1f8fb" providerId="ADAL" clId="{4C830F57-30B3-481E-98AD-39489010C9B5}" dt="2019-10-13T01:12:01.480" v="11100" actId="478"/>
          <ac:spMkLst>
            <pc:docMk/>
            <pc:sldMk cId="1248459493" sldId="294"/>
            <ac:spMk id="8" creationId="{BD471669-8C03-4FF0-9F47-9D4AC78F7566}"/>
          </ac:spMkLst>
        </pc:spChg>
        <pc:grpChg chg="add mod">
          <ac:chgData name="Guangpu Li" userId="a9ffafd1-861d-4b38-b633-c19304a1f8fb" providerId="ADAL" clId="{4C830F57-30B3-481E-98AD-39489010C9B5}" dt="2019-10-09T01:34:27.306" v="7452" actId="1076"/>
          <ac:grpSpMkLst>
            <pc:docMk/>
            <pc:sldMk cId="1248459493" sldId="294"/>
            <ac:grpSpMk id="7" creationId="{FAAAB86F-893D-4F8A-AC7F-2B7ECF10CEDE}"/>
          </ac:grpSpMkLst>
        </pc:grpChg>
        <pc:picChg chg="add mod">
          <ac:chgData name="Guangpu Li" userId="a9ffafd1-861d-4b38-b633-c19304a1f8fb" providerId="ADAL" clId="{4C830F57-30B3-481E-98AD-39489010C9B5}" dt="2019-10-08T04:07:13.856" v="6759" actId="1076"/>
          <ac:picMkLst>
            <pc:docMk/>
            <pc:sldMk cId="1248459493" sldId="294"/>
            <ac:picMk id="3" creationId="{1B27AE22-8FEB-4BB8-85AD-3C3B7EAE7A6E}"/>
          </ac:picMkLst>
        </pc:picChg>
        <pc:picChg chg="add mod">
          <ac:chgData name="Guangpu Li" userId="a9ffafd1-861d-4b38-b633-c19304a1f8fb" providerId="ADAL" clId="{4C830F57-30B3-481E-98AD-39489010C9B5}" dt="2019-10-08T04:07:28.631" v="6764" actId="164"/>
          <ac:picMkLst>
            <pc:docMk/>
            <pc:sldMk cId="1248459493" sldId="294"/>
            <ac:picMk id="4" creationId="{DF9D3A47-D79A-467B-85D6-8593B485C3BE}"/>
          </ac:picMkLst>
        </pc:picChg>
        <pc:picChg chg="add mod">
          <ac:chgData name="Guangpu Li" userId="a9ffafd1-861d-4b38-b633-c19304a1f8fb" providerId="ADAL" clId="{4C830F57-30B3-481E-98AD-39489010C9B5}" dt="2019-10-09T01:34:27.306" v="7452" actId="1076"/>
          <ac:picMkLst>
            <pc:docMk/>
            <pc:sldMk cId="1248459493" sldId="294"/>
            <ac:picMk id="5" creationId="{2BADBD12-3A54-47A3-8E2A-BF62F1EB939B}"/>
          </ac:picMkLst>
        </pc:picChg>
        <pc:picChg chg="add mod">
          <ac:chgData name="Guangpu Li" userId="a9ffafd1-861d-4b38-b633-c19304a1f8fb" providerId="ADAL" clId="{4C830F57-30B3-481E-98AD-39489010C9B5}" dt="2019-10-13T01:11:20.156" v="11082" actId="1076"/>
          <ac:picMkLst>
            <pc:docMk/>
            <pc:sldMk cId="1248459493" sldId="294"/>
            <ac:picMk id="6" creationId="{3CBD07B8-7A7C-43CE-89FC-FB5DDE16D547}"/>
          </ac:picMkLst>
        </pc:picChg>
        <pc:picChg chg="add del mod">
          <ac:chgData name="Guangpu Li" userId="a9ffafd1-861d-4b38-b633-c19304a1f8fb" providerId="ADAL" clId="{4C830F57-30B3-481E-98AD-39489010C9B5}" dt="2019-10-08T04:08:38.158" v="6779" actId="478"/>
          <ac:picMkLst>
            <pc:docMk/>
            <pc:sldMk cId="1248459493" sldId="294"/>
            <ac:picMk id="17" creationId="{E99A9156-B68B-48C2-A85B-135A4784B468}"/>
          </ac:picMkLst>
        </pc:picChg>
        <pc:picChg chg="add mod">
          <ac:chgData name="Guangpu Li" userId="a9ffafd1-861d-4b38-b633-c19304a1f8fb" providerId="ADAL" clId="{4C830F57-30B3-481E-98AD-39489010C9B5}" dt="2019-10-13T01:11:36.123" v="11090" actId="1076"/>
          <ac:picMkLst>
            <pc:docMk/>
            <pc:sldMk cId="1248459493" sldId="294"/>
            <ac:picMk id="18" creationId="{0B2EBBDA-FADC-4B94-B737-216FBAF4C29D}"/>
          </ac:picMkLst>
        </pc:picChg>
        <pc:picChg chg="add mod">
          <ac:chgData name="Guangpu Li" userId="a9ffafd1-861d-4b38-b633-c19304a1f8fb" providerId="ADAL" clId="{4C830F57-30B3-481E-98AD-39489010C9B5}" dt="2019-10-13T01:11:33.603" v="11089" actId="1076"/>
          <ac:picMkLst>
            <pc:docMk/>
            <pc:sldMk cId="1248459493" sldId="294"/>
            <ac:picMk id="19" creationId="{E42DD525-3EFB-4064-8134-CF87ECB6B0CB}"/>
          </ac:picMkLst>
        </pc:picChg>
        <pc:picChg chg="add mod">
          <ac:chgData name="Guangpu Li" userId="a9ffafd1-861d-4b38-b633-c19304a1f8fb" providerId="ADAL" clId="{4C830F57-30B3-481E-98AD-39489010C9B5}" dt="2019-10-13T01:11:48.418" v="11097" actId="1076"/>
          <ac:picMkLst>
            <pc:docMk/>
            <pc:sldMk cId="1248459493" sldId="294"/>
            <ac:picMk id="1026" creationId="{653CE916-5F0E-4416-BCE6-FBD4CFD99A7A}"/>
          </ac:picMkLst>
        </pc:picChg>
        <pc:picChg chg="del">
          <ac:chgData name="Guangpu Li" userId="a9ffafd1-861d-4b38-b633-c19304a1f8fb" providerId="ADAL" clId="{4C830F57-30B3-481E-98AD-39489010C9B5}" dt="2019-10-08T03:58:43.799" v="6721" actId="478"/>
          <ac:picMkLst>
            <pc:docMk/>
            <pc:sldMk cId="1248459493" sldId="294"/>
            <ac:picMk id="1026" creationId="{D1A88B64-39FC-4D64-A08A-572B761A35DC}"/>
          </ac:picMkLst>
        </pc:picChg>
        <pc:picChg chg="del">
          <ac:chgData name="Guangpu Li" userId="a9ffafd1-861d-4b38-b633-c19304a1f8fb" providerId="ADAL" clId="{4C830F57-30B3-481E-98AD-39489010C9B5}" dt="2019-10-08T03:58:46.230" v="6726" actId="478"/>
          <ac:picMkLst>
            <pc:docMk/>
            <pc:sldMk cId="1248459493" sldId="294"/>
            <ac:picMk id="1028" creationId="{11571F56-F6EC-4A0E-BE35-5C85A42B0B01}"/>
          </ac:picMkLst>
        </pc:picChg>
        <pc:picChg chg="add del mod">
          <ac:chgData name="Guangpu Li" userId="a9ffafd1-861d-4b38-b633-c19304a1f8fb" providerId="ADAL" clId="{4C830F57-30B3-481E-98AD-39489010C9B5}" dt="2019-10-09T01:39:49.272" v="7473" actId="478"/>
          <ac:picMkLst>
            <pc:docMk/>
            <pc:sldMk cId="1248459493" sldId="294"/>
            <ac:picMk id="1028" creationId="{933E9B28-1F3C-4772-8360-2FA82C979CCB}"/>
          </ac:picMkLst>
        </pc:picChg>
        <pc:picChg chg="del">
          <ac:chgData name="Guangpu Li" userId="a9ffafd1-861d-4b38-b633-c19304a1f8fb" providerId="ADAL" clId="{4C830F57-30B3-481E-98AD-39489010C9B5}" dt="2019-10-08T03:58:45.878" v="6725" actId="478"/>
          <ac:picMkLst>
            <pc:docMk/>
            <pc:sldMk cId="1248459493" sldId="294"/>
            <ac:picMk id="1030" creationId="{61ADEF76-F64E-4940-8265-8EC5B1428331}"/>
          </ac:picMkLst>
        </pc:picChg>
        <pc:picChg chg="add mod">
          <ac:chgData name="Guangpu Li" userId="a9ffafd1-861d-4b38-b633-c19304a1f8fb" providerId="ADAL" clId="{4C830F57-30B3-481E-98AD-39489010C9B5}" dt="2019-10-13T01:11:45.597" v="11096" actId="14100"/>
          <ac:picMkLst>
            <pc:docMk/>
            <pc:sldMk cId="1248459493" sldId="294"/>
            <ac:picMk id="1030" creationId="{AACBF5A1-F1CB-4AD8-95C1-A08FDDD18E34}"/>
          </ac:picMkLst>
        </pc:picChg>
        <pc:picChg chg="del">
          <ac:chgData name="Guangpu Li" userId="a9ffafd1-861d-4b38-b633-c19304a1f8fb" providerId="ADAL" clId="{4C830F57-30B3-481E-98AD-39489010C9B5}" dt="2019-10-08T03:58:44.383" v="6722" actId="478"/>
          <ac:picMkLst>
            <pc:docMk/>
            <pc:sldMk cId="1248459493" sldId="294"/>
            <ac:picMk id="1032" creationId="{15F08AC8-4D1D-4CA2-9B1A-23EEACCFE98F}"/>
          </ac:picMkLst>
        </pc:picChg>
        <pc:picChg chg="add mod">
          <ac:chgData name="Guangpu Li" userId="a9ffafd1-861d-4b38-b633-c19304a1f8fb" providerId="ADAL" clId="{4C830F57-30B3-481E-98AD-39489010C9B5}" dt="2019-10-09T01:33:58.864" v="7450" actId="1076"/>
          <ac:picMkLst>
            <pc:docMk/>
            <pc:sldMk cId="1248459493" sldId="294"/>
            <ac:picMk id="1032" creationId="{7AAF13CD-E104-48CB-9B8D-1FF78915016A}"/>
          </ac:picMkLst>
        </pc:picChg>
        <pc:picChg chg="add mod">
          <ac:chgData name="Guangpu Li" userId="a9ffafd1-861d-4b38-b633-c19304a1f8fb" providerId="ADAL" clId="{4C830F57-30B3-481E-98AD-39489010C9B5}" dt="2019-10-13T01:11:54.772" v="11099" actId="14100"/>
          <ac:picMkLst>
            <pc:docMk/>
            <pc:sldMk cId="1248459493" sldId="294"/>
            <ac:picMk id="1034" creationId="{A7F4C2A4-CE4D-4EC6-8E28-5150338D5306}"/>
          </ac:picMkLst>
        </pc:picChg>
        <pc:picChg chg="del">
          <ac:chgData name="Guangpu Li" userId="a9ffafd1-861d-4b38-b633-c19304a1f8fb" providerId="ADAL" clId="{4C830F57-30B3-481E-98AD-39489010C9B5}" dt="2019-10-08T03:58:44.813" v="6723" actId="478"/>
          <ac:picMkLst>
            <pc:docMk/>
            <pc:sldMk cId="1248459493" sldId="294"/>
            <ac:picMk id="1034" creationId="{C60A0B2D-E6D6-440C-98CB-628BB437704B}"/>
          </ac:picMkLst>
        </pc:picChg>
        <pc:picChg chg="del mod">
          <ac:chgData name="Guangpu Li" userId="a9ffafd1-861d-4b38-b633-c19304a1f8fb" providerId="ADAL" clId="{4C830F57-30B3-481E-98AD-39489010C9B5}" dt="2019-10-08T04:00:18.845" v="6738" actId="478"/>
          <ac:picMkLst>
            <pc:docMk/>
            <pc:sldMk cId="1248459493" sldId="294"/>
            <ac:picMk id="1036" creationId="{E2093262-65EF-43BB-BAB9-C7E5101623A8}"/>
          </ac:picMkLst>
        </pc:picChg>
        <pc:picChg chg="del mod">
          <ac:chgData name="Guangpu Li" userId="a9ffafd1-861d-4b38-b633-c19304a1f8fb" providerId="ADAL" clId="{4C830F57-30B3-481E-98AD-39489010C9B5}" dt="2019-10-08T04:00:17.670" v="6736" actId="478"/>
          <ac:picMkLst>
            <pc:docMk/>
            <pc:sldMk cId="1248459493" sldId="294"/>
            <ac:picMk id="1038" creationId="{DC9ED909-B056-4ADC-AE14-1E5CA321C9FF}"/>
          </ac:picMkLst>
        </pc:picChg>
        <pc:picChg chg="del mod">
          <ac:chgData name="Guangpu Li" userId="a9ffafd1-861d-4b38-b633-c19304a1f8fb" providerId="ADAL" clId="{4C830F57-30B3-481E-98AD-39489010C9B5}" dt="2019-10-08T04:00:18.232" v="6737" actId="478"/>
          <ac:picMkLst>
            <pc:docMk/>
            <pc:sldMk cId="1248459493" sldId="294"/>
            <ac:picMk id="1040" creationId="{18994484-7CD4-4EC4-86FC-0C308D225CFB}"/>
          </ac:picMkLst>
        </pc:picChg>
        <pc:picChg chg="del">
          <ac:chgData name="Guangpu Li" userId="a9ffafd1-861d-4b38-b633-c19304a1f8fb" providerId="ADAL" clId="{4C830F57-30B3-481E-98AD-39489010C9B5}" dt="2019-10-08T03:58:45.206" v="6724" actId="478"/>
          <ac:picMkLst>
            <pc:docMk/>
            <pc:sldMk cId="1248459493" sldId="294"/>
            <ac:picMk id="1042" creationId="{760B9988-1253-4094-873A-A52BBBD60D72}"/>
          </ac:picMkLst>
        </pc:picChg>
      </pc:sldChg>
      <pc:sldChg chg="addSp delSp modSp add del delAnim modAnim addCm delCm modCm modNotesTx">
        <pc:chgData name="Guangpu Li" userId="a9ffafd1-861d-4b38-b633-c19304a1f8fb" providerId="ADAL" clId="{4C830F57-30B3-481E-98AD-39489010C9B5}" dt="2019-10-20T02:42:24.956" v="35025" actId="2696"/>
        <pc:sldMkLst>
          <pc:docMk/>
          <pc:sldMk cId="1778505848" sldId="295"/>
        </pc:sldMkLst>
        <pc:spChg chg="del mod">
          <ac:chgData name="Guangpu Li" userId="a9ffafd1-861d-4b38-b633-c19304a1f8fb" providerId="ADAL" clId="{4C830F57-30B3-481E-98AD-39489010C9B5}" dt="2019-10-09T02:17:19.217" v="7511" actId="478"/>
          <ac:spMkLst>
            <pc:docMk/>
            <pc:sldMk cId="1778505848" sldId="295"/>
            <ac:spMk id="3" creationId="{D979C101-60F9-4340-9F7B-40D35B8FDC08}"/>
          </ac:spMkLst>
        </pc:spChg>
        <pc:spChg chg="del">
          <ac:chgData name="Guangpu Li" userId="a9ffafd1-861d-4b38-b633-c19304a1f8fb" providerId="ADAL" clId="{4C830F57-30B3-481E-98AD-39489010C9B5}" dt="2019-10-09T02:17:14.981" v="7509" actId="478"/>
          <ac:spMkLst>
            <pc:docMk/>
            <pc:sldMk cId="1778505848" sldId="295"/>
            <ac:spMk id="4" creationId="{20883AC6-60AA-4072-9E00-64A220708F66}"/>
          </ac:spMkLst>
        </pc:spChg>
        <pc:spChg chg="del">
          <ac:chgData name="Guangpu Li" userId="a9ffafd1-861d-4b38-b633-c19304a1f8fb" providerId="ADAL" clId="{4C830F57-30B3-481E-98AD-39489010C9B5}" dt="2019-10-09T02:17:14.981" v="7509" actId="478"/>
          <ac:spMkLst>
            <pc:docMk/>
            <pc:sldMk cId="1778505848" sldId="295"/>
            <ac:spMk id="5" creationId="{917A94A4-300A-49E7-84D7-BD43F402085F}"/>
          </ac:spMkLst>
        </pc:spChg>
        <pc:spChg chg="del">
          <ac:chgData name="Guangpu Li" userId="a9ffafd1-861d-4b38-b633-c19304a1f8fb" providerId="ADAL" clId="{4C830F57-30B3-481E-98AD-39489010C9B5}" dt="2019-10-09T02:17:14.981" v="7509" actId="478"/>
          <ac:spMkLst>
            <pc:docMk/>
            <pc:sldMk cId="1778505848" sldId="295"/>
            <ac:spMk id="9" creationId="{AF8164DC-C872-4DE3-8B4A-AC3513928A0C}"/>
          </ac:spMkLst>
        </pc:spChg>
        <pc:spChg chg="del">
          <ac:chgData name="Guangpu Li" userId="a9ffafd1-861d-4b38-b633-c19304a1f8fb" providerId="ADAL" clId="{4C830F57-30B3-481E-98AD-39489010C9B5}" dt="2019-10-09T02:17:14.981" v="7509" actId="478"/>
          <ac:spMkLst>
            <pc:docMk/>
            <pc:sldMk cId="1778505848" sldId="295"/>
            <ac:spMk id="10" creationId="{9A203E26-D91F-4DA1-AFA1-A6415FC9F7C1}"/>
          </ac:spMkLst>
        </pc:spChg>
        <pc:spChg chg="mod">
          <ac:chgData name="Guangpu Li" userId="a9ffafd1-861d-4b38-b633-c19304a1f8fb" providerId="ADAL" clId="{4C830F57-30B3-481E-98AD-39489010C9B5}" dt="2019-10-09T02:18:11.225" v="7525" actId="20577"/>
          <ac:spMkLst>
            <pc:docMk/>
            <pc:sldMk cId="1778505848" sldId="295"/>
            <ac:spMk id="11" creationId="{F98EABD4-7A12-48FF-8E2C-0B847DD521C2}"/>
          </ac:spMkLst>
        </pc:spChg>
        <pc:spChg chg="mod">
          <ac:chgData name="Guangpu Li" userId="a9ffafd1-861d-4b38-b633-c19304a1f8fb" providerId="ADAL" clId="{4C830F57-30B3-481E-98AD-39489010C9B5}" dt="2019-10-09T02:34:31.106" v="7528" actId="20577"/>
          <ac:spMkLst>
            <pc:docMk/>
            <pc:sldMk cId="1778505848" sldId="295"/>
            <ac:spMk id="12" creationId="{55FAD37E-571F-41AB-B382-C34438F5B1EE}"/>
          </ac:spMkLst>
        </pc:spChg>
        <pc:spChg chg="del">
          <ac:chgData name="Guangpu Li" userId="a9ffafd1-861d-4b38-b633-c19304a1f8fb" providerId="ADAL" clId="{4C830F57-30B3-481E-98AD-39489010C9B5}" dt="2019-10-09T02:17:14.981" v="7509" actId="478"/>
          <ac:spMkLst>
            <pc:docMk/>
            <pc:sldMk cId="1778505848" sldId="295"/>
            <ac:spMk id="13" creationId="{C9CBE7F2-3703-4CAF-AEC6-D9A16FFF8784}"/>
          </ac:spMkLst>
        </pc:spChg>
        <pc:spChg chg="del">
          <ac:chgData name="Guangpu Li" userId="a9ffafd1-861d-4b38-b633-c19304a1f8fb" providerId="ADAL" clId="{4C830F57-30B3-481E-98AD-39489010C9B5}" dt="2019-10-09T02:17:14.981" v="7509" actId="478"/>
          <ac:spMkLst>
            <pc:docMk/>
            <pc:sldMk cId="1778505848" sldId="295"/>
            <ac:spMk id="14" creationId="{E33062ED-39D8-4DF4-818E-1EB44F1C8AD1}"/>
          </ac:spMkLst>
        </pc:spChg>
        <pc:spChg chg="del">
          <ac:chgData name="Guangpu Li" userId="a9ffafd1-861d-4b38-b633-c19304a1f8fb" providerId="ADAL" clId="{4C830F57-30B3-481E-98AD-39489010C9B5}" dt="2019-10-09T02:17:14.981" v="7509" actId="478"/>
          <ac:spMkLst>
            <pc:docMk/>
            <pc:sldMk cId="1778505848" sldId="295"/>
            <ac:spMk id="15" creationId="{60A9C9A5-ACBC-4AD0-A64B-E90B44D83650}"/>
          </ac:spMkLst>
        </pc:spChg>
        <pc:spChg chg="del">
          <ac:chgData name="Guangpu Li" userId="a9ffafd1-861d-4b38-b633-c19304a1f8fb" providerId="ADAL" clId="{4C830F57-30B3-481E-98AD-39489010C9B5}" dt="2019-10-09T02:17:14.981" v="7509" actId="478"/>
          <ac:spMkLst>
            <pc:docMk/>
            <pc:sldMk cId="1778505848" sldId="295"/>
            <ac:spMk id="16" creationId="{80D9051E-C084-46B5-B4E1-B139710527C5}"/>
          </ac:spMkLst>
        </pc:spChg>
        <pc:spChg chg="del">
          <ac:chgData name="Guangpu Li" userId="a9ffafd1-861d-4b38-b633-c19304a1f8fb" providerId="ADAL" clId="{4C830F57-30B3-481E-98AD-39489010C9B5}" dt="2019-10-09T02:17:14.981" v="7509" actId="478"/>
          <ac:spMkLst>
            <pc:docMk/>
            <pc:sldMk cId="1778505848" sldId="295"/>
            <ac:spMk id="17" creationId="{BE65F0D6-B37A-4766-92A2-193B51463E1B}"/>
          </ac:spMkLst>
        </pc:spChg>
        <pc:spChg chg="add mod">
          <ac:chgData name="Guangpu Li" userId="a9ffafd1-861d-4b38-b633-c19304a1f8fb" providerId="ADAL" clId="{4C830F57-30B3-481E-98AD-39489010C9B5}" dt="2019-10-09T02:17:52.628" v="7520" actId="1076"/>
          <ac:spMkLst>
            <pc:docMk/>
            <pc:sldMk cId="1778505848" sldId="295"/>
            <ac:spMk id="18" creationId="{D080F119-FECF-49CA-A67D-B58C4D59EE2A}"/>
          </ac:spMkLst>
        </pc:spChg>
        <pc:spChg chg="add mod">
          <ac:chgData name="Guangpu Li" userId="a9ffafd1-861d-4b38-b633-c19304a1f8fb" providerId="ADAL" clId="{4C830F57-30B3-481E-98AD-39489010C9B5}" dt="2019-10-09T02:35:08.960" v="7562" actId="1076"/>
          <ac:spMkLst>
            <pc:docMk/>
            <pc:sldMk cId="1778505848" sldId="295"/>
            <ac:spMk id="19" creationId="{032224F6-7156-4B9B-A93D-4104E7C9A482}"/>
          </ac:spMkLst>
        </pc:spChg>
        <pc:spChg chg="add mod">
          <ac:chgData name="Guangpu Li" userId="a9ffafd1-861d-4b38-b633-c19304a1f8fb" providerId="ADAL" clId="{4C830F57-30B3-481E-98AD-39489010C9B5}" dt="2019-10-09T02:37:23.892" v="7571" actId="693"/>
          <ac:spMkLst>
            <pc:docMk/>
            <pc:sldMk cId="1778505848" sldId="295"/>
            <ac:spMk id="20" creationId="{9A9E91C1-8325-4836-B701-B7B119C34306}"/>
          </ac:spMkLst>
        </pc:spChg>
        <pc:spChg chg="add del mod">
          <ac:chgData name="Guangpu Li" userId="a9ffafd1-861d-4b38-b633-c19304a1f8fb" providerId="ADAL" clId="{4C830F57-30B3-481E-98AD-39489010C9B5}" dt="2019-10-09T02:37:41.731" v="7574" actId="478"/>
          <ac:spMkLst>
            <pc:docMk/>
            <pc:sldMk cId="1778505848" sldId="295"/>
            <ac:spMk id="21" creationId="{8F1BBBDF-CA28-4BF8-BCCC-367BA2C666A1}"/>
          </ac:spMkLst>
        </pc:spChg>
        <pc:cxnChg chg="del">
          <ac:chgData name="Guangpu Li" userId="a9ffafd1-861d-4b38-b633-c19304a1f8fb" providerId="ADAL" clId="{4C830F57-30B3-481E-98AD-39489010C9B5}" dt="2019-10-09T02:17:14.981" v="7509" actId="478"/>
          <ac:cxnSpMkLst>
            <pc:docMk/>
            <pc:sldMk cId="1778505848" sldId="295"/>
            <ac:cxnSpMk id="7" creationId="{A2F72B22-5DA8-4949-8A84-446B8602F495}"/>
          </ac:cxnSpMkLst>
        </pc:cxnChg>
        <pc:cxnChg chg="del">
          <ac:chgData name="Guangpu Li" userId="a9ffafd1-861d-4b38-b633-c19304a1f8fb" providerId="ADAL" clId="{4C830F57-30B3-481E-98AD-39489010C9B5}" dt="2019-10-09T02:17:14.981" v="7509" actId="478"/>
          <ac:cxnSpMkLst>
            <pc:docMk/>
            <pc:sldMk cId="1778505848" sldId="295"/>
            <ac:cxnSpMk id="8" creationId="{B0797CC1-C984-4D4E-A1B5-5C894003B68B}"/>
          </ac:cxnSpMkLst>
        </pc:cxnChg>
      </pc:sldChg>
      <pc:sldChg chg="addSp delSp modSp add del delAnim modAnim delCm modNotesTx">
        <pc:chgData name="Guangpu Li" userId="a9ffafd1-861d-4b38-b633-c19304a1f8fb" providerId="ADAL" clId="{4C830F57-30B3-481E-98AD-39489010C9B5}" dt="2019-10-20T02:42:24.959" v="35026" actId="2696"/>
        <pc:sldMkLst>
          <pc:docMk/>
          <pc:sldMk cId="2534903632" sldId="296"/>
        </pc:sldMkLst>
        <pc:spChg chg="add mod">
          <ac:chgData name="Guangpu Li" userId="a9ffafd1-861d-4b38-b633-c19304a1f8fb" providerId="ADAL" clId="{4C830F57-30B3-481E-98AD-39489010C9B5}" dt="2019-10-09T02:38:17.719" v="7582" actId="20577"/>
          <ac:spMkLst>
            <pc:docMk/>
            <pc:sldMk cId="2534903632" sldId="296"/>
            <ac:spMk id="8" creationId="{2F218C1E-392C-482B-8F7B-B551B2A8D3AD}"/>
          </ac:spMkLst>
        </pc:spChg>
        <pc:spChg chg="del">
          <ac:chgData name="Guangpu Li" userId="a9ffafd1-861d-4b38-b633-c19304a1f8fb" providerId="ADAL" clId="{4C830F57-30B3-481E-98AD-39489010C9B5}" dt="2019-10-09T02:38:11.711" v="7580" actId="478"/>
          <ac:spMkLst>
            <pc:docMk/>
            <pc:sldMk cId="2534903632" sldId="296"/>
            <ac:spMk id="20" creationId="{9A9E91C1-8325-4836-B701-B7B119C34306}"/>
          </ac:spMkLst>
        </pc:spChg>
      </pc:sldChg>
      <pc:sldChg chg="addSp modSp add del delCm modCm modNotesTx">
        <pc:chgData name="Guangpu Li" userId="a9ffafd1-861d-4b38-b633-c19304a1f8fb" providerId="ADAL" clId="{4C830F57-30B3-481E-98AD-39489010C9B5}" dt="2019-10-20T02:42:24.964" v="35027" actId="2696"/>
        <pc:sldMkLst>
          <pc:docMk/>
          <pc:sldMk cId="824349491" sldId="297"/>
        </pc:sldMkLst>
        <pc:spChg chg="add mod">
          <ac:chgData name="Guangpu Li" userId="a9ffafd1-861d-4b38-b633-c19304a1f8fb" providerId="ADAL" clId="{4C830F57-30B3-481E-98AD-39489010C9B5}" dt="2019-10-09T04:09:20.533" v="7847" actId="20577"/>
          <ac:spMkLst>
            <pc:docMk/>
            <pc:sldMk cId="824349491" sldId="297"/>
            <ac:spMk id="8" creationId="{5569C3BB-0EE2-4331-9160-51582587E382}"/>
          </ac:spMkLst>
        </pc:spChg>
      </pc:sldChg>
      <pc:sldChg chg="addSp delSp modSp add del delAnim modAnim delCm modNotesTx">
        <pc:chgData name="Guangpu Li" userId="a9ffafd1-861d-4b38-b633-c19304a1f8fb" providerId="ADAL" clId="{4C830F57-30B3-481E-98AD-39489010C9B5}" dt="2019-10-20T02:42:24.968" v="35028" actId="2696"/>
        <pc:sldMkLst>
          <pc:docMk/>
          <pc:sldMk cId="4172677613" sldId="298"/>
        </pc:sldMkLst>
        <pc:spChg chg="add mod">
          <ac:chgData name="Guangpu Li" userId="a9ffafd1-861d-4b38-b633-c19304a1f8fb" providerId="ADAL" clId="{4C830F57-30B3-481E-98AD-39489010C9B5}" dt="2019-10-17T18:54:26.618" v="32084" actId="20577"/>
          <ac:spMkLst>
            <pc:docMk/>
            <pc:sldMk cId="4172677613" sldId="298"/>
            <ac:spMk id="3" creationId="{BA6A26F5-EABD-4325-A8DF-15E35CF1C15C}"/>
          </ac:spMkLst>
        </pc:spChg>
        <pc:spChg chg="mod">
          <ac:chgData name="Guangpu Li" userId="a9ffafd1-861d-4b38-b633-c19304a1f8fb" providerId="ADAL" clId="{4C830F57-30B3-481E-98AD-39489010C9B5}" dt="2019-10-09T04:09:22.739" v="7848" actId="20577"/>
          <ac:spMkLst>
            <pc:docMk/>
            <pc:sldMk cId="4172677613" sldId="298"/>
            <ac:spMk id="8" creationId="{5569C3BB-0EE2-4331-9160-51582587E382}"/>
          </ac:spMkLst>
        </pc:spChg>
        <pc:spChg chg="add mod">
          <ac:chgData name="Guangpu Li" userId="a9ffafd1-861d-4b38-b633-c19304a1f8fb" providerId="ADAL" clId="{4C830F57-30B3-481E-98AD-39489010C9B5}" dt="2019-10-09T02:39:00.130" v="7593" actId="20577"/>
          <ac:spMkLst>
            <pc:docMk/>
            <pc:sldMk cId="4172677613" sldId="298"/>
            <ac:spMk id="9" creationId="{8FE720E3-B9D8-42E7-BC4B-2F467AFDBC54}"/>
          </ac:spMkLst>
        </pc:spChg>
        <pc:spChg chg="add mod ord">
          <ac:chgData name="Guangpu Li" userId="a9ffafd1-861d-4b38-b633-c19304a1f8fb" providerId="ADAL" clId="{4C830F57-30B3-481E-98AD-39489010C9B5}" dt="2019-10-13T16:14:40.935" v="12699" actId="167"/>
          <ac:spMkLst>
            <pc:docMk/>
            <pc:sldMk cId="4172677613" sldId="298"/>
            <ac:spMk id="10" creationId="{1B6E21ED-798E-4B6B-A4EE-7DBED7C147DD}"/>
          </ac:spMkLst>
        </pc:spChg>
        <pc:spChg chg="mod">
          <ac:chgData name="Guangpu Li" userId="a9ffafd1-861d-4b38-b633-c19304a1f8fb" providerId="ADAL" clId="{4C830F57-30B3-481E-98AD-39489010C9B5}" dt="2019-10-13T16:15:35.428" v="12708" actId="207"/>
          <ac:spMkLst>
            <pc:docMk/>
            <pc:sldMk cId="4172677613" sldId="298"/>
            <ac:spMk id="19" creationId="{032224F6-7156-4B9B-A93D-4104E7C9A482}"/>
          </ac:spMkLst>
        </pc:spChg>
        <pc:spChg chg="del">
          <ac:chgData name="Guangpu Li" userId="a9ffafd1-861d-4b38-b633-c19304a1f8fb" providerId="ADAL" clId="{4C830F57-30B3-481E-98AD-39489010C9B5}" dt="2019-10-09T02:38:53.543" v="7590" actId="478"/>
          <ac:spMkLst>
            <pc:docMk/>
            <pc:sldMk cId="4172677613" sldId="298"/>
            <ac:spMk id="20" creationId="{9A9E91C1-8325-4836-B701-B7B119C34306}"/>
          </ac:spMkLst>
        </pc:spChg>
      </pc:sldChg>
      <pc:sldChg chg="add del">
        <pc:chgData name="Guangpu Li" userId="a9ffafd1-861d-4b38-b633-c19304a1f8fb" providerId="ADAL" clId="{4C830F57-30B3-481E-98AD-39489010C9B5}" dt="2019-10-13T22:25:16.124" v="13503" actId="2696"/>
        <pc:sldMkLst>
          <pc:docMk/>
          <pc:sldMk cId="613146623" sldId="299"/>
        </pc:sldMkLst>
      </pc:sldChg>
      <pc:sldChg chg="add del">
        <pc:chgData name="Guangpu Li" userId="a9ffafd1-861d-4b38-b633-c19304a1f8fb" providerId="ADAL" clId="{4C830F57-30B3-481E-98AD-39489010C9B5}" dt="2019-10-09T03:54:31.740" v="7732"/>
        <pc:sldMkLst>
          <pc:docMk/>
          <pc:sldMk cId="2014198276" sldId="299"/>
        </pc:sldMkLst>
      </pc:sldChg>
      <pc:sldChg chg="addSp modSp add del modAnim modNotesTx">
        <pc:chgData name="Guangpu Li" userId="a9ffafd1-861d-4b38-b633-c19304a1f8fb" providerId="ADAL" clId="{4C830F57-30B3-481E-98AD-39489010C9B5}" dt="2019-10-12T15:53:52.374" v="11075" actId="2696"/>
        <pc:sldMkLst>
          <pc:docMk/>
          <pc:sldMk cId="2645050487" sldId="299"/>
        </pc:sldMkLst>
        <pc:spChg chg="mod">
          <ac:chgData name="Guangpu Li" userId="a9ffafd1-861d-4b38-b633-c19304a1f8fb" providerId="ADAL" clId="{4C830F57-30B3-481E-98AD-39489010C9B5}" dt="2019-10-09T20:41:30.229" v="8043" actId="1076"/>
          <ac:spMkLst>
            <pc:docMk/>
            <pc:sldMk cId="2645050487" sldId="299"/>
            <ac:spMk id="4" creationId="{BD1DC1EE-1818-4450-B528-4AC93C04E849}"/>
          </ac:spMkLst>
        </pc:spChg>
        <pc:spChg chg="mod">
          <ac:chgData name="Guangpu Li" userId="a9ffafd1-861d-4b38-b633-c19304a1f8fb" providerId="ADAL" clId="{4C830F57-30B3-481E-98AD-39489010C9B5}" dt="2019-10-09T20:41:27" v="8042" actId="1076"/>
          <ac:spMkLst>
            <pc:docMk/>
            <pc:sldMk cId="2645050487" sldId="299"/>
            <ac:spMk id="5" creationId="{D22AE730-930A-454D-9126-3381155E489A}"/>
          </ac:spMkLst>
        </pc:spChg>
        <pc:spChg chg="add mod">
          <ac:chgData name="Guangpu Li" userId="a9ffafd1-861d-4b38-b633-c19304a1f8fb" providerId="ADAL" clId="{4C830F57-30B3-481E-98AD-39489010C9B5}" dt="2019-10-09T20:43:08.083" v="8057" actId="1076"/>
          <ac:spMkLst>
            <pc:docMk/>
            <pc:sldMk cId="2645050487" sldId="299"/>
            <ac:spMk id="12" creationId="{378AD672-A199-4220-BEC8-F3FD11621CC5}"/>
          </ac:spMkLst>
        </pc:spChg>
        <pc:spChg chg="mod">
          <ac:chgData name="Guangpu Li" userId="a9ffafd1-861d-4b38-b633-c19304a1f8fb" providerId="ADAL" clId="{4C830F57-30B3-481E-98AD-39489010C9B5}" dt="2019-10-09T20:45:10.252" v="8075" actId="1076"/>
          <ac:spMkLst>
            <pc:docMk/>
            <pc:sldMk cId="2645050487" sldId="299"/>
            <ac:spMk id="13" creationId="{450D391E-0178-49EE-AAC8-4EE875D49328}"/>
          </ac:spMkLst>
        </pc:spChg>
        <pc:spChg chg="add mod">
          <ac:chgData name="Guangpu Li" userId="a9ffafd1-861d-4b38-b633-c19304a1f8fb" providerId="ADAL" clId="{4C830F57-30B3-481E-98AD-39489010C9B5}" dt="2019-10-09T20:44:48.679" v="8073" actId="1076"/>
          <ac:spMkLst>
            <pc:docMk/>
            <pc:sldMk cId="2645050487" sldId="299"/>
            <ac:spMk id="17" creationId="{79E583DA-4912-4F15-BCEB-EB838F112963}"/>
          </ac:spMkLst>
        </pc:spChg>
        <pc:spChg chg="add mod">
          <ac:chgData name="Guangpu Li" userId="a9ffafd1-861d-4b38-b633-c19304a1f8fb" providerId="ADAL" clId="{4C830F57-30B3-481E-98AD-39489010C9B5}" dt="2019-10-09T20:45:24.235" v="8079" actId="1076"/>
          <ac:spMkLst>
            <pc:docMk/>
            <pc:sldMk cId="2645050487" sldId="299"/>
            <ac:spMk id="20" creationId="{0FDA57D0-6E0D-468A-82D0-20603DA8F260}"/>
          </ac:spMkLst>
        </pc:spChg>
        <pc:picChg chg="add mod">
          <ac:chgData name="Guangpu Li" userId="a9ffafd1-861d-4b38-b633-c19304a1f8fb" providerId="ADAL" clId="{4C830F57-30B3-481E-98AD-39489010C9B5}" dt="2019-10-09T20:58:55.551" v="8091" actId="1076"/>
          <ac:picMkLst>
            <pc:docMk/>
            <pc:sldMk cId="2645050487" sldId="299"/>
            <ac:picMk id="22" creationId="{BE573A0D-B02C-4CCC-B578-E2EF067A99D8}"/>
          </ac:picMkLst>
        </pc:picChg>
        <pc:picChg chg="add mod">
          <ac:chgData name="Guangpu Li" userId="a9ffafd1-861d-4b38-b633-c19304a1f8fb" providerId="ADAL" clId="{4C830F57-30B3-481E-98AD-39489010C9B5}" dt="2019-10-09T20:58:57.483" v="8092" actId="1076"/>
          <ac:picMkLst>
            <pc:docMk/>
            <pc:sldMk cId="2645050487" sldId="299"/>
            <ac:picMk id="23" creationId="{F1D778F8-9B6C-4DB1-9091-DE6F2795394C}"/>
          </ac:picMkLst>
        </pc:picChg>
        <pc:cxnChg chg="mod">
          <ac:chgData name="Guangpu Li" userId="a9ffafd1-861d-4b38-b633-c19304a1f8fb" providerId="ADAL" clId="{4C830F57-30B3-481E-98AD-39489010C9B5}" dt="2019-10-09T20:43:05.456" v="8056" actId="14100"/>
          <ac:cxnSpMkLst>
            <pc:docMk/>
            <pc:sldMk cId="2645050487" sldId="299"/>
            <ac:cxnSpMk id="6" creationId="{C068B77B-4336-4B62-8FFD-E4D167B9B099}"/>
          </ac:cxnSpMkLst>
        </pc:cxnChg>
        <pc:cxnChg chg="mod">
          <ac:chgData name="Guangpu Li" userId="a9ffafd1-861d-4b38-b633-c19304a1f8fb" providerId="ADAL" clId="{4C830F57-30B3-481E-98AD-39489010C9B5}" dt="2019-10-09T20:45:32.083" v="8080" actId="14100"/>
          <ac:cxnSpMkLst>
            <pc:docMk/>
            <pc:sldMk cId="2645050487" sldId="299"/>
            <ac:cxnSpMk id="7" creationId="{78954D13-8DF1-40CC-AA56-8283F43A5EA6}"/>
          </ac:cxnSpMkLst>
        </pc:cxnChg>
      </pc:sldChg>
      <pc:sldChg chg="addSp delSp modSp add del delCm modNotesTx">
        <pc:chgData name="Guangpu Li" userId="a9ffafd1-861d-4b38-b633-c19304a1f8fb" providerId="ADAL" clId="{4C830F57-30B3-481E-98AD-39489010C9B5}" dt="2019-10-12T15:53:52.382" v="11076" actId="2696"/>
        <pc:sldMkLst>
          <pc:docMk/>
          <pc:sldMk cId="421583912" sldId="300"/>
        </pc:sldMkLst>
        <pc:spChg chg="mod">
          <ac:chgData name="Guangpu Li" userId="a9ffafd1-861d-4b38-b633-c19304a1f8fb" providerId="ADAL" clId="{4C830F57-30B3-481E-98AD-39489010C9B5}" dt="2019-10-09T21:05:55.709" v="8138" actId="313"/>
          <ac:spMkLst>
            <pc:docMk/>
            <pc:sldMk cId="421583912" sldId="300"/>
            <ac:spMk id="2" creationId="{0DC64EB2-766D-41A7-8605-13001D9A1E78}"/>
          </ac:spMkLst>
        </pc:spChg>
        <pc:spChg chg="del">
          <ac:chgData name="Guangpu Li" userId="a9ffafd1-861d-4b38-b633-c19304a1f8fb" providerId="ADAL" clId="{4C830F57-30B3-481E-98AD-39489010C9B5}" dt="2019-10-09T21:06:04.314" v="8141" actId="478"/>
          <ac:spMkLst>
            <pc:docMk/>
            <pc:sldMk cId="421583912" sldId="300"/>
            <ac:spMk id="4" creationId="{4981F70F-9DCB-4949-9C73-330C932E065E}"/>
          </ac:spMkLst>
        </pc:spChg>
        <pc:spChg chg="del">
          <ac:chgData name="Guangpu Li" userId="a9ffafd1-861d-4b38-b633-c19304a1f8fb" providerId="ADAL" clId="{4C830F57-30B3-481E-98AD-39489010C9B5}" dt="2019-10-09T21:06:01.193" v="8139" actId="478"/>
          <ac:spMkLst>
            <pc:docMk/>
            <pc:sldMk cId="421583912" sldId="300"/>
            <ac:spMk id="5" creationId="{E4BA7F3B-D47A-4F7E-BAF4-B30147C472B3}"/>
          </ac:spMkLst>
        </pc:spChg>
        <pc:spChg chg="mod">
          <ac:chgData name="Guangpu Li" userId="a9ffafd1-861d-4b38-b633-c19304a1f8fb" providerId="ADAL" clId="{4C830F57-30B3-481E-98AD-39489010C9B5}" dt="2019-10-09T21:09:46.226" v="8235" actId="1076"/>
          <ac:spMkLst>
            <pc:docMk/>
            <pc:sldMk cId="421583912" sldId="300"/>
            <ac:spMk id="6" creationId="{A529BBE2-6C1D-40EE-985B-4024D1F5FD4C}"/>
          </ac:spMkLst>
        </pc:spChg>
        <pc:spChg chg="del">
          <ac:chgData name="Guangpu Li" userId="a9ffafd1-861d-4b38-b633-c19304a1f8fb" providerId="ADAL" clId="{4C830F57-30B3-481E-98AD-39489010C9B5}" dt="2019-10-09T21:06:03.234" v="8140" actId="478"/>
          <ac:spMkLst>
            <pc:docMk/>
            <pc:sldMk cId="421583912" sldId="300"/>
            <ac:spMk id="7" creationId="{F8649967-73D9-4E04-AABA-8DD95514AC4F}"/>
          </ac:spMkLst>
        </pc:spChg>
        <pc:spChg chg="del mod">
          <ac:chgData name="Guangpu Li" userId="a9ffafd1-861d-4b38-b633-c19304a1f8fb" providerId="ADAL" clId="{4C830F57-30B3-481E-98AD-39489010C9B5}" dt="2019-10-09T21:08:20.235" v="8180" actId="478"/>
          <ac:spMkLst>
            <pc:docMk/>
            <pc:sldMk cId="421583912" sldId="300"/>
            <ac:spMk id="8" creationId="{B1A7816D-F3EE-4E9D-896B-0D7AB48556B6}"/>
          </ac:spMkLst>
        </pc:spChg>
        <pc:spChg chg="del">
          <ac:chgData name="Guangpu Li" userId="a9ffafd1-861d-4b38-b633-c19304a1f8fb" providerId="ADAL" clId="{4C830F57-30B3-481E-98AD-39489010C9B5}" dt="2019-10-09T21:08:21.250" v="8181" actId="478"/>
          <ac:spMkLst>
            <pc:docMk/>
            <pc:sldMk cId="421583912" sldId="300"/>
            <ac:spMk id="9" creationId="{943824E9-D1B4-40A8-B7D4-2D6BCD048C2F}"/>
          </ac:spMkLst>
        </pc:spChg>
        <pc:spChg chg="add mod">
          <ac:chgData name="Guangpu Li" userId="a9ffafd1-861d-4b38-b633-c19304a1f8fb" providerId="ADAL" clId="{4C830F57-30B3-481E-98AD-39489010C9B5}" dt="2019-10-09T21:09:46.226" v="8235" actId="1076"/>
          <ac:spMkLst>
            <pc:docMk/>
            <pc:sldMk cId="421583912" sldId="300"/>
            <ac:spMk id="10" creationId="{AE889EAD-EAB8-434A-ACB8-DD428E70C671}"/>
          </ac:spMkLst>
        </pc:spChg>
        <pc:spChg chg="add mod">
          <ac:chgData name="Guangpu Li" userId="a9ffafd1-861d-4b38-b633-c19304a1f8fb" providerId="ADAL" clId="{4C830F57-30B3-481E-98AD-39489010C9B5}" dt="2019-10-09T21:13:05.062" v="8341" actId="207"/>
          <ac:spMkLst>
            <pc:docMk/>
            <pc:sldMk cId="421583912" sldId="300"/>
            <ac:spMk id="11" creationId="{6F6F3640-8B1A-4CAD-9527-DAA3719D7523}"/>
          </ac:spMkLst>
        </pc:spChg>
        <pc:spChg chg="add mod">
          <ac:chgData name="Guangpu Li" userId="a9ffafd1-861d-4b38-b633-c19304a1f8fb" providerId="ADAL" clId="{4C830F57-30B3-481E-98AD-39489010C9B5}" dt="2019-10-09T21:13:46.364" v="8347" actId="20577"/>
          <ac:spMkLst>
            <pc:docMk/>
            <pc:sldMk cId="421583912" sldId="300"/>
            <ac:spMk id="12" creationId="{26052FCE-4497-40B6-AEBF-F03F0221DD82}"/>
          </ac:spMkLst>
        </pc:spChg>
      </pc:sldChg>
      <pc:sldChg chg="add del">
        <pc:chgData name="Guangpu Li" userId="a9ffafd1-861d-4b38-b633-c19304a1f8fb" providerId="ADAL" clId="{4C830F57-30B3-481E-98AD-39489010C9B5}" dt="2019-10-13T22:25:16.139" v="13505" actId="2696"/>
        <pc:sldMkLst>
          <pc:docMk/>
          <pc:sldMk cId="3785092584" sldId="300"/>
        </pc:sldMkLst>
      </pc:sldChg>
      <pc:sldChg chg="addSp delSp modSp add del ord delAnim modAnim delCm modCm modNotesTx">
        <pc:chgData name="Guangpu Li" userId="a9ffafd1-861d-4b38-b633-c19304a1f8fb" providerId="ADAL" clId="{4C830F57-30B3-481E-98AD-39489010C9B5}" dt="2019-10-20T02:42:25.035" v="35043" actId="2696"/>
        <pc:sldMkLst>
          <pc:docMk/>
          <pc:sldMk cId="3874321811" sldId="301"/>
        </pc:sldMkLst>
        <pc:spChg chg="mod">
          <ac:chgData name="Guangpu Li" userId="a9ffafd1-861d-4b38-b633-c19304a1f8fb" providerId="ADAL" clId="{4C830F57-30B3-481E-98AD-39489010C9B5}" dt="2019-10-10T02:17:05.347" v="9458" actId="313"/>
          <ac:spMkLst>
            <pc:docMk/>
            <pc:sldMk cId="3874321811" sldId="301"/>
            <ac:spMk id="2" creationId="{0DC64EB2-766D-41A7-8605-13001D9A1E78}"/>
          </ac:spMkLst>
        </pc:spChg>
        <pc:spChg chg="del">
          <ac:chgData name="Guangpu Li" userId="a9ffafd1-861d-4b38-b633-c19304a1f8fb" providerId="ADAL" clId="{4C830F57-30B3-481E-98AD-39489010C9B5}" dt="2019-10-10T01:28:22.308" v="9083" actId="478"/>
          <ac:spMkLst>
            <pc:docMk/>
            <pc:sldMk cId="3874321811" sldId="301"/>
            <ac:spMk id="4" creationId="{4981F70F-9DCB-4949-9C73-330C932E065E}"/>
          </ac:spMkLst>
        </pc:spChg>
        <pc:spChg chg="del">
          <ac:chgData name="Guangpu Li" userId="a9ffafd1-861d-4b38-b633-c19304a1f8fb" providerId="ADAL" clId="{4C830F57-30B3-481E-98AD-39489010C9B5}" dt="2019-10-10T01:28:24.515" v="9085" actId="478"/>
          <ac:spMkLst>
            <pc:docMk/>
            <pc:sldMk cId="3874321811" sldId="301"/>
            <ac:spMk id="5" creationId="{E4BA7F3B-D47A-4F7E-BAF4-B30147C472B3}"/>
          </ac:spMkLst>
        </pc:spChg>
        <pc:spChg chg="del">
          <ac:chgData name="Guangpu Li" userId="a9ffafd1-861d-4b38-b633-c19304a1f8fb" providerId="ADAL" clId="{4C830F57-30B3-481E-98AD-39489010C9B5}" dt="2019-10-10T01:28:20.077" v="9082" actId="478"/>
          <ac:spMkLst>
            <pc:docMk/>
            <pc:sldMk cId="3874321811" sldId="301"/>
            <ac:spMk id="6" creationId="{A529BBE2-6C1D-40EE-985B-4024D1F5FD4C}"/>
          </ac:spMkLst>
        </pc:spChg>
        <pc:spChg chg="del">
          <ac:chgData name="Guangpu Li" userId="a9ffafd1-861d-4b38-b633-c19304a1f8fb" providerId="ADAL" clId="{4C830F57-30B3-481E-98AD-39489010C9B5}" dt="2019-10-10T01:28:23.508" v="9084" actId="478"/>
          <ac:spMkLst>
            <pc:docMk/>
            <pc:sldMk cId="3874321811" sldId="301"/>
            <ac:spMk id="7" creationId="{F8649967-73D9-4E04-AABA-8DD95514AC4F}"/>
          </ac:spMkLst>
        </pc:spChg>
        <pc:spChg chg="del">
          <ac:chgData name="Guangpu Li" userId="a9ffafd1-861d-4b38-b633-c19304a1f8fb" providerId="ADAL" clId="{4C830F57-30B3-481E-98AD-39489010C9B5}" dt="2019-10-10T01:28:25.723" v="9086" actId="478"/>
          <ac:spMkLst>
            <pc:docMk/>
            <pc:sldMk cId="3874321811" sldId="301"/>
            <ac:spMk id="8" creationId="{B1A7816D-F3EE-4E9D-896B-0D7AB48556B6}"/>
          </ac:spMkLst>
        </pc:spChg>
        <pc:spChg chg="del">
          <ac:chgData name="Guangpu Li" userId="a9ffafd1-861d-4b38-b633-c19304a1f8fb" providerId="ADAL" clId="{4C830F57-30B3-481E-98AD-39489010C9B5}" dt="2019-10-10T01:28:26.964" v="9087" actId="478"/>
          <ac:spMkLst>
            <pc:docMk/>
            <pc:sldMk cId="3874321811" sldId="301"/>
            <ac:spMk id="9" creationId="{943824E9-D1B4-40A8-B7D4-2D6BCD048C2F}"/>
          </ac:spMkLst>
        </pc:spChg>
        <pc:spChg chg="add mod">
          <ac:chgData name="Guangpu Li" userId="a9ffafd1-861d-4b38-b633-c19304a1f8fb" providerId="ADAL" clId="{4C830F57-30B3-481E-98AD-39489010C9B5}" dt="2019-10-10T01:47:21.750" v="9254" actId="1076"/>
          <ac:spMkLst>
            <pc:docMk/>
            <pc:sldMk cId="3874321811" sldId="301"/>
            <ac:spMk id="10" creationId="{17681390-2A44-4AC0-8878-58BE623E0A40}"/>
          </ac:spMkLst>
        </pc:spChg>
        <pc:spChg chg="add mod">
          <ac:chgData name="Guangpu Li" userId="a9ffafd1-861d-4b38-b633-c19304a1f8fb" providerId="ADAL" clId="{4C830F57-30B3-481E-98AD-39489010C9B5}" dt="2019-10-10T01:47:28.240" v="9256" actId="1076"/>
          <ac:spMkLst>
            <pc:docMk/>
            <pc:sldMk cId="3874321811" sldId="301"/>
            <ac:spMk id="11" creationId="{DF862736-002A-4E32-9016-844116AE6F38}"/>
          </ac:spMkLst>
        </pc:spChg>
        <pc:spChg chg="add mod">
          <ac:chgData name="Guangpu Li" userId="a9ffafd1-861d-4b38-b633-c19304a1f8fb" providerId="ADAL" clId="{4C830F57-30B3-481E-98AD-39489010C9B5}" dt="2019-10-13T21:55:39.651" v="13207" actId="1076"/>
          <ac:spMkLst>
            <pc:docMk/>
            <pc:sldMk cId="3874321811" sldId="301"/>
            <ac:spMk id="14" creationId="{69FDEE99-3643-425C-BFCB-EE2FACFB8B02}"/>
          </ac:spMkLst>
        </pc:spChg>
        <pc:spChg chg="add mod ord">
          <ac:chgData name="Guangpu Li" userId="a9ffafd1-861d-4b38-b633-c19304a1f8fb" providerId="ADAL" clId="{4C830F57-30B3-481E-98AD-39489010C9B5}" dt="2019-10-10T01:59:35.754" v="9386" actId="207"/>
          <ac:spMkLst>
            <pc:docMk/>
            <pc:sldMk cId="3874321811" sldId="301"/>
            <ac:spMk id="15" creationId="{6CB5695C-855A-4F2D-91C1-45C5D0410F0D}"/>
          </ac:spMkLst>
        </pc:spChg>
        <pc:spChg chg="add mod">
          <ac:chgData name="Guangpu Li" userId="a9ffafd1-861d-4b38-b633-c19304a1f8fb" providerId="ADAL" clId="{4C830F57-30B3-481E-98AD-39489010C9B5}" dt="2019-10-13T21:55:48.849" v="13220" actId="1076"/>
          <ac:spMkLst>
            <pc:docMk/>
            <pc:sldMk cId="3874321811" sldId="301"/>
            <ac:spMk id="16" creationId="{5BE57FFE-B789-4F3C-8BD8-34C7165BE52B}"/>
          </ac:spMkLst>
        </pc:spChg>
        <pc:spChg chg="add mod">
          <ac:chgData name="Guangpu Li" userId="a9ffafd1-861d-4b38-b633-c19304a1f8fb" providerId="ADAL" clId="{4C830F57-30B3-481E-98AD-39489010C9B5}" dt="2019-10-10T01:45:50.229" v="9178" actId="1076"/>
          <ac:spMkLst>
            <pc:docMk/>
            <pc:sldMk cId="3874321811" sldId="301"/>
            <ac:spMk id="20" creationId="{C2175694-6EE7-44F2-930D-AABE8FE40425}"/>
          </ac:spMkLst>
        </pc:spChg>
        <pc:spChg chg="add del mod">
          <ac:chgData name="Guangpu Li" userId="a9ffafd1-861d-4b38-b633-c19304a1f8fb" providerId="ADAL" clId="{4C830F57-30B3-481E-98AD-39489010C9B5}" dt="2019-10-10T01:47:14.312" v="9252"/>
          <ac:spMkLst>
            <pc:docMk/>
            <pc:sldMk cId="3874321811" sldId="301"/>
            <ac:spMk id="23" creationId="{6713B380-666E-4D0D-89D9-0B6B4E17C913}"/>
          </ac:spMkLst>
        </pc:spChg>
        <pc:spChg chg="add mod">
          <ac:chgData name="Guangpu Li" userId="a9ffafd1-861d-4b38-b633-c19304a1f8fb" providerId="ADAL" clId="{4C830F57-30B3-481E-98AD-39489010C9B5}" dt="2019-10-16T19:53:32.027" v="23237" actId="20577"/>
          <ac:spMkLst>
            <pc:docMk/>
            <pc:sldMk cId="3874321811" sldId="301"/>
            <ac:spMk id="24" creationId="{3D6A6390-8350-4CB9-83F3-1EEAE2993E8D}"/>
          </ac:spMkLst>
        </pc:spChg>
        <pc:spChg chg="add mod">
          <ac:chgData name="Guangpu Li" userId="a9ffafd1-861d-4b38-b633-c19304a1f8fb" providerId="ADAL" clId="{4C830F57-30B3-481E-98AD-39489010C9B5}" dt="2019-10-10T01:54:59.312" v="9336" actId="1076"/>
          <ac:spMkLst>
            <pc:docMk/>
            <pc:sldMk cId="3874321811" sldId="301"/>
            <ac:spMk id="25" creationId="{423E3693-8162-4908-9930-1730FDA8F520}"/>
          </ac:spMkLst>
        </pc:spChg>
        <pc:spChg chg="add mod">
          <ac:chgData name="Guangpu Li" userId="a9ffafd1-861d-4b38-b633-c19304a1f8fb" providerId="ADAL" clId="{4C830F57-30B3-481E-98AD-39489010C9B5}" dt="2019-10-10T01:55:39.667" v="9340" actId="1076"/>
          <ac:spMkLst>
            <pc:docMk/>
            <pc:sldMk cId="3874321811" sldId="301"/>
            <ac:spMk id="26" creationId="{4C177FF1-662A-4CA2-B092-B4CE19B01676}"/>
          </ac:spMkLst>
        </pc:spChg>
        <pc:spChg chg="add mod">
          <ac:chgData name="Guangpu Li" userId="a9ffafd1-861d-4b38-b633-c19304a1f8fb" providerId="ADAL" clId="{4C830F57-30B3-481E-98AD-39489010C9B5}" dt="2019-10-10T01:57:38.704" v="9369" actId="1076"/>
          <ac:spMkLst>
            <pc:docMk/>
            <pc:sldMk cId="3874321811" sldId="301"/>
            <ac:spMk id="27" creationId="{E3D39E2B-FA39-4ACB-9A1C-4014D86C9339}"/>
          </ac:spMkLst>
        </pc:spChg>
        <pc:spChg chg="add del mod">
          <ac:chgData name="Guangpu Li" userId="a9ffafd1-861d-4b38-b633-c19304a1f8fb" providerId="ADAL" clId="{4C830F57-30B3-481E-98AD-39489010C9B5}" dt="2019-10-10T01:57:11.016" v="9363" actId="478"/>
          <ac:spMkLst>
            <pc:docMk/>
            <pc:sldMk cId="3874321811" sldId="301"/>
            <ac:spMk id="30" creationId="{F015812A-5562-4F24-A96C-5F873E3D284E}"/>
          </ac:spMkLst>
        </pc:spChg>
        <pc:spChg chg="add del mod">
          <ac:chgData name="Guangpu Li" userId="a9ffafd1-861d-4b38-b633-c19304a1f8fb" providerId="ADAL" clId="{4C830F57-30B3-481E-98AD-39489010C9B5}" dt="2019-10-10T01:57:12.017" v="9364" actId="478"/>
          <ac:spMkLst>
            <pc:docMk/>
            <pc:sldMk cId="3874321811" sldId="301"/>
            <ac:spMk id="31" creationId="{D59E6724-1812-47CE-A68B-BACCC944D6F1}"/>
          </ac:spMkLst>
        </pc:spChg>
        <pc:spChg chg="add mod">
          <ac:chgData name="Guangpu Li" userId="a9ffafd1-861d-4b38-b633-c19304a1f8fb" providerId="ADAL" clId="{4C830F57-30B3-481E-98AD-39489010C9B5}" dt="2019-10-10T01:56:21.617" v="9350" actId="1076"/>
          <ac:spMkLst>
            <pc:docMk/>
            <pc:sldMk cId="3874321811" sldId="301"/>
            <ac:spMk id="32" creationId="{86ED80C9-D4E8-4374-8853-F06CD9E3E43D}"/>
          </ac:spMkLst>
        </pc:spChg>
        <pc:spChg chg="add mod">
          <ac:chgData name="Guangpu Li" userId="a9ffafd1-861d-4b38-b633-c19304a1f8fb" providerId="ADAL" clId="{4C830F57-30B3-481E-98AD-39489010C9B5}" dt="2019-10-10T01:56:16.603" v="9348" actId="1076"/>
          <ac:spMkLst>
            <pc:docMk/>
            <pc:sldMk cId="3874321811" sldId="301"/>
            <ac:spMk id="33" creationId="{B59D1CAE-41DB-40B7-AF25-808B87F16A68}"/>
          </ac:spMkLst>
        </pc:spChg>
        <pc:spChg chg="add mod">
          <ac:chgData name="Guangpu Li" userId="a9ffafd1-861d-4b38-b633-c19304a1f8fb" providerId="ADAL" clId="{4C830F57-30B3-481E-98AD-39489010C9B5}" dt="2019-10-13T21:56:00.922" v="13229" actId="1076"/>
          <ac:spMkLst>
            <pc:docMk/>
            <pc:sldMk cId="3874321811" sldId="301"/>
            <ac:spMk id="34" creationId="{8A4B44D7-0899-4524-A3AB-5B31FFFE2097}"/>
          </ac:spMkLst>
        </pc:spChg>
        <pc:spChg chg="add mod">
          <ac:chgData name="Guangpu Li" userId="a9ffafd1-861d-4b38-b633-c19304a1f8fb" providerId="ADAL" clId="{4C830F57-30B3-481E-98AD-39489010C9B5}" dt="2019-10-13T21:56:15.675" v="13245" actId="14100"/>
          <ac:spMkLst>
            <pc:docMk/>
            <pc:sldMk cId="3874321811" sldId="301"/>
            <ac:spMk id="35" creationId="{8499F9F2-9520-4373-8D38-D4FADD3DEE01}"/>
          </ac:spMkLst>
        </pc:spChg>
        <pc:spChg chg="add mod">
          <ac:chgData name="Guangpu Li" userId="a9ffafd1-861d-4b38-b633-c19304a1f8fb" providerId="ADAL" clId="{4C830F57-30B3-481E-98AD-39489010C9B5}" dt="2019-10-13T21:56:08.968" v="13237" actId="14100"/>
          <ac:spMkLst>
            <pc:docMk/>
            <pc:sldMk cId="3874321811" sldId="301"/>
            <ac:spMk id="40" creationId="{348E3149-EF88-4A73-A323-FE9EE8C30554}"/>
          </ac:spMkLst>
        </pc:spChg>
        <pc:cxnChg chg="add mod">
          <ac:chgData name="Guangpu Li" userId="a9ffafd1-861d-4b38-b633-c19304a1f8fb" providerId="ADAL" clId="{4C830F57-30B3-481E-98AD-39489010C9B5}" dt="2019-10-10T01:46:09.979" v="9181" actId="14100"/>
          <ac:cxnSpMkLst>
            <pc:docMk/>
            <pc:sldMk cId="3874321811" sldId="301"/>
            <ac:cxnSpMk id="12" creationId="{F08CB5D0-EE05-4DCE-8827-D43FA11DB146}"/>
          </ac:cxnSpMkLst>
        </pc:cxnChg>
        <pc:cxnChg chg="add mod">
          <ac:chgData name="Guangpu Li" userId="a9ffafd1-861d-4b38-b633-c19304a1f8fb" providerId="ADAL" clId="{4C830F57-30B3-481E-98AD-39489010C9B5}" dt="2019-10-10T01:46:22.089" v="9185" actId="1076"/>
          <ac:cxnSpMkLst>
            <pc:docMk/>
            <pc:sldMk cId="3874321811" sldId="301"/>
            <ac:cxnSpMk id="13" creationId="{5CB3C608-2303-497E-A2BD-A783EA9F3514}"/>
          </ac:cxnSpMkLst>
        </pc:cxnChg>
        <pc:cxnChg chg="add mod">
          <ac:chgData name="Guangpu Li" userId="a9ffafd1-861d-4b38-b633-c19304a1f8fb" providerId="ADAL" clId="{4C830F57-30B3-481E-98AD-39489010C9B5}" dt="2019-10-10T01:55:39.667" v="9340" actId="1076"/>
          <ac:cxnSpMkLst>
            <pc:docMk/>
            <pc:sldMk cId="3874321811" sldId="301"/>
            <ac:cxnSpMk id="28" creationId="{6EFDB130-4DB8-4036-B79B-0F499DBFC902}"/>
          </ac:cxnSpMkLst>
        </pc:cxnChg>
        <pc:cxnChg chg="add mod">
          <ac:chgData name="Guangpu Li" userId="a9ffafd1-861d-4b38-b633-c19304a1f8fb" providerId="ADAL" clId="{4C830F57-30B3-481E-98AD-39489010C9B5}" dt="2019-10-10T01:57:46.726" v="9370" actId="14100"/>
          <ac:cxnSpMkLst>
            <pc:docMk/>
            <pc:sldMk cId="3874321811" sldId="301"/>
            <ac:cxnSpMk id="29" creationId="{D1AFB690-3FBA-422D-A3DB-1F517E6BB66C}"/>
          </ac:cxnSpMkLst>
        </pc:cxnChg>
        <pc:cxnChg chg="add mod">
          <ac:chgData name="Guangpu Li" userId="a9ffafd1-861d-4b38-b633-c19304a1f8fb" providerId="ADAL" clId="{4C830F57-30B3-481E-98AD-39489010C9B5}" dt="2019-10-10T01:58:05.568" v="9374" actId="693"/>
          <ac:cxnSpMkLst>
            <pc:docMk/>
            <pc:sldMk cId="3874321811" sldId="301"/>
            <ac:cxnSpMk id="37" creationId="{63BA7E87-AFA7-48F3-8C94-397AE632AE72}"/>
          </ac:cxnSpMkLst>
        </pc:cxnChg>
        <pc:cxnChg chg="add mod">
          <ac:chgData name="Guangpu Li" userId="a9ffafd1-861d-4b38-b633-c19304a1f8fb" providerId="ADAL" clId="{4C830F57-30B3-481E-98AD-39489010C9B5}" dt="2019-10-10T01:58:12.399" v="9376" actId="1076"/>
          <ac:cxnSpMkLst>
            <pc:docMk/>
            <pc:sldMk cId="3874321811" sldId="301"/>
            <ac:cxnSpMk id="39" creationId="{FD25604F-110E-406F-9262-8AC76517EB9C}"/>
          </ac:cxnSpMkLst>
        </pc:cxnChg>
      </pc:sldChg>
      <pc:sldChg chg="addSp delSp modSp add del modAnim modNotesTx">
        <pc:chgData name="Guangpu Li" userId="a9ffafd1-861d-4b38-b633-c19304a1f8fb" providerId="ADAL" clId="{4C830F57-30B3-481E-98AD-39489010C9B5}" dt="2019-10-20T02:42:25.043" v="35045" actId="2696"/>
        <pc:sldMkLst>
          <pc:docMk/>
          <pc:sldMk cId="2253395356" sldId="302"/>
        </pc:sldMkLst>
        <pc:spChg chg="del">
          <ac:chgData name="Guangpu Li" userId="a9ffafd1-861d-4b38-b633-c19304a1f8fb" providerId="ADAL" clId="{4C830F57-30B3-481E-98AD-39489010C9B5}" dt="2019-10-10T02:20:57.207" v="9477" actId="478"/>
          <ac:spMkLst>
            <pc:docMk/>
            <pc:sldMk cId="2253395356" sldId="302"/>
            <ac:spMk id="3" creationId="{59EFC8A6-DD7F-437C-A746-29BFC6DDD8D7}"/>
          </ac:spMkLst>
        </pc:spChg>
        <pc:spChg chg="add mod">
          <ac:chgData name="Guangpu Li" userId="a9ffafd1-861d-4b38-b633-c19304a1f8fb" providerId="ADAL" clId="{4C830F57-30B3-481E-98AD-39489010C9B5}" dt="2019-10-10T02:28:57.352" v="9735" actId="1076"/>
          <ac:spMkLst>
            <pc:docMk/>
            <pc:sldMk cId="2253395356" sldId="302"/>
            <ac:spMk id="4" creationId="{18EEC2D1-E9CF-4C61-9DE7-A1BA2AAB636F}"/>
          </ac:spMkLst>
        </pc:spChg>
        <pc:spChg chg="add mod">
          <ac:chgData name="Guangpu Li" userId="a9ffafd1-861d-4b38-b633-c19304a1f8fb" providerId="ADAL" clId="{4C830F57-30B3-481E-98AD-39489010C9B5}" dt="2019-10-10T02:28:57.352" v="9735" actId="1076"/>
          <ac:spMkLst>
            <pc:docMk/>
            <pc:sldMk cId="2253395356" sldId="302"/>
            <ac:spMk id="5" creationId="{98165952-2A11-4DB1-892C-E73354BE03C4}"/>
          </ac:spMkLst>
        </pc:spChg>
        <pc:spChg chg="add mod">
          <ac:chgData name="Guangpu Li" userId="a9ffafd1-861d-4b38-b633-c19304a1f8fb" providerId="ADAL" clId="{4C830F57-30B3-481E-98AD-39489010C9B5}" dt="2019-10-10T02:29:31.541" v="9740" actId="20577"/>
          <ac:spMkLst>
            <pc:docMk/>
            <pc:sldMk cId="2253395356" sldId="302"/>
            <ac:spMk id="6" creationId="{8AFCA9DE-30ED-4C7E-B659-187EFCACFC57}"/>
          </ac:spMkLst>
        </pc:spChg>
        <pc:spChg chg="mod">
          <ac:chgData name="Guangpu Li" userId="a9ffafd1-861d-4b38-b633-c19304a1f8fb" providerId="ADAL" clId="{4C830F57-30B3-481E-98AD-39489010C9B5}" dt="2019-10-10T02:20:36.023" v="9476" actId="20577"/>
          <ac:spMkLst>
            <pc:docMk/>
            <pc:sldMk cId="2253395356" sldId="302"/>
            <ac:spMk id="7" creationId="{471F7729-2D67-42E8-97AE-3DDF9B56ABE2}"/>
          </ac:spMkLst>
        </pc:spChg>
        <pc:spChg chg="add mod">
          <ac:chgData name="Guangpu Li" userId="a9ffafd1-861d-4b38-b633-c19304a1f8fb" providerId="ADAL" clId="{4C830F57-30B3-481E-98AD-39489010C9B5}" dt="2019-10-10T02:28:57.352" v="9735" actId="1076"/>
          <ac:spMkLst>
            <pc:docMk/>
            <pc:sldMk cId="2253395356" sldId="302"/>
            <ac:spMk id="8" creationId="{E196C008-0684-4955-B45D-65EB3C0241C4}"/>
          </ac:spMkLst>
        </pc:spChg>
        <pc:spChg chg="add mod">
          <ac:chgData name="Guangpu Li" userId="a9ffafd1-861d-4b38-b633-c19304a1f8fb" providerId="ADAL" clId="{4C830F57-30B3-481E-98AD-39489010C9B5}" dt="2019-10-10T02:28:57.352" v="9735" actId="1076"/>
          <ac:spMkLst>
            <pc:docMk/>
            <pc:sldMk cId="2253395356" sldId="302"/>
            <ac:spMk id="15" creationId="{B1BB5C2E-5961-40FF-9BFD-3AE49E3D9843}"/>
          </ac:spMkLst>
        </pc:spChg>
        <pc:spChg chg="add mod">
          <ac:chgData name="Guangpu Li" userId="a9ffafd1-861d-4b38-b633-c19304a1f8fb" providerId="ADAL" clId="{4C830F57-30B3-481E-98AD-39489010C9B5}" dt="2019-10-10T02:28:57.352" v="9735" actId="1076"/>
          <ac:spMkLst>
            <pc:docMk/>
            <pc:sldMk cId="2253395356" sldId="302"/>
            <ac:spMk id="18" creationId="{7C14C139-F737-423A-ACE0-9CA8625D186C}"/>
          </ac:spMkLst>
        </pc:spChg>
        <pc:spChg chg="add mod">
          <ac:chgData name="Guangpu Li" userId="a9ffafd1-861d-4b38-b633-c19304a1f8fb" providerId="ADAL" clId="{4C830F57-30B3-481E-98AD-39489010C9B5}" dt="2019-10-10T02:28:57.352" v="9735" actId="1076"/>
          <ac:spMkLst>
            <pc:docMk/>
            <pc:sldMk cId="2253395356" sldId="302"/>
            <ac:spMk id="20" creationId="{A0BE303B-5224-44D1-ABBA-A2295D3268E2}"/>
          </ac:spMkLst>
        </pc:spChg>
        <pc:spChg chg="add mod">
          <ac:chgData name="Guangpu Li" userId="a9ffafd1-861d-4b38-b633-c19304a1f8fb" providerId="ADAL" clId="{4C830F57-30B3-481E-98AD-39489010C9B5}" dt="2019-10-13T22:37:44.660" v="13651" actId="1076"/>
          <ac:spMkLst>
            <pc:docMk/>
            <pc:sldMk cId="2253395356" sldId="302"/>
            <ac:spMk id="22" creationId="{649FAC57-5D18-422D-8F5A-539712350755}"/>
          </ac:spMkLst>
        </pc:spChg>
        <pc:spChg chg="add mod">
          <ac:chgData name="Guangpu Li" userId="a9ffafd1-861d-4b38-b633-c19304a1f8fb" providerId="ADAL" clId="{4C830F57-30B3-481E-98AD-39489010C9B5}" dt="2019-10-10T02:30:52.857" v="9782" actId="1076"/>
          <ac:spMkLst>
            <pc:docMk/>
            <pc:sldMk cId="2253395356" sldId="302"/>
            <ac:spMk id="25" creationId="{BAC51159-5109-4F25-828B-359BCA2F32AA}"/>
          </ac:spMkLst>
        </pc:spChg>
        <pc:spChg chg="add mod">
          <ac:chgData name="Guangpu Li" userId="a9ffafd1-861d-4b38-b633-c19304a1f8fb" providerId="ADAL" clId="{4C830F57-30B3-481E-98AD-39489010C9B5}" dt="2019-10-10T02:30:55.885" v="9783" actId="1076"/>
          <ac:spMkLst>
            <pc:docMk/>
            <pc:sldMk cId="2253395356" sldId="302"/>
            <ac:spMk id="26" creationId="{F511D02E-0A8C-4092-B8AB-E1E9BA771E8F}"/>
          </ac:spMkLst>
        </pc:spChg>
        <pc:graphicFrameChg chg="add mod modGraphic">
          <ac:chgData name="Guangpu Li" userId="a9ffafd1-861d-4b38-b633-c19304a1f8fb" providerId="ADAL" clId="{4C830F57-30B3-481E-98AD-39489010C9B5}" dt="2019-10-18T19:18:05.655" v="32149" actId="20577"/>
          <ac:graphicFrameMkLst>
            <pc:docMk/>
            <pc:sldMk cId="2253395356" sldId="302"/>
            <ac:graphicFrameMk id="14" creationId="{CDD5D980-5837-4FE2-9C74-5C8772F8C967}"/>
          </ac:graphicFrameMkLst>
        </pc:graphicFrameChg>
        <pc:cxnChg chg="add mod">
          <ac:chgData name="Guangpu Li" userId="a9ffafd1-861d-4b38-b633-c19304a1f8fb" providerId="ADAL" clId="{4C830F57-30B3-481E-98AD-39489010C9B5}" dt="2019-10-10T02:28:57.352" v="9735" actId="1076"/>
          <ac:cxnSpMkLst>
            <pc:docMk/>
            <pc:sldMk cId="2253395356" sldId="302"/>
            <ac:cxnSpMk id="9" creationId="{2949D8D0-EF6D-4B4B-8018-5E34D3A08A37}"/>
          </ac:cxnSpMkLst>
        </pc:cxnChg>
        <pc:cxnChg chg="add mod">
          <ac:chgData name="Guangpu Li" userId="a9ffafd1-861d-4b38-b633-c19304a1f8fb" providerId="ADAL" clId="{4C830F57-30B3-481E-98AD-39489010C9B5}" dt="2019-10-10T02:28:57.352" v="9735" actId="1076"/>
          <ac:cxnSpMkLst>
            <pc:docMk/>
            <pc:sldMk cId="2253395356" sldId="302"/>
            <ac:cxnSpMk id="10" creationId="{C20E0339-CB33-47BB-BFF2-7B3447280475}"/>
          </ac:cxnSpMkLst>
        </pc:cxnChg>
        <pc:cxnChg chg="add mod">
          <ac:chgData name="Guangpu Li" userId="a9ffafd1-861d-4b38-b633-c19304a1f8fb" providerId="ADAL" clId="{4C830F57-30B3-481E-98AD-39489010C9B5}" dt="2019-10-10T02:28:57.352" v="9735" actId="1076"/>
          <ac:cxnSpMkLst>
            <pc:docMk/>
            <pc:sldMk cId="2253395356" sldId="302"/>
            <ac:cxnSpMk id="12" creationId="{3850D260-F7D1-44F8-9C88-499EEB33B8C8}"/>
          </ac:cxnSpMkLst>
        </pc:cxnChg>
        <pc:cxnChg chg="add mod">
          <ac:chgData name="Guangpu Li" userId="a9ffafd1-861d-4b38-b633-c19304a1f8fb" providerId="ADAL" clId="{4C830F57-30B3-481E-98AD-39489010C9B5}" dt="2019-10-10T02:28:57.352" v="9735" actId="1076"/>
          <ac:cxnSpMkLst>
            <pc:docMk/>
            <pc:sldMk cId="2253395356" sldId="302"/>
            <ac:cxnSpMk id="16" creationId="{D5E2D2EE-3ED2-4EED-B1FB-E0D78651F772}"/>
          </ac:cxnSpMkLst>
        </pc:cxnChg>
        <pc:cxnChg chg="add mod">
          <ac:chgData name="Guangpu Li" userId="a9ffafd1-861d-4b38-b633-c19304a1f8fb" providerId="ADAL" clId="{4C830F57-30B3-481E-98AD-39489010C9B5}" dt="2019-10-10T02:28:57.352" v="9735" actId="1076"/>
          <ac:cxnSpMkLst>
            <pc:docMk/>
            <pc:sldMk cId="2253395356" sldId="302"/>
            <ac:cxnSpMk id="19" creationId="{A6F468D5-EFA9-42A5-87FE-1536E545E00A}"/>
          </ac:cxnSpMkLst>
        </pc:cxnChg>
        <pc:cxnChg chg="add mod">
          <ac:chgData name="Guangpu Li" userId="a9ffafd1-861d-4b38-b633-c19304a1f8fb" providerId="ADAL" clId="{4C830F57-30B3-481E-98AD-39489010C9B5}" dt="2019-10-10T02:29:52.641" v="9750" actId="692"/>
          <ac:cxnSpMkLst>
            <pc:docMk/>
            <pc:sldMk cId="2253395356" sldId="302"/>
            <ac:cxnSpMk id="24" creationId="{F0993914-3B75-4F00-8423-EBFE399F8B36}"/>
          </ac:cxnSpMkLst>
        </pc:cxnChg>
      </pc:sldChg>
      <pc:sldChg chg="modSp add del modNotesTx">
        <pc:chgData name="Guangpu Li" userId="a9ffafd1-861d-4b38-b633-c19304a1f8fb" providerId="ADAL" clId="{4C830F57-30B3-481E-98AD-39489010C9B5}" dt="2019-10-20T02:42:25.039" v="35044" actId="2696"/>
        <pc:sldMkLst>
          <pc:docMk/>
          <pc:sldMk cId="1152768049" sldId="303"/>
        </pc:sldMkLst>
        <pc:spChg chg="mod">
          <ac:chgData name="Guangpu Li" userId="a9ffafd1-861d-4b38-b633-c19304a1f8fb" providerId="ADAL" clId="{4C830F57-30B3-481E-98AD-39489010C9B5}" dt="2019-10-17T16:49:06.092" v="31398" actId="20577"/>
          <ac:spMkLst>
            <pc:docMk/>
            <pc:sldMk cId="1152768049" sldId="303"/>
            <ac:spMk id="7" creationId="{471F7729-2D67-42E8-97AE-3DDF9B56ABE2}"/>
          </ac:spMkLst>
        </pc:spChg>
      </pc:sldChg>
      <pc:sldChg chg="addSp delSp modSp add del delAnim modAnim modNotesTx">
        <pc:chgData name="Guangpu Li" userId="a9ffafd1-861d-4b38-b633-c19304a1f8fb" providerId="ADAL" clId="{4C830F57-30B3-481E-98AD-39489010C9B5}" dt="2019-10-17T16:48:34.791" v="31393" actId="2696"/>
        <pc:sldMkLst>
          <pc:docMk/>
          <pc:sldMk cId="1272415768" sldId="303"/>
        </pc:sldMkLst>
        <pc:spChg chg="mod">
          <ac:chgData name="Guangpu Li" userId="a9ffafd1-861d-4b38-b633-c19304a1f8fb" providerId="ADAL" clId="{4C830F57-30B3-481E-98AD-39489010C9B5}" dt="2019-10-10T02:41:19.130" v="9899" actId="1076"/>
          <ac:spMkLst>
            <pc:docMk/>
            <pc:sldMk cId="1272415768" sldId="303"/>
            <ac:spMk id="5" creationId="{CD269BE3-7CFD-40B7-878C-B8DFA24424F0}"/>
          </ac:spMkLst>
        </pc:spChg>
        <pc:spChg chg="mod">
          <ac:chgData name="Guangpu Li" userId="a9ffafd1-861d-4b38-b633-c19304a1f8fb" providerId="ADAL" clId="{4C830F57-30B3-481E-98AD-39489010C9B5}" dt="2019-10-10T02:41:19.130" v="9899" actId="1076"/>
          <ac:spMkLst>
            <pc:docMk/>
            <pc:sldMk cId="1272415768" sldId="303"/>
            <ac:spMk id="6" creationId="{F290182D-AE08-4A59-A43D-A69604D1524C}"/>
          </ac:spMkLst>
        </pc:spChg>
        <pc:spChg chg="mod">
          <ac:chgData name="Guangpu Li" userId="a9ffafd1-861d-4b38-b633-c19304a1f8fb" providerId="ADAL" clId="{4C830F57-30B3-481E-98AD-39489010C9B5}" dt="2019-10-17T16:35:19.968" v="31094" actId="20577"/>
          <ac:spMkLst>
            <pc:docMk/>
            <pc:sldMk cId="1272415768" sldId="303"/>
            <ac:spMk id="7" creationId="{471F7729-2D67-42E8-97AE-3DDF9B56ABE2}"/>
          </ac:spMkLst>
        </pc:spChg>
        <pc:spChg chg="mod ord">
          <ac:chgData name="Guangpu Li" userId="a9ffafd1-861d-4b38-b633-c19304a1f8fb" providerId="ADAL" clId="{4C830F57-30B3-481E-98AD-39489010C9B5}" dt="2019-10-13T22:02:22.779" v="13390" actId="207"/>
          <ac:spMkLst>
            <pc:docMk/>
            <pc:sldMk cId="1272415768" sldId="303"/>
            <ac:spMk id="10" creationId="{6BABAF10-E43B-4320-853D-ECD8473F1C0C}"/>
          </ac:spMkLst>
        </pc:spChg>
        <pc:spChg chg="mod">
          <ac:chgData name="Guangpu Li" userId="a9ffafd1-861d-4b38-b633-c19304a1f8fb" providerId="ADAL" clId="{4C830F57-30B3-481E-98AD-39489010C9B5}" dt="2019-10-10T02:41:19.130" v="9899" actId="1076"/>
          <ac:spMkLst>
            <pc:docMk/>
            <pc:sldMk cId="1272415768" sldId="303"/>
            <ac:spMk id="12" creationId="{6A27BCB6-1507-4824-8FCA-0B8255D8DF7F}"/>
          </ac:spMkLst>
        </pc:spChg>
        <pc:spChg chg="mod">
          <ac:chgData name="Guangpu Li" userId="a9ffafd1-861d-4b38-b633-c19304a1f8fb" providerId="ADAL" clId="{4C830F57-30B3-481E-98AD-39489010C9B5}" dt="2019-10-10T02:41:19.130" v="9899" actId="1076"/>
          <ac:spMkLst>
            <pc:docMk/>
            <pc:sldMk cId="1272415768" sldId="303"/>
            <ac:spMk id="16" creationId="{8F0F25E9-B203-4F9E-A8E2-6358A927862D}"/>
          </ac:spMkLst>
        </pc:spChg>
        <pc:spChg chg="mod">
          <ac:chgData name="Guangpu Li" userId="a9ffafd1-861d-4b38-b633-c19304a1f8fb" providerId="ADAL" clId="{4C830F57-30B3-481E-98AD-39489010C9B5}" dt="2019-10-13T22:02:15.363" v="13389" actId="1076"/>
          <ac:spMkLst>
            <pc:docMk/>
            <pc:sldMk cId="1272415768" sldId="303"/>
            <ac:spMk id="19" creationId="{6A2C4A1C-49E8-4AAE-A1FA-3220CEBC9AEF}"/>
          </ac:spMkLst>
        </pc:spChg>
        <pc:spChg chg="add mod">
          <ac:chgData name="Guangpu Li" userId="a9ffafd1-861d-4b38-b633-c19304a1f8fb" providerId="ADAL" clId="{4C830F57-30B3-481E-98AD-39489010C9B5}" dt="2019-10-13T22:12:23.123" v="13471" actId="20577"/>
          <ac:spMkLst>
            <pc:docMk/>
            <pc:sldMk cId="1272415768" sldId="303"/>
            <ac:spMk id="23" creationId="{67D399C4-96E7-4F0E-87AF-71F80F5944DE}"/>
          </ac:spMkLst>
        </pc:spChg>
        <pc:spChg chg="mod">
          <ac:chgData name="Guangpu Li" userId="a9ffafd1-861d-4b38-b633-c19304a1f8fb" providerId="ADAL" clId="{4C830F57-30B3-481E-98AD-39489010C9B5}" dt="2019-10-10T02:41:19.130" v="9899" actId="1076"/>
          <ac:spMkLst>
            <pc:docMk/>
            <pc:sldMk cId="1272415768" sldId="303"/>
            <ac:spMk id="24" creationId="{60A45477-B786-47F7-BEFA-F9E1B712ACBD}"/>
          </ac:spMkLst>
        </pc:spChg>
        <pc:spChg chg="mod">
          <ac:chgData name="Guangpu Li" userId="a9ffafd1-861d-4b38-b633-c19304a1f8fb" providerId="ADAL" clId="{4C830F57-30B3-481E-98AD-39489010C9B5}" dt="2019-10-13T21:58:35.719" v="13246" actId="1076"/>
          <ac:spMkLst>
            <pc:docMk/>
            <pc:sldMk cId="1272415768" sldId="303"/>
            <ac:spMk id="25" creationId="{CB138B71-235E-43EA-8107-4BB0889E127D}"/>
          </ac:spMkLst>
        </pc:spChg>
        <pc:spChg chg="mod">
          <ac:chgData name="Guangpu Li" userId="a9ffafd1-861d-4b38-b633-c19304a1f8fb" providerId="ADAL" clId="{4C830F57-30B3-481E-98AD-39489010C9B5}" dt="2019-10-13T22:02:26.980" v="13393" actId="20577"/>
          <ac:spMkLst>
            <pc:docMk/>
            <pc:sldMk cId="1272415768" sldId="303"/>
            <ac:spMk id="26" creationId="{62C62600-24EA-4F80-9709-EC1A2A83052A}"/>
          </ac:spMkLst>
        </pc:spChg>
        <pc:spChg chg="mod">
          <ac:chgData name="Guangpu Li" userId="a9ffafd1-861d-4b38-b633-c19304a1f8fb" providerId="ADAL" clId="{4C830F57-30B3-481E-98AD-39489010C9B5}" dt="2019-10-10T02:41:19.130" v="9899" actId="1076"/>
          <ac:spMkLst>
            <pc:docMk/>
            <pc:sldMk cId="1272415768" sldId="303"/>
            <ac:spMk id="30" creationId="{69A169BD-7523-46F3-9A88-6C5ABA88D4AC}"/>
          </ac:spMkLst>
        </pc:spChg>
        <pc:spChg chg="del">
          <ac:chgData name="Guangpu Li" userId="a9ffafd1-861d-4b38-b633-c19304a1f8fb" providerId="ADAL" clId="{4C830F57-30B3-481E-98AD-39489010C9B5}" dt="2019-10-10T02:37:56.733" v="9833" actId="478"/>
          <ac:spMkLst>
            <pc:docMk/>
            <pc:sldMk cId="1272415768" sldId="303"/>
            <ac:spMk id="35" creationId="{D9B1353D-4008-4BB4-AC54-CD911DCD2CAD}"/>
          </ac:spMkLst>
        </pc:spChg>
        <pc:spChg chg="del">
          <ac:chgData name="Guangpu Li" userId="a9ffafd1-861d-4b38-b633-c19304a1f8fb" providerId="ADAL" clId="{4C830F57-30B3-481E-98AD-39489010C9B5}" dt="2019-10-10T02:37:59.266" v="9834" actId="478"/>
          <ac:spMkLst>
            <pc:docMk/>
            <pc:sldMk cId="1272415768" sldId="303"/>
            <ac:spMk id="37" creationId="{F588F7BE-D0DD-46F0-A6E7-B41229AB46A5}"/>
          </ac:spMkLst>
        </pc:spChg>
        <pc:graphicFrameChg chg="del">
          <ac:chgData name="Guangpu Li" userId="a9ffafd1-861d-4b38-b633-c19304a1f8fb" providerId="ADAL" clId="{4C830F57-30B3-481E-98AD-39489010C9B5}" dt="2019-10-10T02:37:56.733" v="9833" actId="478"/>
          <ac:graphicFrameMkLst>
            <pc:docMk/>
            <pc:sldMk cId="1272415768" sldId="303"/>
            <ac:graphicFrameMk id="34" creationId="{5454CF05-39BD-4870-9772-89C5A0E61F13}"/>
          </ac:graphicFrameMkLst>
        </pc:graphicFrameChg>
        <pc:cxnChg chg="mod">
          <ac:chgData name="Guangpu Li" userId="a9ffafd1-861d-4b38-b633-c19304a1f8fb" providerId="ADAL" clId="{4C830F57-30B3-481E-98AD-39489010C9B5}" dt="2019-10-10T02:41:19.130" v="9899" actId="1076"/>
          <ac:cxnSpMkLst>
            <pc:docMk/>
            <pc:sldMk cId="1272415768" sldId="303"/>
            <ac:cxnSpMk id="8" creationId="{01E90C0E-147B-4F5C-A9DE-AE5BDE5356EB}"/>
          </ac:cxnSpMkLst>
        </pc:cxnChg>
        <pc:cxnChg chg="mod">
          <ac:chgData name="Guangpu Li" userId="a9ffafd1-861d-4b38-b633-c19304a1f8fb" providerId="ADAL" clId="{4C830F57-30B3-481E-98AD-39489010C9B5}" dt="2019-10-10T02:41:19.130" v="9899" actId="1076"/>
          <ac:cxnSpMkLst>
            <pc:docMk/>
            <pc:sldMk cId="1272415768" sldId="303"/>
            <ac:cxnSpMk id="9" creationId="{87FBE36B-A3E3-4E03-9177-0BDEE03E19A7}"/>
          </ac:cxnSpMkLst>
        </pc:cxnChg>
        <pc:cxnChg chg="mod">
          <ac:chgData name="Guangpu Li" userId="a9ffafd1-861d-4b38-b633-c19304a1f8fb" providerId="ADAL" clId="{4C830F57-30B3-481E-98AD-39489010C9B5}" dt="2019-10-13T22:02:15.363" v="13389" actId="1076"/>
          <ac:cxnSpMkLst>
            <pc:docMk/>
            <pc:sldMk cId="1272415768" sldId="303"/>
            <ac:cxnSpMk id="14" creationId="{83633AE9-8389-4500-BC2F-3DBBFC19B13D}"/>
          </ac:cxnSpMkLst>
        </pc:cxnChg>
        <pc:cxnChg chg="mod">
          <ac:chgData name="Guangpu Li" userId="a9ffafd1-861d-4b38-b633-c19304a1f8fb" providerId="ADAL" clId="{4C830F57-30B3-481E-98AD-39489010C9B5}" dt="2019-10-10T02:43:42.395" v="9907" actId="1076"/>
          <ac:cxnSpMkLst>
            <pc:docMk/>
            <pc:sldMk cId="1272415768" sldId="303"/>
            <ac:cxnSpMk id="21" creationId="{71688A02-8125-4596-889A-79F8A46FB243}"/>
          </ac:cxnSpMkLst>
        </pc:cxnChg>
        <pc:cxnChg chg="mod">
          <ac:chgData name="Guangpu Li" userId="a9ffafd1-861d-4b38-b633-c19304a1f8fb" providerId="ADAL" clId="{4C830F57-30B3-481E-98AD-39489010C9B5}" dt="2019-10-10T02:41:19.130" v="9899" actId="1076"/>
          <ac:cxnSpMkLst>
            <pc:docMk/>
            <pc:sldMk cId="1272415768" sldId="303"/>
            <ac:cxnSpMk id="22" creationId="{79937286-B112-427E-999C-E362CFCAA658}"/>
          </ac:cxnSpMkLst>
        </pc:cxnChg>
        <pc:cxnChg chg="mod">
          <ac:chgData name="Guangpu Li" userId="a9ffafd1-861d-4b38-b633-c19304a1f8fb" providerId="ADAL" clId="{4C830F57-30B3-481E-98AD-39489010C9B5}" dt="2019-10-13T22:11:12.966" v="13396" actId="14100"/>
          <ac:cxnSpMkLst>
            <pc:docMk/>
            <pc:sldMk cId="1272415768" sldId="303"/>
            <ac:cxnSpMk id="27" creationId="{A7B891C9-B8BD-47AC-81A5-0A95B20DFF6D}"/>
          </ac:cxnSpMkLst>
        </pc:cxnChg>
        <pc:cxnChg chg="del">
          <ac:chgData name="Guangpu Li" userId="a9ffafd1-861d-4b38-b633-c19304a1f8fb" providerId="ADAL" clId="{4C830F57-30B3-481E-98AD-39489010C9B5}" dt="2019-10-10T02:37:56.733" v="9833" actId="478"/>
          <ac:cxnSpMkLst>
            <pc:docMk/>
            <pc:sldMk cId="1272415768" sldId="303"/>
            <ac:cxnSpMk id="36" creationId="{178EDEFB-1CD1-48C1-884A-55BA45999F8F}"/>
          </ac:cxnSpMkLst>
        </pc:cxnChg>
      </pc:sldChg>
      <pc:sldChg chg="addSp modSp add del ord modAnim modNotesTx">
        <pc:chgData name="Guangpu Li" userId="a9ffafd1-861d-4b38-b633-c19304a1f8fb" providerId="ADAL" clId="{4C830F57-30B3-481E-98AD-39489010C9B5}" dt="2019-10-20T02:42:25.047" v="35046" actId="2696"/>
        <pc:sldMkLst>
          <pc:docMk/>
          <pc:sldMk cId="707390914" sldId="304"/>
        </pc:sldMkLst>
        <pc:spChg chg="mod">
          <ac:chgData name="Guangpu Li" userId="a9ffafd1-861d-4b38-b633-c19304a1f8fb" providerId="ADAL" clId="{4C830F57-30B3-481E-98AD-39489010C9B5}" dt="2019-10-17T17:45:28.909" v="31976" actId="20577"/>
          <ac:spMkLst>
            <pc:docMk/>
            <pc:sldMk cId="707390914" sldId="304"/>
            <ac:spMk id="3" creationId="{D5671237-502B-49B6-86C7-2FC227B94C34}"/>
          </ac:spMkLst>
        </pc:spChg>
        <pc:spChg chg="mod">
          <ac:chgData name="Guangpu Li" userId="a9ffafd1-861d-4b38-b633-c19304a1f8fb" providerId="ADAL" clId="{4C830F57-30B3-481E-98AD-39489010C9B5}" dt="2019-10-10T02:51:29.804" v="9962" actId="20577"/>
          <ac:spMkLst>
            <pc:docMk/>
            <pc:sldMk cId="707390914" sldId="304"/>
            <ac:spMk id="7" creationId="{471F7729-2D67-42E8-97AE-3DDF9B56ABE2}"/>
          </ac:spMkLst>
        </pc:spChg>
        <pc:picChg chg="add mod">
          <ac:chgData name="Guangpu Li" userId="a9ffafd1-861d-4b38-b633-c19304a1f8fb" providerId="ADAL" clId="{4C830F57-30B3-481E-98AD-39489010C9B5}" dt="2019-10-10T02:56:14.623" v="10086" actId="1076"/>
          <ac:picMkLst>
            <pc:docMk/>
            <pc:sldMk cId="707390914" sldId="304"/>
            <ac:picMk id="2" creationId="{859D7304-A4EB-42F6-A16A-F9299EF1C029}"/>
          </ac:picMkLst>
        </pc:picChg>
      </pc:sldChg>
      <pc:sldChg chg="modSp add del">
        <pc:chgData name="Guangpu Li" userId="a9ffafd1-861d-4b38-b633-c19304a1f8fb" providerId="ADAL" clId="{4C830F57-30B3-481E-98AD-39489010C9B5}" dt="2019-10-13T01:44:02.230" v="11217" actId="2696"/>
        <pc:sldMkLst>
          <pc:docMk/>
          <pc:sldMk cId="1448605674" sldId="305"/>
        </pc:sldMkLst>
        <pc:spChg chg="mod">
          <ac:chgData name="Guangpu Li" userId="a9ffafd1-861d-4b38-b633-c19304a1f8fb" providerId="ADAL" clId="{4C830F57-30B3-481E-98AD-39489010C9B5}" dt="2019-10-10T03:09:43.978" v="10539" actId="113"/>
          <ac:spMkLst>
            <pc:docMk/>
            <pc:sldMk cId="1448605674" sldId="305"/>
            <ac:spMk id="3" creationId="{EF24A8D3-15AB-4E65-8BA2-DF14B7EA8404}"/>
          </ac:spMkLst>
        </pc:spChg>
      </pc:sldChg>
      <pc:sldChg chg="modSp add del">
        <pc:chgData name="Guangpu Li" userId="a9ffafd1-861d-4b38-b633-c19304a1f8fb" providerId="ADAL" clId="{4C830F57-30B3-481E-98AD-39489010C9B5}" dt="2019-10-13T01:43:39.357" v="11212" actId="2696"/>
        <pc:sldMkLst>
          <pc:docMk/>
          <pc:sldMk cId="2871595244" sldId="306"/>
        </pc:sldMkLst>
        <pc:spChg chg="mod">
          <ac:chgData name="Guangpu Li" userId="a9ffafd1-861d-4b38-b633-c19304a1f8fb" providerId="ADAL" clId="{4C830F57-30B3-481E-98AD-39489010C9B5}" dt="2019-10-10T03:10:13.232" v="10547" actId="14100"/>
          <ac:spMkLst>
            <pc:docMk/>
            <pc:sldMk cId="2871595244" sldId="306"/>
            <ac:spMk id="3" creationId="{EF24A8D3-15AB-4E65-8BA2-DF14B7EA8404}"/>
          </ac:spMkLst>
        </pc:spChg>
      </pc:sldChg>
      <pc:sldChg chg="addSp delSp modSp add del modNotesTx">
        <pc:chgData name="Guangpu Li" userId="a9ffafd1-861d-4b38-b633-c19304a1f8fb" providerId="ADAL" clId="{4C830F57-30B3-481E-98AD-39489010C9B5}" dt="2019-10-20T02:42:25.056" v="35049" actId="2696"/>
        <pc:sldMkLst>
          <pc:docMk/>
          <pc:sldMk cId="3518704868" sldId="307"/>
        </pc:sldMkLst>
        <pc:spChg chg="mod">
          <ac:chgData name="Guangpu Li" userId="a9ffafd1-861d-4b38-b633-c19304a1f8fb" providerId="ADAL" clId="{4C830F57-30B3-481E-98AD-39489010C9B5}" dt="2019-10-17T16:56:39.648" v="31496" actId="20577"/>
          <ac:spMkLst>
            <pc:docMk/>
            <pc:sldMk cId="3518704868" sldId="307"/>
            <ac:spMk id="3" creationId="{59EFC8A6-DD7F-437C-A746-29BFC6DDD8D7}"/>
          </ac:spMkLst>
        </pc:spChg>
        <pc:spChg chg="del">
          <ac:chgData name="Guangpu Li" userId="a9ffafd1-861d-4b38-b633-c19304a1f8fb" providerId="ADAL" clId="{4C830F57-30B3-481E-98AD-39489010C9B5}" dt="2019-10-11T05:00:53.655" v="10621" actId="478"/>
          <ac:spMkLst>
            <pc:docMk/>
            <pc:sldMk cId="3518704868" sldId="307"/>
            <ac:spMk id="4" creationId="{01A11D35-EED4-49B6-9289-A8B71D92C04F}"/>
          </ac:spMkLst>
        </pc:spChg>
        <pc:spChg chg="add del mod">
          <ac:chgData name="Guangpu Li" userId="a9ffafd1-861d-4b38-b633-c19304a1f8fb" providerId="ADAL" clId="{4C830F57-30B3-481E-98AD-39489010C9B5}" dt="2019-10-17T01:03:50.650" v="27454" actId="478"/>
          <ac:spMkLst>
            <pc:docMk/>
            <pc:sldMk cId="3518704868" sldId="307"/>
            <ac:spMk id="6" creationId="{F1A3D52A-5892-4CC9-AF4C-1E72C358BFEE}"/>
          </ac:spMkLst>
        </pc:spChg>
        <pc:spChg chg="mod">
          <ac:chgData name="Guangpu Li" userId="a9ffafd1-861d-4b38-b633-c19304a1f8fb" providerId="ADAL" clId="{4C830F57-30B3-481E-98AD-39489010C9B5}" dt="2019-10-11T04:59:30.811" v="10599" actId="20577"/>
          <ac:spMkLst>
            <pc:docMk/>
            <pc:sldMk cId="3518704868" sldId="307"/>
            <ac:spMk id="7" creationId="{471F7729-2D67-42E8-97AE-3DDF9B56ABE2}"/>
          </ac:spMkLst>
        </pc:spChg>
        <pc:spChg chg="mod">
          <ac:chgData name="Guangpu Li" userId="a9ffafd1-861d-4b38-b633-c19304a1f8fb" providerId="ADAL" clId="{4C830F57-30B3-481E-98AD-39489010C9B5}" dt="2019-10-11T05:04:17.669" v="10843" actId="20577"/>
          <ac:spMkLst>
            <pc:docMk/>
            <pc:sldMk cId="3518704868" sldId="307"/>
            <ac:spMk id="13" creationId="{F923D34F-B840-46B0-9BF8-DA0833E5F21F}"/>
          </ac:spMkLst>
        </pc:spChg>
      </pc:sldChg>
      <pc:sldChg chg="modSp add del modNotesTx">
        <pc:chgData name="Guangpu Li" userId="a9ffafd1-861d-4b38-b633-c19304a1f8fb" providerId="ADAL" clId="{4C830F57-30B3-481E-98AD-39489010C9B5}" dt="2019-10-20T02:42:25.058" v="35050" actId="2696"/>
        <pc:sldMkLst>
          <pc:docMk/>
          <pc:sldMk cId="643007366" sldId="308"/>
        </pc:sldMkLst>
        <pc:spChg chg="mod">
          <ac:chgData name="Guangpu Li" userId="a9ffafd1-861d-4b38-b633-c19304a1f8fb" providerId="ADAL" clId="{4C830F57-30B3-481E-98AD-39489010C9B5}" dt="2019-10-11T05:05:08.822" v="10855" actId="207"/>
          <ac:spMkLst>
            <pc:docMk/>
            <pc:sldMk cId="643007366" sldId="308"/>
            <ac:spMk id="3" creationId="{EF24A8D3-15AB-4E65-8BA2-DF14B7EA8404}"/>
          </ac:spMkLst>
        </pc:spChg>
      </pc:sldChg>
      <pc:sldChg chg="addSp delSp modSp add del modAnim modNotesTx">
        <pc:chgData name="Guangpu Li" userId="a9ffafd1-861d-4b38-b633-c19304a1f8fb" providerId="ADAL" clId="{4C830F57-30B3-481E-98AD-39489010C9B5}" dt="2019-10-20T02:42:25.061" v="35051" actId="2696"/>
        <pc:sldMkLst>
          <pc:docMk/>
          <pc:sldMk cId="1281590476" sldId="309"/>
        </pc:sldMkLst>
        <pc:spChg chg="mod">
          <ac:chgData name="Guangpu Li" userId="a9ffafd1-861d-4b38-b633-c19304a1f8fb" providerId="ADAL" clId="{4C830F57-30B3-481E-98AD-39489010C9B5}" dt="2019-10-11T05:07:58.636" v="10889" actId="20577"/>
          <ac:spMkLst>
            <pc:docMk/>
            <pc:sldMk cId="1281590476" sldId="309"/>
            <ac:spMk id="3" creationId="{59EFC8A6-DD7F-437C-A746-29BFC6DDD8D7}"/>
          </ac:spMkLst>
        </pc:spChg>
        <pc:spChg chg="del mod">
          <ac:chgData name="Guangpu Li" userId="a9ffafd1-861d-4b38-b633-c19304a1f8fb" providerId="ADAL" clId="{4C830F57-30B3-481E-98AD-39489010C9B5}" dt="2019-10-11T05:09:46.154" v="11013"/>
          <ac:spMkLst>
            <pc:docMk/>
            <pc:sldMk cId="1281590476" sldId="309"/>
            <ac:spMk id="6" creationId="{F1A3D52A-5892-4CC9-AF4C-1E72C358BFEE}"/>
          </ac:spMkLst>
        </pc:spChg>
        <pc:spChg chg="mod">
          <ac:chgData name="Guangpu Li" userId="a9ffafd1-861d-4b38-b633-c19304a1f8fb" providerId="ADAL" clId="{4C830F57-30B3-481E-98AD-39489010C9B5}" dt="2019-10-11T05:05:31.541" v="10867" actId="20577"/>
          <ac:spMkLst>
            <pc:docMk/>
            <pc:sldMk cId="1281590476" sldId="309"/>
            <ac:spMk id="7" creationId="{471F7729-2D67-42E8-97AE-3DDF9B56ABE2}"/>
          </ac:spMkLst>
        </pc:spChg>
        <pc:spChg chg="add mod">
          <ac:chgData name="Guangpu Li" userId="a9ffafd1-861d-4b38-b633-c19304a1f8fb" providerId="ADAL" clId="{4C830F57-30B3-481E-98AD-39489010C9B5}" dt="2019-10-11T05:10:22.084" v="11016" actId="1076"/>
          <ac:spMkLst>
            <pc:docMk/>
            <pc:sldMk cId="1281590476" sldId="309"/>
            <ac:spMk id="8" creationId="{08E0D6F3-D28A-477E-900B-D0DE4C0DD01C}"/>
          </ac:spMkLst>
        </pc:spChg>
        <pc:spChg chg="add mod">
          <ac:chgData name="Guangpu Li" userId="a9ffafd1-861d-4b38-b633-c19304a1f8fb" providerId="ADAL" clId="{4C830F57-30B3-481E-98AD-39489010C9B5}" dt="2019-10-11T05:09:23.556" v="10982" actId="20577"/>
          <ac:spMkLst>
            <pc:docMk/>
            <pc:sldMk cId="1281590476" sldId="309"/>
            <ac:spMk id="9" creationId="{92316501-1A66-4738-8D52-1A6490EED72A}"/>
          </ac:spMkLst>
        </pc:spChg>
        <pc:spChg chg="add mod">
          <ac:chgData name="Guangpu Li" userId="a9ffafd1-861d-4b38-b633-c19304a1f8fb" providerId="ADAL" clId="{4C830F57-30B3-481E-98AD-39489010C9B5}" dt="2019-10-11T05:09:41.381" v="11011" actId="20577"/>
          <ac:spMkLst>
            <pc:docMk/>
            <pc:sldMk cId="1281590476" sldId="309"/>
            <ac:spMk id="10" creationId="{24522D61-7D13-4417-98A5-FBDD675B2431}"/>
          </ac:spMkLst>
        </pc:spChg>
        <pc:spChg chg="mod">
          <ac:chgData name="Guangpu Li" userId="a9ffafd1-861d-4b38-b633-c19304a1f8fb" providerId="ADAL" clId="{4C830F57-30B3-481E-98AD-39489010C9B5}" dt="2019-10-11T05:08:27.277" v="10927" actId="1076"/>
          <ac:spMkLst>
            <pc:docMk/>
            <pc:sldMk cId="1281590476" sldId="309"/>
            <ac:spMk id="13" creationId="{F923D34F-B840-46B0-9BF8-DA0833E5F21F}"/>
          </ac:spMkLst>
        </pc:spChg>
      </pc:sldChg>
      <pc:sldChg chg="addSp delSp modSp add del modAnim addCm modCm modNotesTx">
        <pc:chgData name="Guangpu Li" userId="a9ffafd1-861d-4b38-b633-c19304a1f8fb" providerId="ADAL" clId="{4C830F57-30B3-481E-98AD-39489010C9B5}" dt="2019-10-20T02:42:24.996" v="35034" actId="2696"/>
        <pc:sldMkLst>
          <pc:docMk/>
          <pc:sldMk cId="984415011" sldId="310"/>
        </pc:sldMkLst>
        <pc:spChg chg="mod">
          <ac:chgData name="Guangpu Li" userId="a9ffafd1-861d-4b38-b633-c19304a1f8fb" providerId="ADAL" clId="{4C830F57-30B3-481E-98AD-39489010C9B5}" dt="2019-10-17T17:30:13.300" v="31902" actId="1076"/>
          <ac:spMkLst>
            <pc:docMk/>
            <pc:sldMk cId="984415011" sldId="310"/>
            <ac:spMk id="3" creationId="{F6761CFB-F0BC-41BA-BE6C-3C0E18929AD2}"/>
          </ac:spMkLst>
        </pc:spChg>
        <pc:spChg chg="mod">
          <ac:chgData name="Guangpu Li" userId="a9ffafd1-861d-4b38-b633-c19304a1f8fb" providerId="ADAL" clId="{4C830F57-30B3-481E-98AD-39489010C9B5}" dt="2019-10-13T22:25:56.977" v="13512" actId="1076"/>
          <ac:spMkLst>
            <pc:docMk/>
            <pc:sldMk cId="984415011" sldId="310"/>
            <ac:spMk id="4" creationId="{BD1DC1EE-1818-4450-B528-4AC93C04E849}"/>
          </ac:spMkLst>
        </pc:spChg>
        <pc:spChg chg="mod">
          <ac:chgData name="Guangpu Li" userId="a9ffafd1-861d-4b38-b633-c19304a1f8fb" providerId="ADAL" clId="{4C830F57-30B3-481E-98AD-39489010C9B5}" dt="2019-10-13T22:25:56.977" v="13512" actId="1076"/>
          <ac:spMkLst>
            <pc:docMk/>
            <pc:sldMk cId="984415011" sldId="310"/>
            <ac:spMk id="5" creationId="{D22AE730-930A-454D-9126-3381155E489A}"/>
          </ac:spMkLst>
        </pc:spChg>
        <pc:spChg chg="mod">
          <ac:chgData name="Guangpu Li" userId="a9ffafd1-861d-4b38-b633-c19304a1f8fb" providerId="ADAL" clId="{4C830F57-30B3-481E-98AD-39489010C9B5}" dt="2019-10-13T22:25:56.977" v="13512" actId="1076"/>
          <ac:spMkLst>
            <pc:docMk/>
            <pc:sldMk cId="984415011" sldId="310"/>
            <ac:spMk id="8" creationId="{EA8EC841-21E0-4FCA-B7F9-EC7A0A705B14}"/>
          </ac:spMkLst>
        </pc:spChg>
        <pc:spChg chg="add del mod">
          <ac:chgData name="Guangpu Li" userId="a9ffafd1-861d-4b38-b633-c19304a1f8fb" providerId="ADAL" clId="{4C830F57-30B3-481E-98AD-39489010C9B5}" dt="2019-10-13T22:25:49.450" v="13510" actId="478"/>
          <ac:spMkLst>
            <pc:docMk/>
            <pc:sldMk cId="984415011" sldId="310"/>
            <ac:spMk id="10" creationId="{78E02AED-5B2A-43BF-86BB-4B1FB639CC5B}"/>
          </ac:spMkLst>
        </pc:spChg>
        <pc:spChg chg="del mod">
          <ac:chgData name="Guangpu Li" userId="a9ffafd1-861d-4b38-b633-c19304a1f8fb" providerId="ADAL" clId="{4C830F57-30B3-481E-98AD-39489010C9B5}" dt="2019-10-13T22:25:48.062" v="13509" actId="478"/>
          <ac:spMkLst>
            <pc:docMk/>
            <pc:sldMk cId="984415011" sldId="310"/>
            <ac:spMk id="11" creationId="{F6686C00-ABC4-40B3-9BE5-0CA01CC22FE2}"/>
          </ac:spMkLst>
        </pc:spChg>
        <pc:spChg chg="mod">
          <ac:chgData name="Guangpu Li" userId="a9ffafd1-861d-4b38-b633-c19304a1f8fb" providerId="ADAL" clId="{4C830F57-30B3-481E-98AD-39489010C9B5}" dt="2019-10-13T22:25:56.977" v="13512" actId="1076"/>
          <ac:spMkLst>
            <pc:docMk/>
            <pc:sldMk cId="984415011" sldId="310"/>
            <ac:spMk id="13" creationId="{450D391E-0178-49EE-AAC8-4EE875D49328}"/>
          </ac:spMkLst>
        </pc:spChg>
        <pc:spChg chg="mod">
          <ac:chgData name="Guangpu Li" userId="a9ffafd1-861d-4b38-b633-c19304a1f8fb" providerId="ADAL" clId="{4C830F57-30B3-481E-98AD-39489010C9B5}" dt="2019-10-13T22:25:56.977" v="13512" actId="1076"/>
          <ac:spMkLst>
            <pc:docMk/>
            <pc:sldMk cId="984415011" sldId="310"/>
            <ac:spMk id="14" creationId="{C7863F18-AF11-48E9-BD6E-E2060D0F2642}"/>
          </ac:spMkLst>
        </pc:spChg>
        <pc:spChg chg="mod">
          <ac:chgData name="Guangpu Li" userId="a9ffafd1-861d-4b38-b633-c19304a1f8fb" providerId="ADAL" clId="{4C830F57-30B3-481E-98AD-39489010C9B5}" dt="2019-10-13T22:25:56.977" v="13512" actId="1076"/>
          <ac:spMkLst>
            <pc:docMk/>
            <pc:sldMk cId="984415011" sldId="310"/>
            <ac:spMk id="15" creationId="{D0628E6D-D4B8-4CE5-9F85-46EEDEF3D74C}"/>
          </ac:spMkLst>
        </pc:spChg>
        <pc:picChg chg="mod">
          <ac:chgData name="Guangpu Li" userId="a9ffafd1-861d-4b38-b633-c19304a1f8fb" providerId="ADAL" clId="{4C830F57-30B3-481E-98AD-39489010C9B5}" dt="2019-10-13T01:17:33.654" v="11131" actId="1076"/>
          <ac:picMkLst>
            <pc:docMk/>
            <pc:sldMk cId="984415011" sldId="310"/>
            <ac:picMk id="12" creationId="{1ABA8220-5A19-4C51-9A2B-D046E8386FA6}"/>
          </ac:picMkLst>
        </pc:picChg>
        <pc:cxnChg chg="mod">
          <ac:chgData name="Guangpu Li" userId="a9ffafd1-861d-4b38-b633-c19304a1f8fb" providerId="ADAL" clId="{4C830F57-30B3-481E-98AD-39489010C9B5}" dt="2019-10-13T22:25:56.977" v="13512" actId="1076"/>
          <ac:cxnSpMkLst>
            <pc:docMk/>
            <pc:sldMk cId="984415011" sldId="310"/>
            <ac:cxnSpMk id="6" creationId="{C068B77B-4336-4B62-8FFD-E4D167B9B099}"/>
          </ac:cxnSpMkLst>
        </pc:cxnChg>
        <pc:cxnChg chg="mod">
          <ac:chgData name="Guangpu Li" userId="a9ffafd1-861d-4b38-b633-c19304a1f8fb" providerId="ADAL" clId="{4C830F57-30B3-481E-98AD-39489010C9B5}" dt="2019-10-13T22:25:56.977" v="13512" actId="1076"/>
          <ac:cxnSpMkLst>
            <pc:docMk/>
            <pc:sldMk cId="984415011" sldId="310"/>
            <ac:cxnSpMk id="7" creationId="{78954D13-8DF1-40CC-AA56-8283F43A5EA6}"/>
          </ac:cxnSpMkLst>
        </pc:cxnChg>
      </pc:sldChg>
      <pc:sldChg chg="addSp delSp modSp add del modAnim modNotesTx">
        <pc:chgData name="Guangpu Li" userId="a9ffafd1-861d-4b38-b633-c19304a1f8fb" providerId="ADAL" clId="{4C830F57-30B3-481E-98AD-39489010C9B5}" dt="2019-10-20T02:42:25" v="35035" actId="2696"/>
        <pc:sldMkLst>
          <pc:docMk/>
          <pc:sldMk cId="2739377426" sldId="311"/>
        </pc:sldMkLst>
        <pc:spChg chg="mod">
          <ac:chgData name="Guangpu Li" userId="a9ffafd1-861d-4b38-b633-c19304a1f8fb" providerId="ADAL" clId="{4C830F57-30B3-481E-98AD-39489010C9B5}" dt="2019-10-13T21:27:36.110" v="12867" actId="20577"/>
          <ac:spMkLst>
            <pc:docMk/>
            <pc:sldMk cId="2739377426" sldId="311"/>
            <ac:spMk id="2" creationId="{0DC64EB2-766D-41A7-8605-13001D9A1E78}"/>
          </ac:spMkLst>
        </pc:spChg>
        <pc:spChg chg="mod">
          <ac:chgData name="Guangpu Li" userId="a9ffafd1-861d-4b38-b633-c19304a1f8fb" providerId="ADAL" clId="{4C830F57-30B3-481E-98AD-39489010C9B5}" dt="2019-10-13T22:26:27.161" v="13517" actId="1076"/>
          <ac:spMkLst>
            <pc:docMk/>
            <pc:sldMk cId="2739377426" sldId="311"/>
            <ac:spMk id="4" creationId="{BD1DC1EE-1818-4450-B528-4AC93C04E849}"/>
          </ac:spMkLst>
        </pc:spChg>
        <pc:spChg chg="mod">
          <ac:chgData name="Guangpu Li" userId="a9ffafd1-861d-4b38-b633-c19304a1f8fb" providerId="ADAL" clId="{4C830F57-30B3-481E-98AD-39489010C9B5}" dt="2019-10-13T22:26:27.161" v="13517" actId="1076"/>
          <ac:spMkLst>
            <pc:docMk/>
            <pc:sldMk cId="2739377426" sldId="311"/>
            <ac:spMk id="5" creationId="{D22AE730-930A-454D-9126-3381155E489A}"/>
          </ac:spMkLst>
        </pc:spChg>
        <pc:spChg chg="mod">
          <ac:chgData name="Guangpu Li" userId="a9ffafd1-861d-4b38-b633-c19304a1f8fb" providerId="ADAL" clId="{4C830F57-30B3-481E-98AD-39489010C9B5}" dt="2019-10-13T22:26:27.161" v="13517" actId="1076"/>
          <ac:spMkLst>
            <pc:docMk/>
            <pc:sldMk cId="2739377426" sldId="311"/>
            <ac:spMk id="8" creationId="{EA8EC841-21E0-4FCA-B7F9-EC7A0A705B14}"/>
          </ac:spMkLst>
        </pc:spChg>
        <pc:spChg chg="add del mod">
          <ac:chgData name="Guangpu Li" userId="a9ffafd1-861d-4b38-b633-c19304a1f8fb" providerId="ADAL" clId="{4C830F57-30B3-481E-98AD-39489010C9B5}" dt="2019-10-13T21:28:11.245" v="12869" actId="478"/>
          <ac:spMkLst>
            <pc:docMk/>
            <pc:sldMk cId="2739377426" sldId="311"/>
            <ac:spMk id="9" creationId="{B0148068-46A9-4E45-8006-EF1E576B70BD}"/>
          </ac:spMkLst>
        </pc:spChg>
        <pc:spChg chg="del">
          <ac:chgData name="Guangpu Li" userId="a9ffafd1-861d-4b38-b633-c19304a1f8fb" providerId="ADAL" clId="{4C830F57-30B3-481E-98AD-39489010C9B5}" dt="2019-10-13T21:28:07.461" v="12868" actId="478"/>
          <ac:spMkLst>
            <pc:docMk/>
            <pc:sldMk cId="2739377426" sldId="311"/>
            <ac:spMk id="11" creationId="{F6686C00-ABC4-40B3-9BE5-0CA01CC22FE2}"/>
          </ac:spMkLst>
        </pc:spChg>
        <pc:spChg chg="mod">
          <ac:chgData name="Guangpu Li" userId="a9ffafd1-861d-4b38-b633-c19304a1f8fb" providerId="ADAL" clId="{4C830F57-30B3-481E-98AD-39489010C9B5}" dt="2019-10-13T22:26:27.161" v="13517" actId="1076"/>
          <ac:spMkLst>
            <pc:docMk/>
            <pc:sldMk cId="2739377426" sldId="311"/>
            <ac:spMk id="12" creationId="{378AD672-A199-4220-BEC8-F3FD11621CC5}"/>
          </ac:spMkLst>
        </pc:spChg>
        <pc:spChg chg="mod">
          <ac:chgData name="Guangpu Li" userId="a9ffafd1-861d-4b38-b633-c19304a1f8fb" providerId="ADAL" clId="{4C830F57-30B3-481E-98AD-39489010C9B5}" dt="2019-10-13T22:26:27.161" v="13517" actId="1076"/>
          <ac:spMkLst>
            <pc:docMk/>
            <pc:sldMk cId="2739377426" sldId="311"/>
            <ac:spMk id="13" creationId="{450D391E-0178-49EE-AAC8-4EE875D49328}"/>
          </ac:spMkLst>
        </pc:spChg>
        <pc:spChg chg="mod">
          <ac:chgData name="Guangpu Li" userId="a9ffafd1-861d-4b38-b633-c19304a1f8fb" providerId="ADAL" clId="{4C830F57-30B3-481E-98AD-39489010C9B5}" dt="2019-10-13T22:26:27.161" v="13517" actId="1076"/>
          <ac:spMkLst>
            <pc:docMk/>
            <pc:sldMk cId="2739377426" sldId="311"/>
            <ac:spMk id="14" creationId="{C7863F18-AF11-48E9-BD6E-E2060D0F2642}"/>
          </ac:spMkLst>
        </pc:spChg>
        <pc:spChg chg="mod">
          <ac:chgData name="Guangpu Li" userId="a9ffafd1-861d-4b38-b633-c19304a1f8fb" providerId="ADAL" clId="{4C830F57-30B3-481E-98AD-39489010C9B5}" dt="2019-10-13T22:26:27.161" v="13517" actId="1076"/>
          <ac:spMkLst>
            <pc:docMk/>
            <pc:sldMk cId="2739377426" sldId="311"/>
            <ac:spMk id="15" creationId="{D0628E6D-D4B8-4CE5-9F85-46EEDEF3D74C}"/>
          </ac:spMkLst>
        </pc:spChg>
        <pc:spChg chg="add del mod">
          <ac:chgData name="Guangpu Li" userId="a9ffafd1-861d-4b38-b633-c19304a1f8fb" providerId="ADAL" clId="{4C830F57-30B3-481E-98AD-39489010C9B5}" dt="2019-10-13T22:26:17.265" v="13516" actId="478"/>
          <ac:spMkLst>
            <pc:docMk/>
            <pc:sldMk cId="2739377426" sldId="311"/>
            <ac:spMk id="16" creationId="{A5E5EC32-6083-4DDC-BE56-7F8CF6DD6C35}"/>
          </ac:spMkLst>
        </pc:spChg>
        <pc:spChg chg="mod">
          <ac:chgData name="Guangpu Li" userId="a9ffafd1-861d-4b38-b633-c19304a1f8fb" providerId="ADAL" clId="{4C830F57-30B3-481E-98AD-39489010C9B5}" dt="2019-10-13T22:26:27.161" v="13517" actId="1076"/>
          <ac:spMkLst>
            <pc:docMk/>
            <pc:sldMk cId="2739377426" sldId="311"/>
            <ac:spMk id="17" creationId="{79E583DA-4912-4F15-BCEB-EB838F112963}"/>
          </ac:spMkLst>
        </pc:spChg>
        <pc:spChg chg="del">
          <ac:chgData name="Guangpu Li" userId="a9ffafd1-861d-4b38-b633-c19304a1f8fb" providerId="ADAL" clId="{4C830F57-30B3-481E-98AD-39489010C9B5}" dt="2019-10-13T21:28:14.022" v="12870" actId="478"/>
          <ac:spMkLst>
            <pc:docMk/>
            <pc:sldMk cId="2739377426" sldId="311"/>
            <ac:spMk id="18" creationId="{1D4F2C3D-7897-4DC4-949B-5B1D6C5D5699}"/>
          </ac:spMkLst>
        </pc:spChg>
        <pc:spChg chg="mod">
          <ac:chgData name="Guangpu Li" userId="a9ffafd1-861d-4b38-b633-c19304a1f8fb" providerId="ADAL" clId="{4C830F57-30B3-481E-98AD-39489010C9B5}" dt="2019-10-13T22:26:27.161" v="13517" actId="1076"/>
          <ac:spMkLst>
            <pc:docMk/>
            <pc:sldMk cId="2739377426" sldId="311"/>
            <ac:spMk id="20" creationId="{0FDA57D0-6E0D-468A-82D0-20603DA8F260}"/>
          </ac:spMkLst>
        </pc:spChg>
        <pc:spChg chg="add del ord">
          <ac:chgData name="Guangpu Li" userId="a9ffafd1-861d-4b38-b633-c19304a1f8fb" providerId="ADAL" clId="{4C830F57-30B3-481E-98AD-39489010C9B5}" dt="2019-10-13T22:26:15.933" v="13515" actId="478"/>
          <ac:spMkLst>
            <pc:docMk/>
            <pc:sldMk cId="2739377426" sldId="311"/>
            <ac:spMk id="21" creationId="{5B8CE967-F784-484B-9DF9-D6DD5F729C2A}"/>
          </ac:spMkLst>
        </pc:spChg>
        <pc:spChg chg="add del">
          <ac:chgData name="Guangpu Li" userId="a9ffafd1-861d-4b38-b633-c19304a1f8fb" providerId="ADAL" clId="{4C830F57-30B3-481E-98AD-39489010C9B5}" dt="2019-10-13T22:26:14.697" v="13514" actId="478"/>
          <ac:spMkLst>
            <pc:docMk/>
            <pc:sldMk cId="2739377426" sldId="311"/>
            <ac:spMk id="22" creationId="{12896BCF-88A6-459B-B617-29EC9A96B7E4}"/>
          </ac:spMkLst>
        </pc:spChg>
        <pc:spChg chg="add mod">
          <ac:chgData name="Guangpu Li" userId="a9ffafd1-861d-4b38-b633-c19304a1f8fb" providerId="ADAL" clId="{4C830F57-30B3-481E-98AD-39489010C9B5}" dt="2019-10-18T18:46:40.262" v="32118" actId="1076"/>
          <ac:spMkLst>
            <pc:docMk/>
            <pc:sldMk cId="2739377426" sldId="311"/>
            <ac:spMk id="24" creationId="{8B243174-E020-47B6-9692-D1B0A962E149}"/>
          </ac:spMkLst>
        </pc:spChg>
        <pc:picChg chg="add">
          <ac:chgData name="Guangpu Li" userId="a9ffafd1-861d-4b38-b633-c19304a1f8fb" providerId="ADAL" clId="{4C830F57-30B3-481E-98AD-39489010C9B5}" dt="2019-10-13T01:17:38.669" v="11132"/>
          <ac:picMkLst>
            <pc:docMk/>
            <pc:sldMk cId="2739377426" sldId="311"/>
            <ac:picMk id="19" creationId="{35C1E1B9-6E9E-4169-BC8F-640E33B9B74A}"/>
          </ac:picMkLst>
        </pc:picChg>
        <pc:picChg chg="mod">
          <ac:chgData name="Guangpu Li" userId="a9ffafd1-861d-4b38-b633-c19304a1f8fb" providerId="ADAL" clId="{4C830F57-30B3-481E-98AD-39489010C9B5}" dt="2019-10-13T22:26:27.161" v="13517" actId="1076"/>
          <ac:picMkLst>
            <pc:docMk/>
            <pc:sldMk cId="2739377426" sldId="311"/>
            <ac:picMk id="23" creationId="{F1D778F8-9B6C-4DB1-9091-DE6F2795394C}"/>
          </ac:picMkLst>
        </pc:picChg>
        <pc:cxnChg chg="mod">
          <ac:chgData name="Guangpu Li" userId="a9ffafd1-861d-4b38-b633-c19304a1f8fb" providerId="ADAL" clId="{4C830F57-30B3-481E-98AD-39489010C9B5}" dt="2019-10-13T22:26:27.161" v="13517" actId="1076"/>
          <ac:cxnSpMkLst>
            <pc:docMk/>
            <pc:sldMk cId="2739377426" sldId="311"/>
            <ac:cxnSpMk id="6" creationId="{C068B77B-4336-4B62-8FFD-E4D167B9B099}"/>
          </ac:cxnSpMkLst>
        </pc:cxnChg>
        <pc:cxnChg chg="mod">
          <ac:chgData name="Guangpu Li" userId="a9ffafd1-861d-4b38-b633-c19304a1f8fb" providerId="ADAL" clId="{4C830F57-30B3-481E-98AD-39489010C9B5}" dt="2019-10-14T20:14:52.578" v="14338" actId="14100"/>
          <ac:cxnSpMkLst>
            <pc:docMk/>
            <pc:sldMk cId="2739377426" sldId="311"/>
            <ac:cxnSpMk id="7" creationId="{78954D13-8DF1-40CC-AA56-8283F43A5EA6}"/>
          </ac:cxnSpMkLst>
        </pc:cxnChg>
      </pc:sldChg>
      <pc:sldChg chg="add del ord">
        <pc:chgData name="Guangpu Li" userId="a9ffafd1-861d-4b38-b633-c19304a1f8fb" providerId="ADAL" clId="{4C830F57-30B3-481E-98AD-39489010C9B5}" dt="2019-10-13T22:25:16.155" v="13507" actId="2696"/>
        <pc:sldMkLst>
          <pc:docMk/>
          <pc:sldMk cId="316354806" sldId="312"/>
        </pc:sldMkLst>
      </pc:sldChg>
      <pc:sldChg chg="addSp delSp modSp add del delAnim modAnim addCm modCm modNotesTx">
        <pc:chgData name="Guangpu Li" userId="a9ffafd1-861d-4b38-b633-c19304a1f8fb" providerId="ADAL" clId="{4C830F57-30B3-481E-98AD-39489010C9B5}" dt="2019-10-20T02:42:25.009" v="35037" actId="2696"/>
        <pc:sldMkLst>
          <pc:docMk/>
          <pc:sldMk cId="3603419586" sldId="313"/>
        </pc:sldMkLst>
        <pc:spChg chg="del mod">
          <ac:chgData name="Guangpu Li" userId="a9ffafd1-861d-4b38-b633-c19304a1f8fb" providerId="ADAL" clId="{4C830F57-30B3-481E-98AD-39489010C9B5}" dt="2019-10-13T01:21:10.893" v="11186" actId="478"/>
          <ac:spMkLst>
            <pc:docMk/>
            <pc:sldMk cId="3603419586" sldId="313"/>
            <ac:spMk id="2" creationId="{3F41896D-0A87-48CB-95FD-C07713AF680C}"/>
          </ac:spMkLst>
        </pc:spChg>
        <pc:spChg chg="del mod">
          <ac:chgData name="Guangpu Li" userId="a9ffafd1-861d-4b38-b633-c19304a1f8fb" providerId="ADAL" clId="{4C830F57-30B3-481E-98AD-39489010C9B5}" dt="2019-10-13T21:42:06.568" v="12952" actId="478"/>
          <ac:spMkLst>
            <pc:docMk/>
            <pc:sldMk cId="3603419586" sldId="313"/>
            <ac:spMk id="5" creationId="{6E4F708B-9FFE-4666-AD69-A7B1C9ACB4C4}"/>
          </ac:spMkLst>
        </pc:spChg>
        <pc:spChg chg="del mod">
          <ac:chgData name="Guangpu Li" userId="a9ffafd1-861d-4b38-b633-c19304a1f8fb" providerId="ADAL" clId="{4C830F57-30B3-481E-98AD-39489010C9B5}" dt="2019-10-13T21:42:06.568" v="12952" actId="478"/>
          <ac:spMkLst>
            <pc:docMk/>
            <pc:sldMk cId="3603419586" sldId="313"/>
            <ac:spMk id="6" creationId="{5DF7A4DA-5F32-4183-9E81-BC50C3509417}"/>
          </ac:spMkLst>
        </pc:spChg>
        <pc:spChg chg="del mod">
          <ac:chgData name="Guangpu Li" userId="a9ffafd1-861d-4b38-b633-c19304a1f8fb" providerId="ADAL" clId="{4C830F57-30B3-481E-98AD-39489010C9B5}" dt="2019-10-13T21:42:06.568" v="12952" actId="478"/>
          <ac:spMkLst>
            <pc:docMk/>
            <pc:sldMk cId="3603419586" sldId="313"/>
            <ac:spMk id="7" creationId="{E1BCCA65-A271-430F-8842-30417A2552AA}"/>
          </ac:spMkLst>
        </pc:spChg>
        <pc:spChg chg="del mod">
          <ac:chgData name="Guangpu Li" userId="a9ffafd1-861d-4b38-b633-c19304a1f8fb" providerId="ADAL" clId="{4C830F57-30B3-481E-98AD-39489010C9B5}" dt="2019-10-13T21:42:06.568" v="12952" actId="478"/>
          <ac:spMkLst>
            <pc:docMk/>
            <pc:sldMk cId="3603419586" sldId="313"/>
            <ac:spMk id="9" creationId="{5AEC270E-0BAD-47D6-99AA-90AC2E2DCFEC}"/>
          </ac:spMkLst>
        </pc:spChg>
        <pc:spChg chg="del mod">
          <ac:chgData name="Guangpu Li" userId="a9ffafd1-861d-4b38-b633-c19304a1f8fb" providerId="ADAL" clId="{4C830F57-30B3-481E-98AD-39489010C9B5}" dt="2019-10-13T21:42:06.568" v="12952" actId="478"/>
          <ac:spMkLst>
            <pc:docMk/>
            <pc:sldMk cId="3603419586" sldId="313"/>
            <ac:spMk id="10" creationId="{6FBAA354-AEE9-4D99-ABC1-11E90313B5FA}"/>
          </ac:spMkLst>
        </pc:spChg>
        <pc:spChg chg="del mod">
          <ac:chgData name="Guangpu Li" userId="a9ffafd1-861d-4b38-b633-c19304a1f8fb" providerId="ADAL" clId="{4C830F57-30B3-481E-98AD-39489010C9B5}" dt="2019-10-13T21:42:06.568" v="12952" actId="478"/>
          <ac:spMkLst>
            <pc:docMk/>
            <pc:sldMk cId="3603419586" sldId="313"/>
            <ac:spMk id="11" creationId="{8AD096F7-1825-4D3D-A9CD-FE00710E105D}"/>
          </ac:spMkLst>
        </pc:spChg>
        <pc:spChg chg="del mod">
          <ac:chgData name="Guangpu Li" userId="a9ffafd1-861d-4b38-b633-c19304a1f8fb" providerId="ADAL" clId="{4C830F57-30B3-481E-98AD-39489010C9B5}" dt="2019-10-13T21:42:06.568" v="12952" actId="478"/>
          <ac:spMkLst>
            <pc:docMk/>
            <pc:sldMk cId="3603419586" sldId="313"/>
            <ac:spMk id="12" creationId="{07261956-12E2-42FA-8DB4-348BFDFFF408}"/>
          </ac:spMkLst>
        </pc:spChg>
        <pc:spChg chg="del mod">
          <ac:chgData name="Guangpu Li" userId="a9ffafd1-861d-4b38-b633-c19304a1f8fb" providerId="ADAL" clId="{4C830F57-30B3-481E-98AD-39489010C9B5}" dt="2019-10-13T21:42:06.568" v="12952" actId="478"/>
          <ac:spMkLst>
            <pc:docMk/>
            <pc:sldMk cId="3603419586" sldId="313"/>
            <ac:spMk id="13" creationId="{2B5B20E0-4D75-4511-96C0-82441FDDDD91}"/>
          </ac:spMkLst>
        </pc:spChg>
        <pc:spChg chg="add mod">
          <ac:chgData name="Guangpu Li" userId="a9ffafd1-861d-4b38-b633-c19304a1f8fb" providerId="ADAL" clId="{4C830F57-30B3-481E-98AD-39489010C9B5}" dt="2019-10-13T01:21:14.983" v="11187" actId="2711"/>
          <ac:spMkLst>
            <pc:docMk/>
            <pc:sldMk cId="3603419586" sldId="313"/>
            <ac:spMk id="19" creationId="{34FE254A-F76A-4675-A35D-1DF786F05F07}"/>
          </ac:spMkLst>
        </pc:spChg>
        <pc:spChg chg="add">
          <ac:chgData name="Guangpu Li" userId="a9ffafd1-861d-4b38-b633-c19304a1f8fb" providerId="ADAL" clId="{4C830F57-30B3-481E-98AD-39489010C9B5}" dt="2019-10-13T21:42:16.200" v="12953"/>
          <ac:spMkLst>
            <pc:docMk/>
            <pc:sldMk cId="3603419586" sldId="313"/>
            <ac:spMk id="21" creationId="{7BECDA9E-4131-4DA2-9D70-77A977F316F7}"/>
          </ac:spMkLst>
        </pc:spChg>
        <pc:spChg chg="add">
          <ac:chgData name="Guangpu Li" userId="a9ffafd1-861d-4b38-b633-c19304a1f8fb" providerId="ADAL" clId="{4C830F57-30B3-481E-98AD-39489010C9B5}" dt="2019-10-13T21:42:16.200" v="12953"/>
          <ac:spMkLst>
            <pc:docMk/>
            <pc:sldMk cId="3603419586" sldId="313"/>
            <ac:spMk id="22" creationId="{DEC8D6DE-0D5E-4BE1-85A2-578A3F3D84E0}"/>
          </ac:spMkLst>
        </pc:spChg>
        <pc:spChg chg="add">
          <ac:chgData name="Guangpu Li" userId="a9ffafd1-861d-4b38-b633-c19304a1f8fb" providerId="ADAL" clId="{4C830F57-30B3-481E-98AD-39489010C9B5}" dt="2019-10-13T21:42:16.200" v="12953"/>
          <ac:spMkLst>
            <pc:docMk/>
            <pc:sldMk cId="3603419586" sldId="313"/>
            <ac:spMk id="23" creationId="{0176A0E8-0C0D-4C5C-98F6-661B62491F67}"/>
          </ac:spMkLst>
        </pc:spChg>
        <pc:spChg chg="add">
          <ac:chgData name="Guangpu Li" userId="a9ffafd1-861d-4b38-b633-c19304a1f8fb" providerId="ADAL" clId="{4C830F57-30B3-481E-98AD-39489010C9B5}" dt="2019-10-13T21:42:16.200" v="12953"/>
          <ac:spMkLst>
            <pc:docMk/>
            <pc:sldMk cId="3603419586" sldId="313"/>
            <ac:spMk id="24" creationId="{2BBC40DD-3F4E-40E1-AB8B-5F14D029EFF6}"/>
          </ac:spMkLst>
        </pc:spChg>
        <pc:spChg chg="add mod">
          <ac:chgData name="Guangpu Li" userId="a9ffafd1-861d-4b38-b633-c19304a1f8fb" providerId="ADAL" clId="{4C830F57-30B3-481E-98AD-39489010C9B5}" dt="2019-10-16T18:25:27.872" v="20685" actId="20577"/>
          <ac:spMkLst>
            <pc:docMk/>
            <pc:sldMk cId="3603419586" sldId="313"/>
            <ac:spMk id="25" creationId="{187C1EBF-4BEC-4344-A3D5-8499C7930C7A}"/>
          </ac:spMkLst>
        </pc:spChg>
        <pc:spChg chg="add">
          <ac:chgData name="Guangpu Li" userId="a9ffafd1-861d-4b38-b633-c19304a1f8fb" providerId="ADAL" clId="{4C830F57-30B3-481E-98AD-39489010C9B5}" dt="2019-10-13T21:42:16.200" v="12953"/>
          <ac:spMkLst>
            <pc:docMk/>
            <pc:sldMk cId="3603419586" sldId="313"/>
            <ac:spMk id="26" creationId="{97A42106-B743-46AB-B869-E2D4D13B4EF9}"/>
          </ac:spMkLst>
        </pc:spChg>
        <pc:spChg chg="add">
          <ac:chgData name="Guangpu Li" userId="a9ffafd1-861d-4b38-b633-c19304a1f8fb" providerId="ADAL" clId="{4C830F57-30B3-481E-98AD-39489010C9B5}" dt="2019-10-13T21:42:16.200" v="12953"/>
          <ac:spMkLst>
            <pc:docMk/>
            <pc:sldMk cId="3603419586" sldId="313"/>
            <ac:spMk id="27" creationId="{FBF6DCE3-462A-4C51-A76A-FB3A074EB189}"/>
          </ac:spMkLst>
        </pc:spChg>
        <pc:spChg chg="add">
          <ac:chgData name="Guangpu Li" userId="a9ffafd1-861d-4b38-b633-c19304a1f8fb" providerId="ADAL" clId="{4C830F57-30B3-481E-98AD-39489010C9B5}" dt="2019-10-13T21:42:16.200" v="12953"/>
          <ac:spMkLst>
            <pc:docMk/>
            <pc:sldMk cId="3603419586" sldId="313"/>
            <ac:spMk id="28" creationId="{2CA4EA50-1312-4D37-818C-99F7E8ED98D7}"/>
          </ac:spMkLst>
        </pc:spChg>
        <pc:spChg chg="add del">
          <ac:chgData name="Guangpu Li" userId="a9ffafd1-861d-4b38-b633-c19304a1f8fb" providerId="ADAL" clId="{4C830F57-30B3-481E-98AD-39489010C9B5}" dt="2019-10-13T21:42:19.279" v="12954" actId="478"/>
          <ac:spMkLst>
            <pc:docMk/>
            <pc:sldMk cId="3603419586" sldId="313"/>
            <ac:spMk id="30" creationId="{B5419A58-D040-4554-AB86-FC430DC69508}"/>
          </ac:spMkLst>
        </pc:spChg>
        <pc:grpChg chg="mod">
          <ac:chgData name="Guangpu Li" userId="a9ffafd1-861d-4b38-b633-c19304a1f8fb" providerId="ADAL" clId="{4C830F57-30B3-481E-98AD-39489010C9B5}" dt="2019-10-13T21:41:20.319" v="12941" actId="14100"/>
          <ac:grpSpMkLst>
            <pc:docMk/>
            <pc:sldMk cId="3603419586" sldId="313"/>
            <ac:grpSpMk id="14" creationId="{1F847AFF-90B7-47A7-8D96-40AE72039104}"/>
          </ac:grpSpMkLst>
        </pc:grpChg>
        <pc:picChg chg="mod">
          <ac:chgData name="Guangpu Li" userId="a9ffafd1-861d-4b38-b633-c19304a1f8fb" providerId="ADAL" clId="{4C830F57-30B3-481E-98AD-39489010C9B5}" dt="2019-10-13T21:41:07.427" v="12939" actId="1076"/>
          <ac:picMkLst>
            <pc:docMk/>
            <pc:sldMk cId="3603419586" sldId="313"/>
            <ac:picMk id="18" creationId="{81ECFC1A-6D7F-4E6E-A9E6-C83AB8593C1D}"/>
          </ac:picMkLst>
        </pc:picChg>
        <pc:cxnChg chg="del mod">
          <ac:chgData name="Guangpu Li" userId="a9ffafd1-861d-4b38-b633-c19304a1f8fb" providerId="ADAL" clId="{4C830F57-30B3-481E-98AD-39489010C9B5}" dt="2019-10-13T21:42:06.568" v="12952" actId="478"/>
          <ac:cxnSpMkLst>
            <pc:docMk/>
            <pc:sldMk cId="3603419586" sldId="313"/>
            <ac:cxnSpMk id="4" creationId="{9E857B15-4BA5-48BC-8958-1BD3B1BBB6C1}"/>
          </ac:cxnSpMkLst>
        </pc:cxnChg>
        <pc:cxnChg chg="add">
          <ac:chgData name="Guangpu Li" userId="a9ffafd1-861d-4b38-b633-c19304a1f8fb" providerId="ADAL" clId="{4C830F57-30B3-481E-98AD-39489010C9B5}" dt="2019-10-13T21:42:16.200" v="12953"/>
          <ac:cxnSpMkLst>
            <pc:docMk/>
            <pc:sldMk cId="3603419586" sldId="313"/>
            <ac:cxnSpMk id="20" creationId="{795C6E72-696E-41C6-8433-686186350FD6}"/>
          </ac:cxnSpMkLst>
        </pc:cxnChg>
        <pc:cxnChg chg="add del">
          <ac:chgData name="Guangpu Li" userId="a9ffafd1-861d-4b38-b633-c19304a1f8fb" providerId="ADAL" clId="{4C830F57-30B3-481E-98AD-39489010C9B5}" dt="2019-10-13T21:42:20.063" v="12955" actId="478"/>
          <ac:cxnSpMkLst>
            <pc:docMk/>
            <pc:sldMk cId="3603419586" sldId="313"/>
            <ac:cxnSpMk id="29" creationId="{1D771339-505D-4895-8240-CC01220C783F}"/>
          </ac:cxnSpMkLst>
        </pc:cxnChg>
      </pc:sldChg>
      <pc:sldChg chg="addSp delSp modSp add del modAnim modNotesTx">
        <pc:chgData name="Guangpu Li" userId="a9ffafd1-861d-4b38-b633-c19304a1f8fb" providerId="ADAL" clId="{4C830F57-30B3-481E-98AD-39489010C9B5}" dt="2019-10-20T02:42:25.014" v="35038" actId="2696"/>
        <pc:sldMkLst>
          <pc:docMk/>
          <pc:sldMk cId="1177377384" sldId="314"/>
        </pc:sldMkLst>
        <pc:spChg chg="del">
          <ac:chgData name="Guangpu Li" userId="a9ffafd1-861d-4b38-b633-c19304a1f8fb" providerId="ADAL" clId="{4C830F57-30B3-481E-98AD-39489010C9B5}" dt="2019-10-13T01:21:49.702" v="11188" actId="478"/>
          <ac:spMkLst>
            <pc:docMk/>
            <pc:sldMk cId="1177377384" sldId="314"/>
            <ac:spMk id="2" creationId="{3F41896D-0A87-48CB-95FD-C07713AF680C}"/>
          </ac:spMkLst>
        </pc:spChg>
        <pc:spChg chg="mod">
          <ac:chgData name="Guangpu Li" userId="a9ffafd1-861d-4b38-b633-c19304a1f8fb" providerId="ADAL" clId="{4C830F57-30B3-481E-98AD-39489010C9B5}" dt="2019-10-13T21:31:27.598" v="12885" actId="1076"/>
          <ac:spMkLst>
            <pc:docMk/>
            <pc:sldMk cId="1177377384" sldId="314"/>
            <ac:spMk id="5" creationId="{6E4F708B-9FFE-4666-AD69-A7B1C9ACB4C4}"/>
          </ac:spMkLst>
        </pc:spChg>
        <pc:spChg chg="mod">
          <ac:chgData name="Guangpu Li" userId="a9ffafd1-861d-4b38-b633-c19304a1f8fb" providerId="ADAL" clId="{4C830F57-30B3-481E-98AD-39489010C9B5}" dt="2019-10-13T21:31:27.598" v="12885" actId="1076"/>
          <ac:spMkLst>
            <pc:docMk/>
            <pc:sldMk cId="1177377384" sldId="314"/>
            <ac:spMk id="6" creationId="{5DF7A4DA-5F32-4183-9E81-BC50C3509417}"/>
          </ac:spMkLst>
        </pc:spChg>
        <pc:spChg chg="mod">
          <ac:chgData name="Guangpu Li" userId="a9ffafd1-861d-4b38-b633-c19304a1f8fb" providerId="ADAL" clId="{4C830F57-30B3-481E-98AD-39489010C9B5}" dt="2019-10-13T01:23:07.139" v="11203" actId="1076"/>
          <ac:spMkLst>
            <pc:docMk/>
            <pc:sldMk cId="1177377384" sldId="314"/>
            <ac:spMk id="7" creationId="{E1BCCA65-A271-430F-8842-30417A2552AA}"/>
          </ac:spMkLst>
        </pc:spChg>
        <pc:spChg chg="add del mod">
          <ac:chgData name="Guangpu Li" userId="a9ffafd1-861d-4b38-b633-c19304a1f8fb" providerId="ADAL" clId="{4C830F57-30B3-481E-98AD-39489010C9B5}" dt="2019-10-13T01:21:52.069" v="11189" actId="478"/>
          <ac:spMkLst>
            <pc:docMk/>
            <pc:sldMk cId="1177377384" sldId="314"/>
            <ac:spMk id="8" creationId="{470284CF-DBE8-4AED-A33A-A89CED24BC04}"/>
          </ac:spMkLst>
        </pc:spChg>
        <pc:spChg chg="mod">
          <ac:chgData name="Guangpu Li" userId="a9ffafd1-861d-4b38-b633-c19304a1f8fb" providerId="ADAL" clId="{4C830F57-30B3-481E-98AD-39489010C9B5}" dt="2019-10-13T01:23:07.139" v="11203" actId="1076"/>
          <ac:spMkLst>
            <pc:docMk/>
            <pc:sldMk cId="1177377384" sldId="314"/>
            <ac:spMk id="9" creationId="{5AEC270E-0BAD-47D6-99AA-90AC2E2DCFEC}"/>
          </ac:spMkLst>
        </pc:spChg>
        <pc:spChg chg="mod">
          <ac:chgData name="Guangpu Li" userId="a9ffafd1-861d-4b38-b633-c19304a1f8fb" providerId="ADAL" clId="{4C830F57-30B3-481E-98AD-39489010C9B5}" dt="2019-10-13T21:31:27.598" v="12885" actId="1076"/>
          <ac:spMkLst>
            <pc:docMk/>
            <pc:sldMk cId="1177377384" sldId="314"/>
            <ac:spMk id="10" creationId="{6FBAA354-AEE9-4D99-ABC1-11E90313B5FA}"/>
          </ac:spMkLst>
        </pc:spChg>
        <pc:spChg chg="mod">
          <ac:chgData name="Guangpu Li" userId="a9ffafd1-861d-4b38-b633-c19304a1f8fb" providerId="ADAL" clId="{4C830F57-30B3-481E-98AD-39489010C9B5}" dt="2019-10-13T01:23:07.139" v="11203" actId="1076"/>
          <ac:spMkLst>
            <pc:docMk/>
            <pc:sldMk cId="1177377384" sldId="314"/>
            <ac:spMk id="11" creationId="{8AD096F7-1825-4D3D-A9CD-FE00710E105D}"/>
          </ac:spMkLst>
        </pc:spChg>
        <pc:spChg chg="mod">
          <ac:chgData name="Guangpu Li" userId="a9ffafd1-861d-4b38-b633-c19304a1f8fb" providerId="ADAL" clId="{4C830F57-30B3-481E-98AD-39489010C9B5}" dt="2019-10-13T01:23:07.139" v="11203" actId="1076"/>
          <ac:spMkLst>
            <pc:docMk/>
            <pc:sldMk cId="1177377384" sldId="314"/>
            <ac:spMk id="12" creationId="{07261956-12E2-42FA-8DB4-348BFDFFF408}"/>
          </ac:spMkLst>
        </pc:spChg>
        <pc:spChg chg="mod">
          <ac:chgData name="Guangpu Li" userId="a9ffafd1-861d-4b38-b633-c19304a1f8fb" providerId="ADAL" clId="{4C830F57-30B3-481E-98AD-39489010C9B5}" dt="2019-10-13T01:23:07.139" v="11203" actId="1076"/>
          <ac:spMkLst>
            <pc:docMk/>
            <pc:sldMk cId="1177377384" sldId="314"/>
            <ac:spMk id="13" creationId="{2B5B20E0-4D75-4511-96C0-82441FDDDD91}"/>
          </ac:spMkLst>
        </pc:spChg>
        <pc:spChg chg="mod">
          <ac:chgData name="Guangpu Li" userId="a9ffafd1-861d-4b38-b633-c19304a1f8fb" providerId="ADAL" clId="{4C830F57-30B3-481E-98AD-39489010C9B5}" dt="2019-10-13T01:23:07.139" v="11203" actId="1076"/>
          <ac:spMkLst>
            <pc:docMk/>
            <pc:sldMk cId="1177377384" sldId="314"/>
            <ac:spMk id="15" creationId="{BCF35096-D46F-422B-AF20-90DA3564EFDB}"/>
          </ac:spMkLst>
        </pc:spChg>
        <pc:spChg chg="add">
          <ac:chgData name="Guangpu Li" userId="a9ffafd1-861d-4b38-b633-c19304a1f8fb" providerId="ADAL" clId="{4C830F57-30B3-481E-98AD-39489010C9B5}" dt="2019-10-13T01:21:53.027" v="11190"/>
          <ac:spMkLst>
            <pc:docMk/>
            <pc:sldMk cId="1177377384" sldId="314"/>
            <ac:spMk id="20" creationId="{11D484FA-FAF3-4320-9D26-D71892DDF7D9}"/>
          </ac:spMkLst>
        </pc:spChg>
        <pc:grpChg chg="del mod">
          <ac:chgData name="Guangpu Li" userId="a9ffafd1-861d-4b38-b633-c19304a1f8fb" providerId="ADAL" clId="{4C830F57-30B3-481E-98AD-39489010C9B5}" dt="2019-10-13T01:22:06.988" v="11192" actId="478"/>
          <ac:grpSpMkLst>
            <pc:docMk/>
            <pc:sldMk cId="1177377384" sldId="314"/>
            <ac:grpSpMk id="16" creationId="{ABD300FF-C7C3-4FAC-8EB1-5E6B08DBCCC3}"/>
          </ac:grpSpMkLst>
        </pc:grpChg>
        <pc:grpChg chg="add">
          <ac:chgData name="Guangpu Li" userId="a9ffafd1-861d-4b38-b633-c19304a1f8fb" providerId="ADAL" clId="{4C830F57-30B3-481E-98AD-39489010C9B5}" dt="2019-10-13T21:41:28.528" v="12944"/>
          <ac:grpSpMkLst>
            <pc:docMk/>
            <pc:sldMk cId="1177377384" sldId="314"/>
            <ac:grpSpMk id="19" creationId="{91A33C16-D377-40E3-8979-7CB3FFF662E7}"/>
          </ac:grpSpMkLst>
        </pc:grpChg>
        <pc:grpChg chg="add del">
          <ac:chgData name="Guangpu Li" userId="a9ffafd1-861d-4b38-b633-c19304a1f8fb" providerId="ADAL" clId="{4C830F57-30B3-481E-98AD-39489010C9B5}" dt="2019-10-13T21:41:26.756" v="12942" actId="478"/>
          <ac:grpSpMkLst>
            <pc:docMk/>
            <pc:sldMk cId="1177377384" sldId="314"/>
            <ac:grpSpMk id="22" creationId="{FAF77AEF-EDEC-49AE-8546-E9F5CAE55C8E}"/>
          </ac:grpSpMkLst>
        </pc:grpChg>
        <pc:picChg chg="del">
          <ac:chgData name="Guangpu Li" userId="a9ffafd1-861d-4b38-b633-c19304a1f8fb" providerId="ADAL" clId="{4C830F57-30B3-481E-98AD-39489010C9B5}" dt="2019-10-13T01:22:04.005" v="11191" actId="478"/>
          <ac:picMkLst>
            <pc:docMk/>
            <pc:sldMk cId="1177377384" sldId="314"/>
            <ac:picMk id="17" creationId="{8D2B49FA-B0B1-498D-BD36-4D2EC82E1872}"/>
          </ac:picMkLst>
        </pc:picChg>
        <pc:picChg chg="add del">
          <ac:chgData name="Guangpu Li" userId="a9ffafd1-861d-4b38-b633-c19304a1f8fb" providerId="ADAL" clId="{4C830F57-30B3-481E-98AD-39489010C9B5}" dt="2019-10-13T01:22:08.861" v="11194"/>
          <ac:picMkLst>
            <pc:docMk/>
            <pc:sldMk cId="1177377384" sldId="314"/>
            <ac:picMk id="21" creationId="{460B0B4D-91E9-4A18-BBAE-58F48192091A}"/>
          </ac:picMkLst>
        </pc:picChg>
        <pc:picChg chg="add del">
          <ac:chgData name="Guangpu Li" userId="a9ffafd1-861d-4b38-b633-c19304a1f8fb" providerId="ADAL" clId="{4C830F57-30B3-481E-98AD-39489010C9B5}" dt="2019-10-13T21:41:27.564" v="12943" actId="478"/>
          <ac:picMkLst>
            <pc:docMk/>
            <pc:sldMk cId="1177377384" sldId="314"/>
            <ac:picMk id="26" creationId="{FAC272EA-9E14-4F6C-85AD-D42F3E5041B7}"/>
          </ac:picMkLst>
        </pc:picChg>
        <pc:picChg chg="add">
          <ac:chgData name="Guangpu Li" userId="a9ffafd1-861d-4b38-b633-c19304a1f8fb" providerId="ADAL" clId="{4C830F57-30B3-481E-98AD-39489010C9B5}" dt="2019-10-13T21:41:28.528" v="12944"/>
          <ac:picMkLst>
            <pc:docMk/>
            <pc:sldMk cId="1177377384" sldId="314"/>
            <ac:picMk id="29" creationId="{6D9A65DF-F649-4C40-9DC5-8CFCD2ADFE27}"/>
          </ac:picMkLst>
        </pc:picChg>
        <pc:cxnChg chg="mod">
          <ac:chgData name="Guangpu Li" userId="a9ffafd1-861d-4b38-b633-c19304a1f8fb" providerId="ADAL" clId="{4C830F57-30B3-481E-98AD-39489010C9B5}" dt="2019-10-13T01:23:07.139" v="11203" actId="1076"/>
          <ac:cxnSpMkLst>
            <pc:docMk/>
            <pc:sldMk cId="1177377384" sldId="314"/>
            <ac:cxnSpMk id="4" creationId="{9E857B15-4BA5-48BC-8958-1BD3B1BBB6C1}"/>
          </ac:cxnSpMkLst>
        </pc:cxnChg>
        <pc:cxnChg chg="mod">
          <ac:chgData name="Guangpu Li" userId="a9ffafd1-861d-4b38-b633-c19304a1f8fb" providerId="ADAL" clId="{4C830F57-30B3-481E-98AD-39489010C9B5}" dt="2019-10-13T01:23:07.139" v="11203" actId="1076"/>
          <ac:cxnSpMkLst>
            <pc:docMk/>
            <pc:sldMk cId="1177377384" sldId="314"/>
            <ac:cxnSpMk id="14" creationId="{98F108D1-B3C9-4BD0-9340-1BF9131156E0}"/>
          </ac:cxnSpMkLst>
        </pc:cxnChg>
      </pc:sldChg>
      <pc:sldChg chg="addSp delSp modSp add del modAnim addCm modCm modNotesTx">
        <pc:chgData name="Guangpu Li" userId="a9ffafd1-861d-4b38-b633-c19304a1f8fb" providerId="ADAL" clId="{4C830F57-30B3-481E-98AD-39489010C9B5}" dt="2019-10-20T02:42:25.018" v="35039" actId="2696"/>
        <pc:sldMkLst>
          <pc:docMk/>
          <pc:sldMk cId="1429015762" sldId="315"/>
        </pc:sldMkLst>
        <pc:spChg chg="del">
          <ac:chgData name="Guangpu Li" userId="a9ffafd1-861d-4b38-b633-c19304a1f8fb" providerId="ADAL" clId="{4C830F57-30B3-481E-98AD-39489010C9B5}" dt="2019-10-13T01:23:25.697" v="11204" actId="478"/>
          <ac:spMkLst>
            <pc:docMk/>
            <pc:sldMk cId="1429015762" sldId="315"/>
            <ac:spMk id="2" creationId="{3F41896D-0A87-48CB-95FD-C07713AF680C}"/>
          </ac:spMkLst>
        </pc:spChg>
        <pc:spChg chg="del mod">
          <ac:chgData name="Guangpu Li" userId="a9ffafd1-861d-4b38-b633-c19304a1f8fb" providerId="ADAL" clId="{4C830F57-30B3-481E-98AD-39489010C9B5}" dt="2019-10-13T21:34:03.654" v="12897" actId="478"/>
          <ac:spMkLst>
            <pc:docMk/>
            <pc:sldMk cId="1429015762" sldId="315"/>
            <ac:spMk id="5" creationId="{6E4F708B-9FFE-4666-AD69-A7B1C9ACB4C4}"/>
          </ac:spMkLst>
        </pc:spChg>
        <pc:spChg chg="del mod">
          <ac:chgData name="Guangpu Li" userId="a9ffafd1-861d-4b38-b633-c19304a1f8fb" providerId="ADAL" clId="{4C830F57-30B3-481E-98AD-39489010C9B5}" dt="2019-10-13T21:34:03.654" v="12897" actId="478"/>
          <ac:spMkLst>
            <pc:docMk/>
            <pc:sldMk cId="1429015762" sldId="315"/>
            <ac:spMk id="6" creationId="{5DF7A4DA-5F32-4183-9E81-BC50C3509417}"/>
          </ac:spMkLst>
        </pc:spChg>
        <pc:spChg chg="del mod">
          <ac:chgData name="Guangpu Li" userId="a9ffafd1-861d-4b38-b633-c19304a1f8fb" providerId="ADAL" clId="{4C830F57-30B3-481E-98AD-39489010C9B5}" dt="2019-10-13T21:34:06.629" v="12899" actId="478"/>
          <ac:spMkLst>
            <pc:docMk/>
            <pc:sldMk cId="1429015762" sldId="315"/>
            <ac:spMk id="7" creationId="{E1BCCA65-A271-430F-8842-30417A2552AA}"/>
          </ac:spMkLst>
        </pc:spChg>
        <pc:spChg chg="add del mod">
          <ac:chgData name="Guangpu Li" userId="a9ffafd1-861d-4b38-b633-c19304a1f8fb" providerId="ADAL" clId="{4C830F57-30B3-481E-98AD-39489010C9B5}" dt="2019-10-13T01:23:28.477" v="11205" actId="478"/>
          <ac:spMkLst>
            <pc:docMk/>
            <pc:sldMk cId="1429015762" sldId="315"/>
            <ac:spMk id="8" creationId="{35C4EAC3-4300-4D68-A2CF-5949F7B36514}"/>
          </ac:spMkLst>
        </pc:spChg>
        <pc:spChg chg="del mod">
          <ac:chgData name="Guangpu Li" userId="a9ffafd1-861d-4b38-b633-c19304a1f8fb" providerId="ADAL" clId="{4C830F57-30B3-481E-98AD-39489010C9B5}" dt="2019-10-13T21:34:08.373" v="12900" actId="478"/>
          <ac:spMkLst>
            <pc:docMk/>
            <pc:sldMk cId="1429015762" sldId="315"/>
            <ac:spMk id="9" creationId="{5AEC270E-0BAD-47D6-99AA-90AC2E2DCFEC}"/>
          </ac:spMkLst>
        </pc:spChg>
        <pc:spChg chg="del mod">
          <ac:chgData name="Guangpu Li" userId="a9ffafd1-861d-4b38-b633-c19304a1f8fb" providerId="ADAL" clId="{4C830F57-30B3-481E-98AD-39489010C9B5}" dt="2019-10-13T21:34:05.325" v="12898" actId="478"/>
          <ac:spMkLst>
            <pc:docMk/>
            <pc:sldMk cId="1429015762" sldId="315"/>
            <ac:spMk id="10" creationId="{6FBAA354-AEE9-4D99-ABC1-11E90313B5FA}"/>
          </ac:spMkLst>
        </pc:spChg>
        <pc:spChg chg="del mod">
          <ac:chgData name="Guangpu Li" userId="a9ffafd1-861d-4b38-b633-c19304a1f8fb" providerId="ADAL" clId="{4C830F57-30B3-481E-98AD-39489010C9B5}" dt="2019-10-13T21:34:03.654" v="12897" actId="478"/>
          <ac:spMkLst>
            <pc:docMk/>
            <pc:sldMk cId="1429015762" sldId="315"/>
            <ac:spMk id="11" creationId="{8AD096F7-1825-4D3D-A9CD-FE00710E105D}"/>
          </ac:spMkLst>
        </pc:spChg>
        <pc:spChg chg="del mod">
          <ac:chgData name="Guangpu Li" userId="a9ffafd1-861d-4b38-b633-c19304a1f8fb" providerId="ADAL" clId="{4C830F57-30B3-481E-98AD-39489010C9B5}" dt="2019-10-13T21:34:03.654" v="12897" actId="478"/>
          <ac:spMkLst>
            <pc:docMk/>
            <pc:sldMk cId="1429015762" sldId="315"/>
            <ac:spMk id="12" creationId="{07261956-12E2-42FA-8DB4-348BFDFFF408}"/>
          </ac:spMkLst>
        </pc:spChg>
        <pc:spChg chg="del mod">
          <ac:chgData name="Guangpu Li" userId="a9ffafd1-861d-4b38-b633-c19304a1f8fb" providerId="ADAL" clId="{4C830F57-30B3-481E-98AD-39489010C9B5}" dt="2019-10-13T21:34:03.654" v="12897" actId="478"/>
          <ac:spMkLst>
            <pc:docMk/>
            <pc:sldMk cId="1429015762" sldId="315"/>
            <ac:spMk id="13" creationId="{2B5B20E0-4D75-4511-96C0-82441FDDDD91}"/>
          </ac:spMkLst>
        </pc:spChg>
        <pc:spChg chg="mod">
          <ac:chgData name="Guangpu Li" userId="a9ffafd1-861d-4b38-b633-c19304a1f8fb" providerId="ADAL" clId="{4C830F57-30B3-481E-98AD-39489010C9B5}" dt="2019-10-13T21:34:41.720" v="12905" actId="1076"/>
          <ac:spMkLst>
            <pc:docMk/>
            <pc:sldMk cId="1429015762" sldId="315"/>
            <ac:spMk id="15" creationId="{BCF35096-D46F-422B-AF20-90DA3564EFDB}"/>
          </ac:spMkLst>
        </pc:spChg>
        <pc:spChg chg="add">
          <ac:chgData name="Guangpu Li" userId="a9ffafd1-861d-4b38-b633-c19304a1f8fb" providerId="ADAL" clId="{4C830F57-30B3-481E-98AD-39489010C9B5}" dt="2019-10-13T01:23:29.571" v="11206"/>
          <ac:spMkLst>
            <pc:docMk/>
            <pc:sldMk cId="1429015762" sldId="315"/>
            <ac:spMk id="24" creationId="{EF179FE9-560F-49FD-9A57-DAFE221956BC}"/>
          </ac:spMkLst>
        </pc:spChg>
        <pc:spChg chg="add mod">
          <ac:chgData name="Guangpu Li" userId="a9ffafd1-861d-4b38-b633-c19304a1f8fb" providerId="ADAL" clId="{4C830F57-30B3-481E-98AD-39489010C9B5}" dt="2019-10-13T21:34:31.976" v="12902" actId="1076"/>
          <ac:spMkLst>
            <pc:docMk/>
            <pc:sldMk cId="1429015762" sldId="315"/>
            <ac:spMk id="26" creationId="{4AABCD39-8045-4DC8-957D-6FFB0222F61D}"/>
          </ac:spMkLst>
        </pc:spChg>
        <pc:spChg chg="add mod">
          <ac:chgData name="Guangpu Li" userId="a9ffafd1-861d-4b38-b633-c19304a1f8fb" providerId="ADAL" clId="{4C830F57-30B3-481E-98AD-39489010C9B5}" dt="2019-10-13T21:35:04.017" v="12908" actId="1076"/>
          <ac:spMkLst>
            <pc:docMk/>
            <pc:sldMk cId="1429015762" sldId="315"/>
            <ac:spMk id="27" creationId="{0E5A0C3A-3DA5-4EE3-BD20-862E0939ED7D}"/>
          </ac:spMkLst>
        </pc:spChg>
        <pc:spChg chg="add">
          <ac:chgData name="Guangpu Li" userId="a9ffafd1-861d-4b38-b633-c19304a1f8fb" providerId="ADAL" clId="{4C830F57-30B3-481E-98AD-39489010C9B5}" dt="2019-10-13T21:34:09.514" v="12901"/>
          <ac:spMkLst>
            <pc:docMk/>
            <pc:sldMk cId="1429015762" sldId="315"/>
            <ac:spMk id="28" creationId="{FBEEF7B6-F740-4030-8C66-2783E4A99CB7}"/>
          </ac:spMkLst>
        </pc:spChg>
        <pc:spChg chg="add">
          <ac:chgData name="Guangpu Li" userId="a9ffafd1-861d-4b38-b633-c19304a1f8fb" providerId="ADAL" clId="{4C830F57-30B3-481E-98AD-39489010C9B5}" dt="2019-10-13T21:34:09.514" v="12901"/>
          <ac:spMkLst>
            <pc:docMk/>
            <pc:sldMk cId="1429015762" sldId="315"/>
            <ac:spMk id="29" creationId="{4B1B3576-26AD-4CD8-83B7-FDC566C0D1EF}"/>
          </ac:spMkLst>
        </pc:spChg>
        <pc:spChg chg="add mod">
          <ac:chgData name="Guangpu Li" userId="a9ffafd1-861d-4b38-b633-c19304a1f8fb" providerId="ADAL" clId="{4C830F57-30B3-481E-98AD-39489010C9B5}" dt="2019-10-13T21:34:31.976" v="12902" actId="1076"/>
          <ac:spMkLst>
            <pc:docMk/>
            <pc:sldMk cId="1429015762" sldId="315"/>
            <ac:spMk id="30" creationId="{0E96C8D3-6CD7-495C-9DFB-BBD236C17A0B}"/>
          </ac:spMkLst>
        </pc:spChg>
        <pc:spChg chg="add">
          <ac:chgData name="Guangpu Li" userId="a9ffafd1-861d-4b38-b633-c19304a1f8fb" providerId="ADAL" clId="{4C830F57-30B3-481E-98AD-39489010C9B5}" dt="2019-10-13T21:34:09.514" v="12901"/>
          <ac:spMkLst>
            <pc:docMk/>
            <pc:sldMk cId="1429015762" sldId="315"/>
            <ac:spMk id="31" creationId="{68021871-BAC1-4235-8082-914128ECEAC2}"/>
          </ac:spMkLst>
        </pc:spChg>
        <pc:spChg chg="add">
          <ac:chgData name="Guangpu Li" userId="a9ffafd1-861d-4b38-b633-c19304a1f8fb" providerId="ADAL" clId="{4C830F57-30B3-481E-98AD-39489010C9B5}" dt="2019-10-13T21:34:09.514" v="12901"/>
          <ac:spMkLst>
            <pc:docMk/>
            <pc:sldMk cId="1429015762" sldId="315"/>
            <ac:spMk id="32" creationId="{B4906924-1AF4-495B-954E-9C19A67B64AB}"/>
          </ac:spMkLst>
        </pc:spChg>
        <pc:spChg chg="add">
          <ac:chgData name="Guangpu Li" userId="a9ffafd1-861d-4b38-b633-c19304a1f8fb" providerId="ADAL" clId="{4C830F57-30B3-481E-98AD-39489010C9B5}" dt="2019-10-13T21:34:09.514" v="12901"/>
          <ac:spMkLst>
            <pc:docMk/>
            <pc:sldMk cId="1429015762" sldId="315"/>
            <ac:spMk id="33" creationId="{F5E40792-AE7A-4F80-809B-C988BAAC6437}"/>
          </ac:spMkLst>
        </pc:spChg>
        <pc:grpChg chg="del">
          <ac:chgData name="Guangpu Li" userId="a9ffafd1-861d-4b38-b633-c19304a1f8fb" providerId="ADAL" clId="{4C830F57-30B3-481E-98AD-39489010C9B5}" dt="2019-10-13T01:22:15.797" v="11196" actId="478"/>
          <ac:grpSpMkLst>
            <pc:docMk/>
            <pc:sldMk cId="1429015762" sldId="315"/>
            <ac:grpSpMk id="16" creationId="{19A79913-D17A-4FC5-9F3E-3568299712B8}"/>
          </ac:grpSpMkLst>
        </pc:grpChg>
        <pc:grpChg chg="add del">
          <ac:chgData name="Guangpu Li" userId="a9ffafd1-861d-4b38-b633-c19304a1f8fb" providerId="ADAL" clId="{4C830F57-30B3-481E-98AD-39489010C9B5}" dt="2019-10-13T21:41:30.772" v="12945" actId="478"/>
          <ac:grpSpMkLst>
            <pc:docMk/>
            <pc:sldMk cId="1429015762" sldId="315"/>
            <ac:grpSpMk id="20" creationId="{199C0A66-8936-4EB6-A38D-5F50C1F7E7D4}"/>
          </ac:grpSpMkLst>
        </pc:grpChg>
        <pc:grpChg chg="add">
          <ac:chgData name="Guangpu Li" userId="a9ffafd1-861d-4b38-b633-c19304a1f8fb" providerId="ADAL" clId="{4C830F57-30B3-481E-98AD-39489010C9B5}" dt="2019-10-13T21:41:32.505" v="12947"/>
          <ac:grpSpMkLst>
            <pc:docMk/>
            <pc:sldMk cId="1429015762" sldId="315"/>
            <ac:grpSpMk id="35" creationId="{42E3B0FF-480D-4832-8CAD-39C96EAB6EA1}"/>
          </ac:grpSpMkLst>
        </pc:grpChg>
        <pc:picChg chg="add del">
          <ac:chgData name="Guangpu Li" userId="a9ffafd1-861d-4b38-b633-c19304a1f8fb" providerId="ADAL" clId="{4C830F57-30B3-481E-98AD-39489010C9B5}" dt="2019-10-13T21:41:31.469" v="12946" actId="478"/>
          <ac:picMkLst>
            <pc:docMk/>
            <pc:sldMk cId="1429015762" sldId="315"/>
            <ac:picMk id="25" creationId="{9D8834B4-CFC9-4E5A-A035-13E629654913}"/>
          </ac:picMkLst>
        </pc:picChg>
        <pc:picChg chg="add">
          <ac:chgData name="Guangpu Li" userId="a9ffafd1-861d-4b38-b633-c19304a1f8fb" providerId="ADAL" clId="{4C830F57-30B3-481E-98AD-39489010C9B5}" dt="2019-10-13T21:41:32.505" v="12947"/>
          <ac:picMkLst>
            <pc:docMk/>
            <pc:sldMk cId="1429015762" sldId="315"/>
            <ac:picMk id="39" creationId="{455C51E4-89EF-43B8-A3D8-DA6666E3653D}"/>
          </ac:picMkLst>
        </pc:picChg>
        <pc:cxnChg chg="del mod">
          <ac:chgData name="Guangpu Li" userId="a9ffafd1-861d-4b38-b633-c19304a1f8fb" providerId="ADAL" clId="{4C830F57-30B3-481E-98AD-39489010C9B5}" dt="2019-10-13T21:34:03.654" v="12897" actId="478"/>
          <ac:cxnSpMkLst>
            <pc:docMk/>
            <pc:sldMk cId="1429015762" sldId="315"/>
            <ac:cxnSpMk id="4" creationId="{9E857B15-4BA5-48BC-8958-1BD3B1BBB6C1}"/>
          </ac:cxnSpMkLst>
        </pc:cxnChg>
        <pc:cxnChg chg="del mod">
          <ac:chgData name="Guangpu Li" userId="a9ffafd1-861d-4b38-b633-c19304a1f8fb" providerId="ADAL" clId="{4C830F57-30B3-481E-98AD-39489010C9B5}" dt="2019-10-13T21:34:03.654" v="12897" actId="478"/>
          <ac:cxnSpMkLst>
            <pc:docMk/>
            <pc:sldMk cId="1429015762" sldId="315"/>
            <ac:cxnSpMk id="14" creationId="{98F108D1-B3C9-4BD0-9340-1BF9131156E0}"/>
          </ac:cxnSpMkLst>
        </pc:cxnChg>
        <pc:cxnChg chg="add">
          <ac:chgData name="Guangpu Li" userId="a9ffafd1-861d-4b38-b633-c19304a1f8fb" providerId="ADAL" clId="{4C830F57-30B3-481E-98AD-39489010C9B5}" dt="2019-10-13T21:34:09.514" v="12901"/>
          <ac:cxnSpMkLst>
            <pc:docMk/>
            <pc:sldMk cId="1429015762" sldId="315"/>
            <ac:cxnSpMk id="19" creationId="{6A0A15FF-F5A1-4E57-B772-5AD16C0BDDDC}"/>
          </ac:cxnSpMkLst>
        </pc:cxnChg>
        <pc:cxnChg chg="add">
          <ac:chgData name="Guangpu Li" userId="a9ffafd1-861d-4b38-b633-c19304a1f8fb" providerId="ADAL" clId="{4C830F57-30B3-481E-98AD-39489010C9B5}" dt="2019-10-13T21:34:09.514" v="12901"/>
          <ac:cxnSpMkLst>
            <pc:docMk/>
            <pc:sldMk cId="1429015762" sldId="315"/>
            <ac:cxnSpMk id="34" creationId="{23F3AD41-5609-46E7-A0A7-009614AE94C3}"/>
          </ac:cxnSpMkLst>
        </pc:cxnChg>
      </pc:sldChg>
      <pc:sldChg chg="addSp delSp modSp add del modAnim delCm modNotesTx">
        <pc:chgData name="Guangpu Li" userId="a9ffafd1-861d-4b38-b633-c19304a1f8fb" providerId="ADAL" clId="{4C830F57-30B3-481E-98AD-39489010C9B5}" dt="2019-10-20T02:42:25.022" v="35040" actId="2696"/>
        <pc:sldMkLst>
          <pc:docMk/>
          <pc:sldMk cId="808071872" sldId="316"/>
        </pc:sldMkLst>
        <pc:spChg chg="mod">
          <ac:chgData name="Guangpu Li" userId="a9ffafd1-861d-4b38-b633-c19304a1f8fb" providerId="ADAL" clId="{4C830F57-30B3-481E-98AD-39489010C9B5}" dt="2019-10-13T21:38:56.445" v="12910" actId="1076"/>
          <ac:spMkLst>
            <pc:docMk/>
            <pc:sldMk cId="808071872" sldId="316"/>
            <ac:spMk id="2" creationId="{0DC64EB2-766D-41A7-8605-13001D9A1E78}"/>
          </ac:spMkLst>
        </pc:spChg>
        <pc:spChg chg="del mod">
          <ac:chgData name="Guangpu Li" userId="a9ffafd1-861d-4b38-b633-c19304a1f8fb" providerId="ADAL" clId="{4C830F57-30B3-481E-98AD-39489010C9B5}" dt="2019-10-13T21:39:16.452" v="12918" actId="478"/>
          <ac:spMkLst>
            <pc:docMk/>
            <pc:sldMk cId="808071872" sldId="316"/>
            <ac:spMk id="9" creationId="{AC7D7D06-A78D-45C2-9A4D-6A18F47264EE}"/>
          </ac:spMkLst>
        </pc:spChg>
        <pc:spChg chg="del">
          <ac:chgData name="Guangpu Li" userId="a9ffafd1-861d-4b38-b633-c19304a1f8fb" providerId="ADAL" clId="{4C830F57-30B3-481E-98AD-39489010C9B5}" dt="2019-10-13T21:39:19.533" v="12920" actId="478"/>
          <ac:spMkLst>
            <pc:docMk/>
            <pc:sldMk cId="808071872" sldId="316"/>
            <ac:spMk id="10" creationId="{E86485E8-130B-49D4-A2C8-4A201B27378F}"/>
          </ac:spMkLst>
        </pc:spChg>
        <pc:spChg chg="del">
          <ac:chgData name="Guangpu Li" userId="a9ffafd1-861d-4b38-b633-c19304a1f8fb" providerId="ADAL" clId="{4C830F57-30B3-481E-98AD-39489010C9B5}" dt="2019-10-13T21:39:19.533" v="12920" actId="478"/>
          <ac:spMkLst>
            <pc:docMk/>
            <pc:sldMk cId="808071872" sldId="316"/>
            <ac:spMk id="12" creationId="{7BCC3610-38BC-4DEF-B4D4-775E64F61A18}"/>
          </ac:spMkLst>
        </pc:spChg>
        <pc:spChg chg="del">
          <ac:chgData name="Guangpu Li" userId="a9ffafd1-861d-4b38-b633-c19304a1f8fb" providerId="ADAL" clId="{4C830F57-30B3-481E-98AD-39489010C9B5}" dt="2019-10-13T21:39:17.684" v="12919" actId="478"/>
          <ac:spMkLst>
            <pc:docMk/>
            <pc:sldMk cId="808071872" sldId="316"/>
            <ac:spMk id="13" creationId="{047FF41F-881F-4EF1-BAC4-E2AEFE11B94E}"/>
          </ac:spMkLst>
        </pc:spChg>
        <pc:spChg chg="del">
          <ac:chgData name="Guangpu Li" userId="a9ffafd1-861d-4b38-b633-c19304a1f8fb" providerId="ADAL" clId="{4C830F57-30B3-481E-98AD-39489010C9B5}" dt="2019-10-13T21:39:19.533" v="12920" actId="478"/>
          <ac:spMkLst>
            <pc:docMk/>
            <pc:sldMk cId="808071872" sldId="316"/>
            <ac:spMk id="14" creationId="{0585C269-5A5B-4575-A15F-6D676473A234}"/>
          </ac:spMkLst>
        </pc:spChg>
        <pc:spChg chg="del">
          <ac:chgData name="Guangpu Li" userId="a9ffafd1-861d-4b38-b633-c19304a1f8fb" providerId="ADAL" clId="{4C830F57-30B3-481E-98AD-39489010C9B5}" dt="2019-10-13T21:39:19.533" v="12920" actId="478"/>
          <ac:spMkLst>
            <pc:docMk/>
            <pc:sldMk cId="808071872" sldId="316"/>
            <ac:spMk id="15" creationId="{3FD68B3A-4D09-4344-871B-4D3B70951B39}"/>
          </ac:spMkLst>
        </pc:spChg>
        <pc:spChg chg="add">
          <ac:chgData name="Guangpu Li" userId="a9ffafd1-861d-4b38-b633-c19304a1f8fb" providerId="ADAL" clId="{4C830F57-30B3-481E-98AD-39489010C9B5}" dt="2019-10-13T21:39:27.365" v="12921"/>
          <ac:spMkLst>
            <pc:docMk/>
            <pc:sldMk cId="808071872" sldId="316"/>
            <ac:spMk id="17" creationId="{692900C3-0859-4FB3-A5AB-100C4583D21C}"/>
          </ac:spMkLst>
        </pc:spChg>
        <pc:spChg chg="mod">
          <ac:chgData name="Guangpu Li" userId="a9ffafd1-861d-4b38-b633-c19304a1f8fb" providerId="ADAL" clId="{4C830F57-30B3-481E-98AD-39489010C9B5}" dt="2019-10-13T21:39:08.121" v="12914" actId="164"/>
          <ac:spMkLst>
            <pc:docMk/>
            <pc:sldMk cId="808071872" sldId="316"/>
            <ac:spMk id="19" creationId="{4001EAD9-72E6-4CF9-B869-FB7E79C4CF4B}"/>
          </ac:spMkLst>
        </pc:spChg>
        <pc:spChg chg="mod">
          <ac:chgData name="Guangpu Li" userId="a9ffafd1-861d-4b38-b633-c19304a1f8fb" providerId="ADAL" clId="{4C830F57-30B3-481E-98AD-39489010C9B5}" dt="2019-10-13T21:39:08.121" v="12914" actId="164"/>
          <ac:spMkLst>
            <pc:docMk/>
            <pc:sldMk cId="808071872" sldId="316"/>
            <ac:spMk id="20" creationId="{6273AFB1-8FD5-4360-B541-F3BF529A60C7}"/>
          </ac:spMkLst>
        </pc:spChg>
        <pc:spChg chg="add">
          <ac:chgData name="Guangpu Li" userId="a9ffafd1-861d-4b38-b633-c19304a1f8fb" providerId="ADAL" clId="{4C830F57-30B3-481E-98AD-39489010C9B5}" dt="2019-10-13T21:39:27.365" v="12921"/>
          <ac:spMkLst>
            <pc:docMk/>
            <pc:sldMk cId="808071872" sldId="316"/>
            <ac:spMk id="21" creationId="{496932F4-77DB-4684-B6BF-F53A8A58F46C}"/>
          </ac:spMkLst>
        </pc:spChg>
        <pc:spChg chg="add">
          <ac:chgData name="Guangpu Li" userId="a9ffafd1-861d-4b38-b633-c19304a1f8fb" providerId="ADAL" clId="{4C830F57-30B3-481E-98AD-39489010C9B5}" dt="2019-10-13T21:39:27.365" v="12921"/>
          <ac:spMkLst>
            <pc:docMk/>
            <pc:sldMk cId="808071872" sldId="316"/>
            <ac:spMk id="22" creationId="{B777FC36-618B-427C-8B8A-D97A5115C406}"/>
          </ac:spMkLst>
        </pc:spChg>
        <pc:spChg chg="add">
          <ac:chgData name="Guangpu Li" userId="a9ffafd1-861d-4b38-b633-c19304a1f8fb" providerId="ADAL" clId="{4C830F57-30B3-481E-98AD-39489010C9B5}" dt="2019-10-13T21:39:27.365" v="12921"/>
          <ac:spMkLst>
            <pc:docMk/>
            <pc:sldMk cId="808071872" sldId="316"/>
            <ac:spMk id="23" creationId="{84ABC51E-79A9-4EE9-8588-1569E7957A47}"/>
          </ac:spMkLst>
        </pc:spChg>
        <pc:spChg chg="add">
          <ac:chgData name="Guangpu Li" userId="a9ffafd1-861d-4b38-b633-c19304a1f8fb" providerId="ADAL" clId="{4C830F57-30B3-481E-98AD-39489010C9B5}" dt="2019-10-13T21:39:27.365" v="12921"/>
          <ac:spMkLst>
            <pc:docMk/>
            <pc:sldMk cId="808071872" sldId="316"/>
            <ac:spMk id="24" creationId="{A720B314-9F76-40FD-93BF-270041124A3B}"/>
          </ac:spMkLst>
        </pc:spChg>
        <pc:spChg chg="add">
          <ac:chgData name="Guangpu Li" userId="a9ffafd1-861d-4b38-b633-c19304a1f8fb" providerId="ADAL" clId="{4C830F57-30B3-481E-98AD-39489010C9B5}" dt="2019-10-13T21:39:27.365" v="12921"/>
          <ac:spMkLst>
            <pc:docMk/>
            <pc:sldMk cId="808071872" sldId="316"/>
            <ac:spMk id="25" creationId="{F6610799-8FC4-46D8-8CC0-E7443BDDC16E}"/>
          </ac:spMkLst>
        </pc:spChg>
        <pc:spChg chg="add">
          <ac:chgData name="Guangpu Li" userId="a9ffafd1-861d-4b38-b633-c19304a1f8fb" providerId="ADAL" clId="{4C830F57-30B3-481E-98AD-39489010C9B5}" dt="2019-10-13T21:39:27.365" v="12921"/>
          <ac:spMkLst>
            <pc:docMk/>
            <pc:sldMk cId="808071872" sldId="316"/>
            <ac:spMk id="26" creationId="{458EF3AC-33C0-4FEB-B5ED-1E71C0B9EB48}"/>
          </ac:spMkLst>
        </pc:spChg>
        <pc:spChg chg="add">
          <ac:chgData name="Guangpu Li" userId="a9ffafd1-861d-4b38-b633-c19304a1f8fb" providerId="ADAL" clId="{4C830F57-30B3-481E-98AD-39489010C9B5}" dt="2019-10-13T21:39:27.365" v="12921"/>
          <ac:spMkLst>
            <pc:docMk/>
            <pc:sldMk cId="808071872" sldId="316"/>
            <ac:spMk id="27" creationId="{0DCE2BB0-1F90-4AE0-81CE-775A93089ABE}"/>
          </ac:spMkLst>
        </pc:spChg>
        <pc:spChg chg="add">
          <ac:chgData name="Guangpu Li" userId="a9ffafd1-861d-4b38-b633-c19304a1f8fb" providerId="ADAL" clId="{4C830F57-30B3-481E-98AD-39489010C9B5}" dt="2019-10-13T21:39:27.365" v="12921"/>
          <ac:spMkLst>
            <pc:docMk/>
            <pc:sldMk cId="808071872" sldId="316"/>
            <ac:spMk id="28" creationId="{A52922B4-9887-40E1-8318-E3E01565F0A5}"/>
          </ac:spMkLst>
        </pc:spChg>
        <pc:grpChg chg="add mod">
          <ac:chgData name="Guangpu Li" userId="a9ffafd1-861d-4b38-b633-c19304a1f8fb" providerId="ADAL" clId="{4C830F57-30B3-481E-98AD-39489010C9B5}" dt="2019-10-13T21:39:41.415" v="12926" actId="1076"/>
          <ac:grpSpMkLst>
            <pc:docMk/>
            <pc:sldMk cId="808071872" sldId="316"/>
            <ac:grpSpMk id="3" creationId="{63C2498F-FC75-48BA-A6B0-8CEF5840D968}"/>
          </ac:grpSpMkLst>
        </pc:grpChg>
        <pc:grpChg chg="add mod">
          <ac:chgData name="Guangpu Li" userId="a9ffafd1-861d-4b38-b633-c19304a1f8fb" providerId="ADAL" clId="{4C830F57-30B3-481E-98AD-39489010C9B5}" dt="2019-10-13T21:41:49.497" v="12951" actId="1076"/>
          <ac:grpSpMkLst>
            <pc:docMk/>
            <pc:sldMk cId="808071872" sldId="316"/>
            <ac:grpSpMk id="30" creationId="{A0147D5A-232B-4664-A836-BC3487E22927}"/>
          </ac:grpSpMkLst>
        </pc:grpChg>
        <pc:picChg chg="mod">
          <ac:chgData name="Guangpu Li" userId="a9ffafd1-861d-4b38-b633-c19304a1f8fb" providerId="ADAL" clId="{4C830F57-30B3-481E-98AD-39489010C9B5}" dt="2019-10-13T21:41:46.273" v="12950" actId="1076"/>
          <ac:picMkLst>
            <pc:docMk/>
            <pc:sldMk cId="808071872" sldId="316"/>
            <ac:picMk id="16" creationId="{B97207A9-9F37-4569-A712-6B2E2838507C}"/>
          </ac:picMkLst>
        </pc:picChg>
        <pc:cxnChg chg="del">
          <ac:chgData name="Guangpu Li" userId="a9ffafd1-861d-4b38-b633-c19304a1f8fb" providerId="ADAL" clId="{4C830F57-30B3-481E-98AD-39489010C9B5}" dt="2019-10-13T21:39:14.729" v="12916" actId="478"/>
          <ac:cxnSpMkLst>
            <pc:docMk/>
            <pc:sldMk cId="808071872" sldId="316"/>
            <ac:cxnSpMk id="5" creationId="{6F742E67-788E-4DF9-9A34-BC39CFB936AA}"/>
          </ac:cxnSpMkLst>
        </pc:cxnChg>
        <pc:cxnChg chg="del">
          <ac:chgData name="Guangpu Li" userId="a9ffafd1-861d-4b38-b633-c19304a1f8fb" providerId="ADAL" clId="{4C830F57-30B3-481E-98AD-39489010C9B5}" dt="2019-10-13T21:39:19.533" v="12920" actId="478"/>
          <ac:cxnSpMkLst>
            <pc:docMk/>
            <pc:sldMk cId="808071872" sldId="316"/>
            <ac:cxnSpMk id="6" creationId="{B4DFC256-F713-4B32-8B8A-26F99A400898}"/>
          </ac:cxnSpMkLst>
        </pc:cxnChg>
        <pc:cxnChg chg="add">
          <ac:chgData name="Guangpu Li" userId="a9ffafd1-861d-4b38-b633-c19304a1f8fb" providerId="ADAL" clId="{4C830F57-30B3-481E-98AD-39489010C9B5}" dt="2019-10-13T21:39:27.365" v="12921"/>
          <ac:cxnSpMkLst>
            <pc:docMk/>
            <pc:sldMk cId="808071872" sldId="316"/>
            <ac:cxnSpMk id="18" creationId="{FC095D2F-A0DF-468F-B9D0-A21128E50D2E}"/>
          </ac:cxnSpMkLst>
        </pc:cxnChg>
        <pc:cxnChg chg="add">
          <ac:chgData name="Guangpu Li" userId="a9ffafd1-861d-4b38-b633-c19304a1f8fb" providerId="ADAL" clId="{4C830F57-30B3-481E-98AD-39489010C9B5}" dt="2019-10-13T21:39:27.365" v="12921"/>
          <ac:cxnSpMkLst>
            <pc:docMk/>
            <pc:sldMk cId="808071872" sldId="316"/>
            <ac:cxnSpMk id="29" creationId="{EA46B81A-4FCF-4AEB-9938-D9C885A39E8E}"/>
          </ac:cxnSpMkLst>
        </pc:cxnChg>
      </pc:sldChg>
      <pc:sldChg chg="modSp add del modNotesTx">
        <pc:chgData name="Guangpu Li" userId="a9ffafd1-861d-4b38-b633-c19304a1f8fb" providerId="ADAL" clId="{4C830F57-30B3-481E-98AD-39489010C9B5}" dt="2019-10-20T02:42:24.987" v="35032" actId="2696"/>
        <pc:sldMkLst>
          <pc:docMk/>
          <pc:sldMk cId="2148761979" sldId="317"/>
        </pc:sldMkLst>
        <pc:spChg chg="mod">
          <ac:chgData name="Guangpu Li" userId="a9ffafd1-861d-4b38-b633-c19304a1f8fb" providerId="ADAL" clId="{4C830F57-30B3-481E-98AD-39489010C9B5}" dt="2019-10-13T01:13:05.508" v="11113" actId="113"/>
          <ac:spMkLst>
            <pc:docMk/>
            <pc:sldMk cId="2148761979" sldId="317"/>
            <ac:spMk id="3" creationId="{EF24A8D3-15AB-4E65-8BA2-DF14B7EA8404}"/>
          </ac:spMkLst>
        </pc:spChg>
      </pc:sldChg>
      <pc:sldChg chg="addSp delSp modSp add del delAnim modAnim addCm modCm modNotesTx">
        <pc:chgData name="Guangpu Li" userId="a9ffafd1-861d-4b38-b633-c19304a1f8fb" providerId="ADAL" clId="{4C830F57-30B3-481E-98AD-39489010C9B5}" dt="2019-10-20T02:42:25.004" v="35036" actId="2696"/>
        <pc:sldMkLst>
          <pc:docMk/>
          <pc:sldMk cId="1294638682" sldId="318"/>
        </pc:sldMkLst>
        <pc:spChg chg="mod">
          <ac:chgData name="Guangpu Li" userId="a9ffafd1-861d-4b38-b633-c19304a1f8fb" providerId="ADAL" clId="{4C830F57-30B3-481E-98AD-39489010C9B5}" dt="2019-10-17T17:32:21.660" v="31940" actId="20577"/>
          <ac:spMkLst>
            <pc:docMk/>
            <pc:sldMk cId="1294638682" sldId="318"/>
            <ac:spMk id="4" creationId="{18EEC2D1-E9CF-4C61-9DE7-A1BA2AAB636F}"/>
          </ac:spMkLst>
        </pc:spChg>
        <pc:spChg chg="mod">
          <ac:chgData name="Guangpu Li" userId="a9ffafd1-861d-4b38-b633-c19304a1f8fb" providerId="ADAL" clId="{4C830F57-30B3-481E-98AD-39489010C9B5}" dt="2019-10-17T16:41:34.798" v="31096" actId="1076"/>
          <ac:spMkLst>
            <pc:docMk/>
            <pc:sldMk cId="1294638682" sldId="318"/>
            <ac:spMk id="5" creationId="{98165952-2A11-4DB1-892C-E73354BE03C4}"/>
          </ac:spMkLst>
        </pc:spChg>
        <pc:spChg chg="mod">
          <ac:chgData name="Guangpu Li" userId="a9ffafd1-861d-4b38-b633-c19304a1f8fb" providerId="ADAL" clId="{4C830F57-30B3-481E-98AD-39489010C9B5}" dt="2019-10-17T16:41:34.798" v="31096" actId="1076"/>
          <ac:spMkLst>
            <pc:docMk/>
            <pc:sldMk cId="1294638682" sldId="318"/>
            <ac:spMk id="6" creationId="{8AFCA9DE-30ED-4C7E-B659-187EFCACFC57}"/>
          </ac:spMkLst>
        </pc:spChg>
        <pc:spChg chg="mod">
          <ac:chgData name="Guangpu Li" userId="a9ffafd1-861d-4b38-b633-c19304a1f8fb" providerId="ADAL" clId="{4C830F57-30B3-481E-98AD-39489010C9B5}" dt="2019-10-17T17:31:20.667" v="31904" actId="20577"/>
          <ac:spMkLst>
            <pc:docMk/>
            <pc:sldMk cId="1294638682" sldId="318"/>
            <ac:spMk id="7" creationId="{471F7729-2D67-42E8-97AE-3DDF9B56ABE2}"/>
          </ac:spMkLst>
        </pc:spChg>
        <pc:spChg chg="mod">
          <ac:chgData name="Guangpu Li" userId="a9ffafd1-861d-4b38-b633-c19304a1f8fb" providerId="ADAL" clId="{4C830F57-30B3-481E-98AD-39489010C9B5}" dt="2019-10-17T16:41:28.900" v="31095" actId="1076"/>
          <ac:spMkLst>
            <pc:docMk/>
            <pc:sldMk cId="1294638682" sldId="318"/>
            <ac:spMk id="8" creationId="{E196C008-0684-4955-B45D-65EB3C0241C4}"/>
          </ac:spMkLst>
        </pc:spChg>
        <pc:spChg chg="add del mod">
          <ac:chgData name="Guangpu Li" userId="a9ffafd1-861d-4b38-b633-c19304a1f8fb" providerId="ADAL" clId="{4C830F57-30B3-481E-98AD-39489010C9B5}" dt="2019-10-13T22:35:29.562" v="13623" actId="478"/>
          <ac:spMkLst>
            <pc:docMk/>
            <pc:sldMk cId="1294638682" sldId="318"/>
            <ac:spMk id="11" creationId="{FBDBC0F9-12F2-45DF-A549-665E3784F517}"/>
          </ac:spMkLst>
        </pc:spChg>
        <pc:spChg chg="add mod">
          <ac:chgData name="Guangpu Li" userId="a9ffafd1-861d-4b38-b633-c19304a1f8fb" providerId="ADAL" clId="{4C830F57-30B3-481E-98AD-39489010C9B5}" dt="2019-10-17T16:41:28.900" v="31095" actId="1076"/>
          <ac:spMkLst>
            <pc:docMk/>
            <pc:sldMk cId="1294638682" sldId="318"/>
            <ac:spMk id="13" creationId="{CDAC1BC6-BF12-42BD-947E-A73E7CC07B44}"/>
          </ac:spMkLst>
        </pc:spChg>
        <pc:spChg chg="del">
          <ac:chgData name="Guangpu Li" userId="a9ffafd1-861d-4b38-b633-c19304a1f8fb" providerId="ADAL" clId="{4C830F57-30B3-481E-98AD-39489010C9B5}" dt="2019-10-13T01:18:06.776" v="11134" actId="478"/>
          <ac:spMkLst>
            <pc:docMk/>
            <pc:sldMk cId="1294638682" sldId="318"/>
            <ac:spMk id="15" creationId="{B1BB5C2E-5961-40FF-9BFD-3AE49E3D9843}"/>
          </ac:spMkLst>
        </pc:spChg>
        <pc:spChg chg="add mod">
          <ac:chgData name="Guangpu Li" userId="a9ffafd1-861d-4b38-b633-c19304a1f8fb" providerId="ADAL" clId="{4C830F57-30B3-481E-98AD-39489010C9B5}" dt="2019-10-17T16:42:49.695" v="31127" actId="207"/>
          <ac:spMkLst>
            <pc:docMk/>
            <pc:sldMk cId="1294638682" sldId="318"/>
            <ac:spMk id="16" creationId="{8316F366-5FFC-419A-A63E-276A209B7AAD}"/>
          </ac:spMkLst>
        </pc:spChg>
        <pc:spChg chg="del">
          <ac:chgData name="Guangpu Li" userId="a9ffafd1-861d-4b38-b633-c19304a1f8fb" providerId="ADAL" clId="{4C830F57-30B3-481E-98AD-39489010C9B5}" dt="2019-10-13T01:18:09.289" v="11136" actId="478"/>
          <ac:spMkLst>
            <pc:docMk/>
            <pc:sldMk cId="1294638682" sldId="318"/>
            <ac:spMk id="18" creationId="{7C14C139-F737-423A-ACE0-9CA8625D186C}"/>
          </ac:spMkLst>
        </pc:spChg>
        <pc:spChg chg="add mod">
          <ac:chgData name="Guangpu Li" userId="a9ffafd1-861d-4b38-b633-c19304a1f8fb" providerId="ADAL" clId="{4C830F57-30B3-481E-98AD-39489010C9B5}" dt="2019-10-17T16:41:42.927" v="31097" actId="1076"/>
          <ac:spMkLst>
            <pc:docMk/>
            <pc:sldMk cId="1294638682" sldId="318"/>
            <ac:spMk id="19" creationId="{2B028BA6-2E24-46D4-BA95-FBD8E8BDEA8F}"/>
          </ac:spMkLst>
        </pc:spChg>
        <pc:spChg chg="del">
          <ac:chgData name="Guangpu Li" userId="a9ffafd1-861d-4b38-b633-c19304a1f8fb" providerId="ADAL" clId="{4C830F57-30B3-481E-98AD-39489010C9B5}" dt="2019-10-13T01:18:11.335" v="11138" actId="478"/>
          <ac:spMkLst>
            <pc:docMk/>
            <pc:sldMk cId="1294638682" sldId="318"/>
            <ac:spMk id="20" creationId="{A0BE303B-5224-44D1-ABBA-A2295D3268E2}"/>
          </ac:spMkLst>
        </pc:spChg>
        <pc:spChg chg="del">
          <ac:chgData name="Guangpu Li" userId="a9ffafd1-861d-4b38-b633-c19304a1f8fb" providerId="ADAL" clId="{4C830F57-30B3-481E-98AD-39489010C9B5}" dt="2019-10-13T01:18:13.462" v="11140" actId="478"/>
          <ac:spMkLst>
            <pc:docMk/>
            <pc:sldMk cId="1294638682" sldId="318"/>
            <ac:spMk id="22" creationId="{649FAC57-5D18-422D-8F5A-539712350755}"/>
          </ac:spMkLst>
        </pc:spChg>
        <pc:spChg chg="del">
          <ac:chgData name="Guangpu Li" userId="a9ffafd1-861d-4b38-b633-c19304a1f8fb" providerId="ADAL" clId="{4C830F57-30B3-481E-98AD-39489010C9B5}" dt="2019-10-13T01:18:16.007" v="11142" actId="478"/>
          <ac:spMkLst>
            <pc:docMk/>
            <pc:sldMk cId="1294638682" sldId="318"/>
            <ac:spMk id="25" creationId="{BAC51159-5109-4F25-828B-359BCA2F32AA}"/>
          </ac:spMkLst>
        </pc:spChg>
        <pc:spChg chg="del">
          <ac:chgData name="Guangpu Li" userId="a9ffafd1-861d-4b38-b633-c19304a1f8fb" providerId="ADAL" clId="{4C830F57-30B3-481E-98AD-39489010C9B5}" dt="2019-10-13T01:18:17.222" v="11143" actId="478"/>
          <ac:spMkLst>
            <pc:docMk/>
            <pc:sldMk cId="1294638682" sldId="318"/>
            <ac:spMk id="26" creationId="{F511D02E-0A8C-4092-B8AB-E1E9BA771E8F}"/>
          </ac:spMkLst>
        </pc:spChg>
        <pc:grpChg chg="add del mod">
          <ac:chgData name="Guangpu Li" userId="a9ffafd1-861d-4b38-b633-c19304a1f8fb" providerId="ADAL" clId="{4C830F57-30B3-481E-98AD-39489010C9B5}" dt="2019-10-16T18:21:26.647" v="20563" actId="478"/>
          <ac:grpSpMkLst>
            <pc:docMk/>
            <pc:sldMk cId="1294638682" sldId="318"/>
            <ac:grpSpMk id="15" creationId="{C76A79E4-E38C-493C-9B85-F840A2F34228}"/>
          </ac:grpSpMkLst>
        </pc:grpChg>
        <pc:graphicFrameChg chg="del">
          <ac:chgData name="Guangpu Li" userId="a9ffafd1-861d-4b38-b633-c19304a1f8fb" providerId="ADAL" clId="{4C830F57-30B3-481E-98AD-39489010C9B5}" dt="2019-10-13T01:18:08.585" v="11135" actId="478"/>
          <ac:graphicFrameMkLst>
            <pc:docMk/>
            <pc:sldMk cId="1294638682" sldId="318"/>
            <ac:graphicFrameMk id="14" creationId="{CDD5D980-5837-4FE2-9C74-5C8772F8C967}"/>
          </ac:graphicFrameMkLst>
        </pc:graphicFrameChg>
        <pc:picChg chg="add del mod">
          <ac:chgData name="Guangpu Li" userId="a9ffafd1-861d-4b38-b633-c19304a1f8fb" providerId="ADAL" clId="{4C830F57-30B3-481E-98AD-39489010C9B5}" dt="2019-10-16T18:21:27.375" v="20564" actId="478"/>
          <ac:picMkLst>
            <pc:docMk/>
            <pc:sldMk cId="1294638682" sldId="318"/>
            <ac:picMk id="14" creationId="{469B2F95-8198-428F-82F6-8E515949BDE4}"/>
          </ac:picMkLst>
        </pc:picChg>
        <pc:cxnChg chg="mod">
          <ac:chgData name="Guangpu Li" userId="a9ffafd1-861d-4b38-b633-c19304a1f8fb" providerId="ADAL" clId="{4C830F57-30B3-481E-98AD-39489010C9B5}" dt="2019-10-17T16:41:28.900" v="31095" actId="1076"/>
          <ac:cxnSpMkLst>
            <pc:docMk/>
            <pc:sldMk cId="1294638682" sldId="318"/>
            <ac:cxnSpMk id="9" creationId="{2949D8D0-EF6D-4B4B-8018-5E34D3A08A37}"/>
          </ac:cxnSpMkLst>
        </pc:cxnChg>
        <pc:cxnChg chg="mod">
          <ac:chgData name="Guangpu Li" userId="a9ffafd1-861d-4b38-b633-c19304a1f8fb" providerId="ADAL" clId="{4C830F57-30B3-481E-98AD-39489010C9B5}" dt="2019-10-17T16:42:06.524" v="31100" actId="693"/>
          <ac:cxnSpMkLst>
            <pc:docMk/>
            <pc:sldMk cId="1294638682" sldId="318"/>
            <ac:cxnSpMk id="10" creationId="{C20E0339-CB33-47BB-BFF2-7B3447280475}"/>
          </ac:cxnSpMkLst>
        </pc:cxnChg>
        <pc:cxnChg chg="mod">
          <ac:chgData name="Guangpu Li" userId="a9ffafd1-861d-4b38-b633-c19304a1f8fb" providerId="ADAL" clId="{4C830F57-30B3-481E-98AD-39489010C9B5}" dt="2019-10-17T16:41:34.798" v="31096" actId="1076"/>
          <ac:cxnSpMkLst>
            <pc:docMk/>
            <pc:sldMk cId="1294638682" sldId="318"/>
            <ac:cxnSpMk id="12" creationId="{3850D260-F7D1-44F8-9C88-499EEB33B8C8}"/>
          </ac:cxnSpMkLst>
        </pc:cxnChg>
        <pc:cxnChg chg="del">
          <ac:chgData name="Guangpu Li" userId="a9ffafd1-861d-4b38-b633-c19304a1f8fb" providerId="ADAL" clId="{4C830F57-30B3-481E-98AD-39489010C9B5}" dt="2019-10-13T01:18:09.933" v="11137" actId="478"/>
          <ac:cxnSpMkLst>
            <pc:docMk/>
            <pc:sldMk cId="1294638682" sldId="318"/>
            <ac:cxnSpMk id="16" creationId="{D5E2D2EE-3ED2-4EED-B1FB-E0D78651F772}"/>
          </ac:cxnSpMkLst>
        </pc:cxnChg>
        <pc:cxnChg chg="del">
          <ac:chgData name="Guangpu Li" userId="a9ffafd1-861d-4b38-b633-c19304a1f8fb" providerId="ADAL" clId="{4C830F57-30B3-481E-98AD-39489010C9B5}" dt="2019-10-13T01:18:11.909" v="11139" actId="478"/>
          <ac:cxnSpMkLst>
            <pc:docMk/>
            <pc:sldMk cId="1294638682" sldId="318"/>
            <ac:cxnSpMk id="19" creationId="{A6F468D5-EFA9-42A5-87FE-1536E545E00A}"/>
          </ac:cxnSpMkLst>
        </pc:cxnChg>
        <pc:cxnChg chg="del mod">
          <ac:chgData name="Guangpu Li" userId="a9ffafd1-861d-4b38-b633-c19304a1f8fb" providerId="ADAL" clId="{4C830F57-30B3-481E-98AD-39489010C9B5}" dt="2019-10-13T01:18:14.832" v="11141" actId="478"/>
          <ac:cxnSpMkLst>
            <pc:docMk/>
            <pc:sldMk cId="1294638682" sldId="318"/>
            <ac:cxnSpMk id="24" creationId="{F0993914-3B75-4F00-8423-EBFE399F8B36}"/>
          </ac:cxnSpMkLst>
        </pc:cxnChg>
      </pc:sldChg>
      <pc:sldChg chg="modSp add del">
        <pc:chgData name="Guangpu Li" userId="a9ffafd1-861d-4b38-b633-c19304a1f8fb" providerId="ADAL" clId="{4C830F57-30B3-481E-98AD-39489010C9B5}" dt="2019-10-13T01:44:11.587" v="11220" actId="2696"/>
        <pc:sldMkLst>
          <pc:docMk/>
          <pc:sldMk cId="3389907890" sldId="319"/>
        </pc:sldMkLst>
        <pc:spChg chg="mod">
          <ac:chgData name="Guangpu Li" userId="a9ffafd1-861d-4b38-b633-c19304a1f8fb" providerId="ADAL" clId="{4C830F57-30B3-481E-98AD-39489010C9B5}" dt="2019-10-13T01:43:42.788" v="11213" actId="113"/>
          <ac:spMkLst>
            <pc:docMk/>
            <pc:sldMk cId="3389907890" sldId="319"/>
            <ac:spMk id="3" creationId="{EF24A8D3-15AB-4E65-8BA2-DF14B7EA8404}"/>
          </ac:spMkLst>
        </pc:spChg>
      </pc:sldChg>
      <pc:sldChg chg="add del">
        <pc:chgData name="Guangpu Li" userId="a9ffafd1-861d-4b38-b633-c19304a1f8fb" providerId="ADAL" clId="{4C830F57-30B3-481E-98AD-39489010C9B5}" dt="2019-10-13T01:44:10.670" v="11219" actId="2696"/>
        <pc:sldMkLst>
          <pc:docMk/>
          <pc:sldMk cId="1092956056" sldId="320"/>
        </pc:sldMkLst>
      </pc:sldChg>
      <pc:sldChg chg="add del">
        <pc:chgData name="Guangpu Li" userId="a9ffafd1-861d-4b38-b633-c19304a1f8fb" providerId="ADAL" clId="{4C830F57-30B3-481E-98AD-39489010C9B5}" dt="2019-10-13T01:44:00.863" v="11216" actId="2696"/>
        <pc:sldMkLst>
          <pc:docMk/>
          <pc:sldMk cId="760558278" sldId="321"/>
        </pc:sldMkLst>
      </pc:sldChg>
      <pc:sldChg chg="modSp add del delCm modNotesTx">
        <pc:chgData name="Guangpu Li" userId="a9ffafd1-861d-4b38-b633-c19304a1f8fb" providerId="ADAL" clId="{4C830F57-30B3-481E-98AD-39489010C9B5}" dt="2019-10-20T02:42:25.053" v="35048" actId="2696"/>
        <pc:sldMkLst>
          <pc:docMk/>
          <pc:sldMk cId="1773784302" sldId="321"/>
        </pc:sldMkLst>
        <pc:spChg chg="mod">
          <ac:chgData name="Guangpu Li" userId="a9ffafd1-861d-4b38-b633-c19304a1f8fb" providerId="ADAL" clId="{4C830F57-30B3-481E-98AD-39489010C9B5}" dt="2019-10-13T01:44:21.215" v="11224" actId="207"/>
          <ac:spMkLst>
            <pc:docMk/>
            <pc:sldMk cId="1773784302" sldId="321"/>
            <ac:spMk id="3" creationId="{EF24A8D3-15AB-4E65-8BA2-DF14B7EA8404}"/>
          </ac:spMkLst>
        </pc:spChg>
      </pc:sldChg>
      <pc:sldChg chg="addSp delSp modSp add del mod delAnim modAnim modNotesTx">
        <pc:chgData name="Guangpu Li" userId="a9ffafd1-861d-4b38-b633-c19304a1f8fb" providerId="ADAL" clId="{4C830F57-30B3-481E-98AD-39489010C9B5}" dt="2019-10-20T02:42:25.064" v="35052" actId="2696"/>
        <pc:sldMkLst>
          <pc:docMk/>
          <pc:sldMk cId="3803153809" sldId="322"/>
        </pc:sldMkLst>
        <pc:spChg chg="mod">
          <ac:chgData name="Guangpu Li" userId="a9ffafd1-861d-4b38-b633-c19304a1f8fb" providerId="ADAL" clId="{4C830F57-30B3-481E-98AD-39489010C9B5}" dt="2019-10-13T02:19:39.525" v="11910"/>
          <ac:spMkLst>
            <pc:docMk/>
            <pc:sldMk cId="3803153809" sldId="322"/>
            <ac:spMk id="3" creationId="{59EFC8A6-DD7F-437C-A746-29BFC6DDD8D7}"/>
          </ac:spMkLst>
        </pc:spChg>
        <pc:spChg chg="mod">
          <ac:chgData name="Guangpu Li" userId="a9ffafd1-861d-4b38-b633-c19304a1f8fb" providerId="ADAL" clId="{4C830F57-30B3-481E-98AD-39489010C9B5}" dt="2019-10-13T02:20:47.680" v="12031" actId="207"/>
          <ac:spMkLst>
            <pc:docMk/>
            <pc:sldMk cId="3803153809" sldId="322"/>
            <ac:spMk id="4" creationId="{01A11D35-EED4-49B6-9289-A8B71D92C04F}"/>
          </ac:spMkLst>
        </pc:spChg>
        <pc:spChg chg="add mod">
          <ac:chgData name="Guangpu Li" userId="a9ffafd1-861d-4b38-b633-c19304a1f8fb" providerId="ADAL" clId="{4C830F57-30B3-481E-98AD-39489010C9B5}" dt="2019-10-17T17:51:15.041" v="32027" actId="20577"/>
          <ac:spMkLst>
            <pc:docMk/>
            <pc:sldMk cId="3803153809" sldId="322"/>
            <ac:spMk id="6" creationId="{E7FC8D0E-DE3C-4BB2-AE89-C655EA360D1B}"/>
          </ac:spMkLst>
        </pc:spChg>
        <pc:spChg chg="mod">
          <ac:chgData name="Guangpu Li" userId="a9ffafd1-861d-4b38-b633-c19304a1f8fb" providerId="ADAL" clId="{4C830F57-30B3-481E-98AD-39489010C9B5}" dt="2019-10-13T01:45:52.395" v="11244" actId="20577"/>
          <ac:spMkLst>
            <pc:docMk/>
            <pc:sldMk cId="3803153809" sldId="322"/>
            <ac:spMk id="7" creationId="{471F7729-2D67-42E8-97AE-3DDF9B56ABE2}"/>
          </ac:spMkLst>
        </pc:spChg>
        <pc:spChg chg="add del mod">
          <ac:chgData name="Guangpu Li" userId="a9ffafd1-861d-4b38-b633-c19304a1f8fb" providerId="ADAL" clId="{4C830F57-30B3-481E-98AD-39489010C9B5}" dt="2019-10-14T01:49:31.839" v="13938" actId="478"/>
          <ac:spMkLst>
            <pc:docMk/>
            <pc:sldMk cId="3803153809" sldId="322"/>
            <ac:spMk id="12" creationId="{9F12C59C-EA66-4BD0-B62E-8517C7BBC229}"/>
          </ac:spMkLst>
        </pc:spChg>
        <pc:spChg chg="del mod">
          <ac:chgData name="Guangpu Li" userId="a9ffafd1-861d-4b38-b633-c19304a1f8fb" providerId="ADAL" clId="{4C830F57-30B3-481E-98AD-39489010C9B5}" dt="2019-10-14T01:38:17.182" v="13715" actId="478"/>
          <ac:spMkLst>
            <pc:docMk/>
            <pc:sldMk cId="3803153809" sldId="322"/>
            <ac:spMk id="13" creationId="{F923D34F-B840-46B0-9BF8-DA0833E5F21F}"/>
          </ac:spMkLst>
        </pc:spChg>
        <pc:spChg chg="add del mod">
          <ac:chgData name="Guangpu Li" userId="a9ffafd1-861d-4b38-b633-c19304a1f8fb" providerId="ADAL" clId="{4C830F57-30B3-481E-98AD-39489010C9B5}" dt="2019-10-14T01:49:31.839" v="13938" actId="478"/>
          <ac:spMkLst>
            <pc:docMk/>
            <pc:sldMk cId="3803153809" sldId="322"/>
            <ac:spMk id="14" creationId="{0DDE34CB-1A15-4D19-8134-96578BE13B00}"/>
          </ac:spMkLst>
        </pc:spChg>
        <pc:spChg chg="add del mod">
          <ac:chgData name="Guangpu Li" userId="a9ffafd1-861d-4b38-b633-c19304a1f8fb" providerId="ADAL" clId="{4C830F57-30B3-481E-98AD-39489010C9B5}" dt="2019-10-14T01:49:31.839" v="13938" actId="478"/>
          <ac:spMkLst>
            <pc:docMk/>
            <pc:sldMk cId="3803153809" sldId="322"/>
            <ac:spMk id="15" creationId="{E7CF2471-9CA8-48DD-BA61-2D8215EB1613}"/>
          </ac:spMkLst>
        </pc:spChg>
        <pc:spChg chg="add del mod">
          <ac:chgData name="Guangpu Li" userId="a9ffafd1-861d-4b38-b633-c19304a1f8fb" providerId="ADAL" clId="{4C830F57-30B3-481E-98AD-39489010C9B5}" dt="2019-10-14T01:49:31.839" v="13938" actId="478"/>
          <ac:spMkLst>
            <pc:docMk/>
            <pc:sldMk cId="3803153809" sldId="322"/>
            <ac:spMk id="16" creationId="{66ED03F2-BBC7-4560-B7D5-14C222D71F0E}"/>
          </ac:spMkLst>
        </pc:spChg>
        <pc:spChg chg="add mod">
          <ac:chgData name="Guangpu Li" userId="a9ffafd1-861d-4b38-b633-c19304a1f8fb" providerId="ADAL" clId="{4C830F57-30B3-481E-98AD-39489010C9B5}" dt="2019-10-14T01:55:16.751" v="14075" actId="20577"/>
          <ac:spMkLst>
            <pc:docMk/>
            <pc:sldMk cId="3803153809" sldId="322"/>
            <ac:spMk id="17" creationId="{47907590-A0E3-4302-A4EB-EFD2630E23FC}"/>
          </ac:spMkLst>
        </pc:spChg>
        <pc:graphicFrameChg chg="add del mod">
          <ac:chgData name="Guangpu Li" userId="a9ffafd1-861d-4b38-b633-c19304a1f8fb" providerId="ADAL" clId="{4C830F57-30B3-481E-98AD-39489010C9B5}" dt="2019-10-14T01:49:30.038" v="13937" actId="478"/>
          <ac:graphicFrameMkLst>
            <pc:docMk/>
            <pc:sldMk cId="3803153809" sldId="322"/>
            <ac:graphicFrameMk id="8" creationId="{90F2EBDE-5DCD-4E7F-AC49-D57749BC76B6}"/>
          </ac:graphicFrameMkLst>
        </pc:graphicFrameChg>
        <pc:graphicFrameChg chg="add del mod">
          <ac:chgData name="Guangpu Li" userId="a9ffafd1-861d-4b38-b633-c19304a1f8fb" providerId="ADAL" clId="{4C830F57-30B3-481E-98AD-39489010C9B5}" dt="2019-10-14T01:40:35.618" v="13772" actId="478"/>
          <ac:graphicFrameMkLst>
            <pc:docMk/>
            <pc:sldMk cId="3803153809" sldId="322"/>
            <ac:graphicFrameMk id="10" creationId="{F251D669-CCFA-4E12-A8C6-ED09F1CDA233}"/>
          </ac:graphicFrameMkLst>
        </pc:graphicFrameChg>
        <pc:graphicFrameChg chg="add del mod">
          <ac:chgData name="Guangpu Li" userId="a9ffafd1-861d-4b38-b633-c19304a1f8fb" providerId="ADAL" clId="{4C830F57-30B3-481E-98AD-39489010C9B5}" dt="2019-10-14T01:49:33.577" v="13939" actId="478"/>
          <ac:graphicFrameMkLst>
            <pc:docMk/>
            <pc:sldMk cId="3803153809" sldId="322"/>
            <ac:graphicFrameMk id="11" creationId="{E92608BC-8D32-43E4-88A8-6D713C7731B4}"/>
          </ac:graphicFrameMkLst>
        </pc:graphicFrameChg>
      </pc:sldChg>
      <pc:sldChg chg="addSp delSp modSp add del mod modAnim modNotesTx">
        <pc:chgData name="Guangpu Li" userId="a9ffafd1-861d-4b38-b633-c19304a1f8fb" providerId="ADAL" clId="{4C830F57-30B3-481E-98AD-39489010C9B5}" dt="2019-10-20T02:42:25.081" v="35055" actId="2696"/>
        <pc:sldMkLst>
          <pc:docMk/>
          <pc:sldMk cId="898067049" sldId="323"/>
        </pc:sldMkLst>
        <pc:spChg chg="mod">
          <ac:chgData name="Guangpu Li" userId="a9ffafd1-861d-4b38-b633-c19304a1f8fb" providerId="ADAL" clId="{4C830F57-30B3-481E-98AD-39489010C9B5}" dt="2019-10-13T02:09:32.074" v="11728" actId="20577"/>
          <ac:spMkLst>
            <pc:docMk/>
            <pc:sldMk cId="898067049" sldId="323"/>
            <ac:spMk id="3" creationId="{59EFC8A6-DD7F-437C-A746-29BFC6DDD8D7}"/>
          </ac:spMkLst>
        </pc:spChg>
        <pc:spChg chg="del">
          <ac:chgData name="Guangpu Li" userId="a9ffafd1-861d-4b38-b633-c19304a1f8fb" providerId="ADAL" clId="{4C830F57-30B3-481E-98AD-39489010C9B5}" dt="2019-10-13T02:09:36.963" v="11729" actId="478"/>
          <ac:spMkLst>
            <pc:docMk/>
            <pc:sldMk cId="898067049" sldId="323"/>
            <ac:spMk id="4" creationId="{01A11D35-EED4-49B6-9289-A8B71D92C04F}"/>
          </ac:spMkLst>
        </pc:spChg>
        <pc:spChg chg="add mod">
          <ac:chgData name="Guangpu Li" userId="a9ffafd1-861d-4b38-b633-c19304a1f8fb" providerId="ADAL" clId="{4C830F57-30B3-481E-98AD-39489010C9B5}" dt="2019-10-14T01:54:16.225" v="14061" actId="1076"/>
          <ac:spMkLst>
            <pc:docMk/>
            <pc:sldMk cId="898067049" sldId="323"/>
            <ac:spMk id="9" creationId="{F8080599-1414-4A88-82D7-8EC0CB6C2AEF}"/>
          </ac:spMkLst>
        </pc:spChg>
        <pc:spChg chg="add mod">
          <ac:chgData name="Guangpu Li" userId="a9ffafd1-861d-4b38-b633-c19304a1f8fb" providerId="ADAL" clId="{4C830F57-30B3-481E-98AD-39489010C9B5}" dt="2019-10-14T01:54:12.668" v="14060" actId="1076"/>
          <ac:spMkLst>
            <pc:docMk/>
            <pc:sldMk cId="898067049" sldId="323"/>
            <ac:spMk id="10" creationId="{B4781F36-A918-49C7-9344-35752FF73542}"/>
          </ac:spMkLst>
        </pc:spChg>
        <pc:spChg chg="add mod">
          <ac:chgData name="Guangpu Li" userId="a9ffafd1-861d-4b38-b633-c19304a1f8fb" providerId="ADAL" clId="{4C830F57-30B3-481E-98AD-39489010C9B5}" dt="2019-10-14T01:53:49.184" v="14030" actId="14100"/>
          <ac:spMkLst>
            <pc:docMk/>
            <pc:sldMk cId="898067049" sldId="323"/>
            <ac:spMk id="11" creationId="{AC40244E-F1BA-4373-BEE1-B6EA92C6673E}"/>
          </ac:spMkLst>
        </pc:spChg>
        <pc:spChg chg="add mod">
          <ac:chgData name="Guangpu Li" userId="a9ffafd1-861d-4b38-b633-c19304a1f8fb" providerId="ADAL" clId="{4C830F57-30B3-481E-98AD-39489010C9B5}" dt="2019-10-14T01:54:09.398" v="14059" actId="1076"/>
          <ac:spMkLst>
            <pc:docMk/>
            <pc:sldMk cId="898067049" sldId="323"/>
            <ac:spMk id="12" creationId="{FCB41DC2-CE29-4391-A0E5-E29AEF5309F6}"/>
          </ac:spMkLst>
        </pc:spChg>
        <pc:spChg chg="del mod">
          <ac:chgData name="Guangpu Li" userId="a9ffafd1-861d-4b38-b633-c19304a1f8fb" providerId="ADAL" clId="{4C830F57-30B3-481E-98AD-39489010C9B5}" dt="2019-10-14T01:52:07.353" v="13978" actId="478"/>
          <ac:spMkLst>
            <pc:docMk/>
            <pc:sldMk cId="898067049" sldId="323"/>
            <ac:spMk id="13" creationId="{F923D34F-B840-46B0-9BF8-DA0833E5F21F}"/>
          </ac:spMkLst>
        </pc:spChg>
        <pc:graphicFrameChg chg="add mod">
          <ac:chgData name="Guangpu Li" userId="a9ffafd1-861d-4b38-b633-c19304a1f8fb" providerId="ADAL" clId="{4C830F57-30B3-481E-98AD-39489010C9B5}" dt="2019-10-14T01:54:18.815" v="14063" actId="1076"/>
          <ac:graphicFrameMkLst>
            <pc:docMk/>
            <pc:sldMk cId="898067049" sldId="323"/>
            <ac:graphicFrameMk id="5" creationId="{B2A2CD4D-5EF6-4FF0-8A26-F27204527B09}"/>
          </ac:graphicFrameMkLst>
        </pc:graphicFrameChg>
        <pc:graphicFrameChg chg="add mod">
          <ac:chgData name="Guangpu Li" userId="a9ffafd1-861d-4b38-b633-c19304a1f8fb" providerId="ADAL" clId="{4C830F57-30B3-481E-98AD-39489010C9B5}" dt="2019-10-14T01:51:49.889" v="13971" actId="1076"/>
          <ac:graphicFrameMkLst>
            <pc:docMk/>
            <pc:sldMk cId="898067049" sldId="323"/>
            <ac:graphicFrameMk id="6" creationId="{9D659B0F-2023-4F8A-A3B4-FD8006EDA0DA}"/>
          </ac:graphicFrameMkLst>
        </pc:graphicFrameChg>
        <pc:graphicFrameChg chg="add del">
          <ac:chgData name="Guangpu Li" userId="a9ffafd1-861d-4b38-b633-c19304a1f8fb" providerId="ADAL" clId="{4C830F57-30B3-481E-98AD-39489010C9B5}" dt="2019-10-14T01:52:01.948" v="13975"/>
          <ac:graphicFrameMkLst>
            <pc:docMk/>
            <pc:sldMk cId="898067049" sldId="323"/>
            <ac:graphicFrameMk id="8" creationId="{B0321365-3CC1-4809-AD7B-3B50E463F6DB}"/>
          </ac:graphicFrameMkLst>
        </pc:graphicFrameChg>
      </pc:sldChg>
      <pc:sldChg chg="modSp add del ord">
        <pc:chgData name="Guangpu Li" userId="a9ffafd1-861d-4b38-b633-c19304a1f8fb" providerId="ADAL" clId="{4C830F57-30B3-481E-98AD-39489010C9B5}" dt="2019-10-20T02:42:25.097" v="35061" actId="2696"/>
        <pc:sldMkLst>
          <pc:docMk/>
          <pc:sldMk cId="295519678" sldId="324"/>
        </pc:sldMkLst>
        <pc:spChg chg="mod">
          <ac:chgData name="Guangpu Li" userId="a9ffafd1-861d-4b38-b633-c19304a1f8fb" providerId="ADAL" clId="{4C830F57-30B3-481E-98AD-39489010C9B5}" dt="2019-10-13T02:48:06.105" v="12137" actId="20577"/>
          <ac:spMkLst>
            <pc:docMk/>
            <pc:sldMk cId="295519678" sldId="324"/>
            <ac:spMk id="3" creationId="{59EFC8A6-DD7F-437C-A746-29BFC6DDD8D7}"/>
          </ac:spMkLst>
        </pc:spChg>
        <pc:spChg chg="mod">
          <ac:chgData name="Guangpu Li" userId="a9ffafd1-861d-4b38-b633-c19304a1f8fb" providerId="ADAL" clId="{4C830F57-30B3-481E-98AD-39489010C9B5}" dt="2019-10-13T02:47:26.193" v="12117" actId="313"/>
          <ac:spMkLst>
            <pc:docMk/>
            <pc:sldMk cId="295519678" sldId="324"/>
            <ac:spMk id="7" creationId="{471F7729-2D67-42E8-97AE-3DDF9B56ABE2}"/>
          </ac:spMkLst>
        </pc:spChg>
        <pc:spChg chg="mod">
          <ac:chgData name="Guangpu Li" userId="a9ffafd1-861d-4b38-b633-c19304a1f8fb" providerId="ADAL" clId="{4C830F57-30B3-481E-98AD-39489010C9B5}" dt="2019-10-14T22:01:22.942" v="14604" actId="20577"/>
          <ac:spMkLst>
            <pc:docMk/>
            <pc:sldMk cId="295519678" sldId="324"/>
            <ac:spMk id="13" creationId="{F923D34F-B840-46B0-9BF8-DA0833E5F21F}"/>
          </ac:spMkLst>
        </pc:spChg>
      </pc:sldChg>
      <pc:sldChg chg="add del">
        <pc:chgData name="Guangpu Li" userId="a9ffafd1-861d-4b38-b633-c19304a1f8fb" providerId="ADAL" clId="{4C830F57-30B3-481E-98AD-39489010C9B5}" dt="2019-10-14T02:23:49.496" v="14248" actId="2696"/>
        <pc:sldMkLst>
          <pc:docMk/>
          <pc:sldMk cId="3870794412" sldId="325"/>
        </pc:sldMkLst>
      </pc:sldChg>
      <pc:sldChg chg="add del">
        <pc:chgData name="Guangpu Li" userId="a9ffafd1-861d-4b38-b633-c19304a1f8fb" providerId="ADAL" clId="{4C830F57-30B3-481E-98AD-39489010C9B5}" dt="2019-10-14T02:23:50.519" v="14249" actId="2696"/>
        <pc:sldMkLst>
          <pc:docMk/>
          <pc:sldMk cId="763198056" sldId="326"/>
        </pc:sldMkLst>
      </pc:sldChg>
      <pc:sldChg chg="modSp add del modNotesTx">
        <pc:chgData name="Guangpu Li" userId="a9ffafd1-861d-4b38-b633-c19304a1f8fb" providerId="ADAL" clId="{4C830F57-30B3-481E-98AD-39489010C9B5}" dt="2019-10-20T02:42:25.091" v="35059" actId="2696"/>
        <pc:sldMkLst>
          <pc:docMk/>
          <pc:sldMk cId="350504153" sldId="327"/>
        </pc:sldMkLst>
        <pc:spChg chg="mod">
          <ac:chgData name="Guangpu Li" userId="a9ffafd1-861d-4b38-b633-c19304a1f8fb" providerId="ADAL" clId="{4C830F57-30B3-481E-98AD-39489010C9B5}" dt="2019-10-17T17:56:49.731" v="32047" actId="20577"/>
          <ac:spMkLst>
            <pc:docMk/>
            <pc:sldMk cId="350504153" sldId="327"/>
            <ac:spMk id="3" creationId="{EF24A8D3-15AB-4E65-8BA2-DF14B7EA8404}"/>
          </ac:spMkLst>
        </pc:spChg>
      </pc:sldChg>
      <pc:sldChg chg="addSp delSp modSp add del modAnim modNotesTx">
        <pc:chgData name="Guangpu Li" userId="a9ffafd1-861d-4b38-b633-c19304a1f8fb" providerId="ADAL" clId="{4C830F57-30B3-481E-98AD-39489010C9B5}" dt="2019-10-20T02:42:25.094" v="35060" actId="2696"/>
        <pc:sldMkLst>
          <pc:docMk/>
          <pc:sldMk cId="1492081169" sldId="328"/>
        </pc:sldMkLst>
        <pc:spChg chg="add mod">
          <ac:chgData name="Guangpu Li" userId="a9ffafd1-861d-4b38-b633-c19304a1f8fb" providerId="ADAL" clId="{4C830F57-30B3-481E-98AD-39489010C9B5}" dt="2019-10-17T01:44:26.165" v="29489" actId="20577"/>
          <ac:spMkLst>
            <pc:docMk/>
            <pc:sldMk cId="1492081169" sldId="328"/>
            <ac:spMk id="3" creationId="{125EBEFB-2A66-4336-9DC2-901F243AEAFF}"/>
          </ac:spMkLst>
        </pc:spChg>
        <pc:spChg chg="del mod">
          <ac:chgData name="Guangpu Li" userId="a9ffafd1-861d-4b38-b633-c19304a1f8fb" providerId="ADAL" clId="{4C830F57-30B3-481E-98AD-39489010C9B5}" dt="2019-10-13T02:55:24.757" v="12298"/>
          <ac:spMkLst>
            <pc:docMk/>
            <pc:sldMk cId="1492081169" sldId="328"/>
            <ac:spMk id="3" creationId="{59EFC8A6-DD7F-437C-A746-29BFC6DDD8D7}"/>
          </ac:spMkLst>
        </pc:spChg>
        <pc:spChg chg="del mod">
          <ac:chgData name="Guangpu Li" userId="a9ffafd1-861d-4b38-b633-c19304a1f8fb" providerId="ADAL" clId="{4C830F57-30B3-481E-98AD-39489010C9B5}" dt="2019-10-13T02:55:24.758" v="12300"/>
          <ac:spMkLst>
            <pc:docMk/>
            <pc:sldMk cId="1492081169" sldId="328"/>
            <ac:spMk id="4" creationId="{01A11D35-EED4-49B6-9289-A8B71D92C04F}"/>
          </ac:spMkLst>
        </pc:spChg>
        <pc:spChg chg="add mod">
          <ac:chgData name="Guangpu Li" userId="a9ffafd1-861d-4b38-b633-c19304a1f8fb" providerId="ADAL" clId="{4C830F57-30B3-481E-98AD-39489010C9B5}" dt="2019-10-14T01:59:07.943" v="14100" actId="1076"/>
          <ac:spMkLst>
            <pc:docMk/>
            <pc:sldMk cId="1492081169" sldId="328"/>
            <ac:spMk id="4" creationId="{F883C4BD-5899-4EA2-81B8-2DFD08ED35EB}"/>
          </ac:spMkLst>
        </pc:spChg>
        <pc:spChg chg="add mod">
          <ac:chgData name="Guangpu Li" userId="a9ffafd1-861d-4b38-b633-c19304a1f8fb" providerId="ADAL" clId="{4C830F57-30B3-481E-98AD-39489010C9B5}" dt="2019-10-14T01:59:55.052" v="14112" actId="1076"/>
          <ac:spMkLst>
            <pc:docMk/>
            <pc:sldMk cId="1492081169" sldId="328"/>
            <ac:spMk id="5" creationId="{33E38649-4397-4974-8BB7-EF4B6258D145}"/>
          </ac:spMkLst>
        </pc:spChg>
        <pc:spChg chg="mod">
          <ac:chgData name="Guangpu Li" userId="a9ffafd1-861d-4b38-b633-c19304a1f8fb" providerId="ADAL" clId="{4C830F57-30B3-481E-98AD-39489010C9B5}" dt="2019-10-13T02:49:44.456" v="12293" actId="20577"/>
          <ac:spMkLst>
            <pc:docMk/>
            <pc:sldMk cId="1492081169" sldId="328"/>
            <ac:spMk id="7" creationId="{471F7729-2D67-42E8-97AE-3DDF9B56ABE2}"/>
          </ac:spMkLst>
        </pc:spChg>
        <pc:spChg chg="del mod">
          <ac:chgData name="Guangpu Li" userId="a9ffafd1-861d-4b38-b633-c19304a1f8fb" providerId="ADAL" clId="{4C830F57-30B3-481E-98AD-39489010C9B5}" dt="2019-10-13T02:55:24.759" v="12302"/>
          <ac:spMkLst>
            <pc:docMk/>
            <pc:sldMk cId="1492081169" sldId="328"/>
            <ac:spMk id="13" creationId="{F923D34F-B840-46B0-9BF8-DA0833E5F21F}"/>
          </ac:spMkLst>
        </pc:spChg>
        <pc:picChg chg="add mod">
          <ac:chgData name="Guangpu Li" userId="a9ffafd1-861d-4b38-b633-c19304a1f8fb" providerId="ADAL" clId="{4C830F57-30B3-481E-98AD-39489010C9B5}" dt="2019-10-14T02:00:50.063" v="14117" actId="1076"/>
          <ac:picMkLst>
            <pc:docMk/>
            <pc:sldMk cId="1492081169" sldId="328"/>
            <ac:picMk id="2" creationId="{52BBC619-0B20-4D78-963D-DB70F6FEEE9F}"/>
          </ac:picMkLst>
        </pc:picChg>
      </pc:sldChg>
      <pc:sldChg chg="addSp modSp add del modAnim addCm modCm modNotesTx">
        <pc:chgData name="Guangpu Li" userId="a9ffafd1-861d-4b38-b633-c19304a1f8fb" providerId="ADAL" clId="{4C830F57-30B3-481E-98AD-39489010C9B5}" dt="2019-10-20T02:42:24.979" v="35030" actId="2696"/>
        <pc:sldMkLst>
          <pc:docMk/>
          <pc:sldMk cId="308762564" sldId="329"/>
        </pc:sldMkLst>
        <pc:spChg chg="mod">
          <ac:chgData name="Guangpu Li" userId="a9ffafd1-861d-4b38-b633-c19304a1f8fb" providerId="ADAL" clId="{4C830F57-30B3-481E-98AD-39489010C9B5}" dt="2019-10-14T20:12:22.378" v="14334" actId="20577"/>
          <ac:spMkLst>
            <pc:docMk/>
            <pc:sldMk cId="308762564" sldId="329"/>
            <ac:spMk id="2" creationId="{0DC64EB2-766D-41A7-8605-13001D9A1E78}"/>
          </ac:spMkLst>
        </pc:spChg>
        <pc:spChg chg="mod">
          <ac:chgData name="Guangpu Li" userId="a9ffafd1-861d-4b38-b633-c19304a1f8fb" providerId="ADAL" clId="{4C830F57-30B3-481E-98AD-39489010C9B5}" dt="2019-10-13T20:30:46.937" v="12757" actId="20577"/>
          <ac:spMkLst>
            <pc:docMk/>
            <pc:sldMk cId="308762564" sldId="329"/>
            <ac:spMk id="9" creationId="{54C51320-490F-4475-95B9-337FF7A8D556}"/>
          </ac:spMkLst>
        </pc:spChg>
        <pc:spChg chg="mod">
          <ac:chgData name="Guangpu Li" userId="a9ffafd1-861d-4b38-b633-c19304a1f8fb" providerId="ADAL" clId="{4C830F57-30B3-481E-98AD-39489010C9B5}" dt="2019-10-13T20:29:02.096" v="12751" actId="1076"/>
          <ac:spMkLst>
            <pc:docMk/>
            <pc:sldMk cId="308762564" sldId="329"/>
            <ac:spMk id="12" creationId="{79F98347-C083-429B-A5F4-41588CA33F22}"/>
          </ac:spMkLst>
        </pc:spChg>
        <pc:spChg chg="add mod">
          <ac:chgData name="Guangpu Li" userId="a9ffafd1-861d-4b38-b633-c19304a1f8fb" providerId="ADAL" clId="{4C830F57-30B3-481E-98AD-39489010C9B5}" dt="2019-10-13T20:37:07.108" v="12787" actId="1076"/>
          <ac:spMkLst>
            <pc:docMk/>
            <pc:sldMk cId="308762564" sldId="329"/>
            <ac:spMk id="23" creationId="{CEEE4BB8-2585-45D2-8D65-CBFA2F38B943}"/>
          </ac:spMkLst>
        </pc:spChg>
        <pc:spChg chg="add mod">
          <ac:chgData name="Guangpu Li" userId="a9ffafd1-861d-4b38-b633-c19304a1f8fb" providerId="ADAL" clId="{4C830F57-30B3-481E-98AD-39489010C9B5}" dt="2019-10-13T20:47:05.191" v="12843" actId="20577"/>
          <ac:spMkLst>
            <pc:docMk/>
            <pc:sldMk cId="308762564" sldId="329"/>
            <ac:spMk id="24" creationId="{D1C87369-32FD-4101-82A5-7A8B649DDC5E}"/>
          </ac:spMkLst>
        </pc:spChg>
        <pc:grpChg chg="add mod">
          <ac:chgData name="Guangpu Li" userId="a9ffafd1-861d-4b38-b633-c19304a1f8fb" providerId="ADAL" clId="{4C830F57-30B3-481E-98AD-39489010C9B5}" dt="2019-10-13T20:28:58.550" v="12750" actId="1076"/>
          <ac:grpSpMkLst>
            <pc:docMk/>
            <pc:sldMk cId="308762564" sldId="329"/>
            <ac:grpSpMk id="19" creationId="{EB51DEF6-27D1-44AD-B41E-989D5429856B}"/>
          </ac:grpSpMkLst>
        </pc:grpChg>
        <pc:picChg chg="add">
          <ac:chgData name="Guangpu Li" userId="a9ffafd1-861d-4b38-b633-c19304a1f8fb" providerId="ADAL" clId="{4C830F57-30B3-481E-98AD-39489010C9B5}" dt="2019-10-13T20:28:06.055" v="12718"/>
          <ac:picMkLst>
            <pc:docMk/>
            <pc:sldMk cId="308762564" sldId="329"/>
            <ac:picMk id="18" creationId="{E596EDC4-1E4A-4164-A8BA-9EA76BB7E12E}"/>
          </ac:picMkLst>
        </pc:picChg>
      </pc:sldChg>
      <pc:sldChg chg="delSp add del">
        <pc:chgData name="Guangpu Li" userId="a9ffafd1-861d-4b38-b633-c19304a1f8fb" providerId="ADAL" clId="{4C830F57-30B3-481E-98AD-39489010C9B5}" dt="2019-10-13T16:06:51.386" v="12681" actId="2696"/>
        <pc:sldMkLst>
          <pc:docMk/>
          <pc:sldMk cId="779177097" sldId="329"/>
        </pc:sldMkLst>
        <pc:spChg chg="del">
          <ac:chgData name="Guangpu Li" userId="a9ffafd1-861d-4b38-b633-c19304a1f8fb" providerId="ADAL" clId="{4C830F57-30B3-481E-98AD-39489010C9B5}" dt="2019-10-13T15:42:44.673" v="12321" actId="478"/>
          <ac:spMkLst>
            <pc:docMk/>
            <pc:sldMk cId="779177097" sldId="329"/>
            <ac:spMk id="2" creationId="{843E8A00-66B3-4D85-B46E-D2B07710C94E}"/>
          </ac:spMkLst>
        </pc:spChg>
        <pc:spChg chg="del">
          <ac:chgData name="Guangpu Li" userId="a9ffafd1-861d-4b38-b633-c19304a1f8fb" providerId="ADAL" clId="{4C830F57-30B3-481E-98AD-39489010C9B5}" dt="2019-10-13T15:42:46.601" v="12322" actId="478"/>
          <ac:spMkLst>
            <pc:docMk/>
            <pc:sldMk cId="779177097" sldId="329"/>
            <ac:spMk id="3" creationId="{4A16841C-435B-4287-BEA3-BC45EC8C8CA5}"/>
          </ac:spMkLst>
        </pc:spChg>
      </pc:sldChg>
      <pc:sldChg chg="modSp add del">
        <pc:chgData name="Guangpu Li" userId="a9ffafd1-861d-4b38-b633-c19304a1f8fb" providerId="ADAL" clId="{4C830F57-30B3-481E-98AD-39489010C9B5}" dt="2019-10-13T15:35:49.736" v="12308" actId="2696"/>
        <pc:sldMkLst>
          <pc:docMk/>
          <pc:sldMk cId="1102913970" sldId="329"/>
        </pc:sldMkLst>
        <pc:spChg chg="mod">
          <ac:chgData name="Guangpu Li" userId="a9ffafd1-861d-4b38-b633-c19304a1f8fb" providerId="ADAL" clId="{4C830F57-30B3-481E-98AD-39489010C9B5}" dt="2019-10-13T15:32:54.275" v="12307" actId="2711"/>
          <ac:spMkLst>
            <pc:docMk/>
            <pc:sldMk cId="1102913970" sldId="329"/>
            <ac:spMk id="2" creationId="{0DC64EB2-766D-41A7-8605-13001D9A1E78}"/>
          </ac:spMkLst>
        </pc:spChg>
      </pc:sldChg>
      <pc:sldChg chg="add del ord">
        <pc:chgData name="Guangpu Li" userId="a9ffafd1-861d-4b38-b633-c19304a1f8fb" providerId="ADAL" clId="{4C830F57-30B3-481E-98AD-39489010C9B5}" dt="2019-10-13T22:25:16.133" v="13504" actId="2696"/>
        <pc:sldMkLst>
          <pc:docMk/>
          <pc:sldMk cId="2682472473" sldId="330"/>
        </pc:sldMkLst>
      </pc:sldChg>
      <pc:sldChg chg="add del">
        <pc:chgData name="Guangpu Li" userId="a9ffafd1-861d-4b38-b633-c19304a1f8fb" providerId="ADAL" clId="{4C830F57-30B3-481E-98AD-39489010C9B5}" dt="2019-10-13T20:28:00.696" v="12717"/>
        <pc:sldMkLst>
          <pc:docMk/>
          <pc:sldMk cId="3522150194" sldId="330"/>
        </pc:sldMkLst>
      </pc:sldChg>
      <pc:sldChg chg="addSp delSp modSp add del delAnim modAnim modNotesTx">
        <pc:chgData name="Guangpu Li" userId="a9ffafd1-861d-4b38-b633-c19304a1f8fb" providerId="ADAL" clId="{4C830F57-30B3-481E-98AD-39489010C9B5}" dt="2019-10-20T02:42:25.030" v="35042" actId="2696"/>
        <pc:sldMkLst>
          <pc:docMk/>
          <pc:sldMk cId="36441972" sldId="331"/>
        </pc:sldMkLst>
        <pc:spChg chg="mod">
          <ac:chgData name="Guangpu Li" userId="a9ffafd1-861d-4b38-b633-c19304a1f8fb" providerId="ADAL" clId="{4C830F57-30B3-481E-98AD-39489010C9B5}" dt="2019-10-13T21:49:28.621" v="12981" actId="20577"/>
          <ac:spMkLst>
            <pc:docMk/>
            <pc:sldMk cId="36441972" sldId="331"/>
            <ac:spMk id="2" creationId="{0DC64EB2-766D-41A7-8605-13001D9A1E78}"/>
          </ac:spMkLst>
        </pc:spChg>
        <pc:spChg chg="mod">
          <ac:chgData name="Guangpu Li" userId="a9ffafd1-861d-4b38-b633-c19304a1f8fb" providerId="ADAL" clId="{4C830F57-30B3-481E-98AD-39489010C9B5}" dt="2019-10-13T21:50:26.988" v="13022" actId="20577"/>
          <ac:spMkLst>
            <pc:docMk/>
            <pc:sldMk cId="36441972" sldId="331"/>
            <ac:spMk id="6" creationId="{A529BBE2-6C1D-40EE-985B-4024D1F5FD4C}"/>
          </ac:spMkLst>
        </pc:spChg>
        <pc:spChg chg="mod">
          <ac:chgData name="Guangpu Li" userId="a9ffafd1-861d-4b38-b633-c19304a1f8fb" providerId="ADAL" clId="{4C830F57-30B3-481E-98AD-39489010C9B5}" dt="2019-10-13T21:55:15.189" v="13198" actId="20577"/>
          <ac:spMkLst>
            <pc:docMk/>
            <pc:sldMk cId="36441972" sldId="331"/>
            <ac:spMk id="10" creationId="{159105C9-98C8-47E1-BC1A-AB52720297EB}"/>
          </ac:spMkLst>
        </pc:spChg>
        <pc:spChg chg="del">
          <ac:chgData name="Guangpu Li" userId="a9ffafd1-861d-4b38-b633-c19304a1f8fb" providerId="ADAL" clId="{4C830F57-30B3-481E-98AD-39489010C9B5}" dt="2019-10-13T21:49:23.657" v="12975" actId="478"/>
          <ac:spMkLst>
            <pc:docMk/>
            <pc:sldMk cId="36441972" sldId="331"/>
            <ac:spMk id="11" creationId="{77D23713-7DE0-4CF9-A810-1F597ABAB08E}"/>
          </ac:spMkLst>
        </pc:spChg>
        <pc:cxnChg chg="add mod">
          <ac:chgData name="Guangpu Li" userId="a9ffafd1-861d-4b38-b633-c19304a1f8fb" providerId="ADAL" clId="{4C830F57-30B3-481E-98AD-39489010C9B5}" dt="2019-10-13T21:51:52.282" v="13026" actId="208"/>
          <ac:cxnSpMkLst>
            <pc:docMk/>
            <pc:sldMk cId="36441972" sldId="331"/>
            <ac:cxnSpMk id="4" creationId="{E7DEAF2A-929C-4452-93B9-D22566B8AA36}"/>
          </ac:cxnSpMkLst>
        </pc:cxnChg>
      </pc:sldChg>
      <pc:sldChg chg="add del">
        <pc:chgData name="Guangpu Li" userId="a9ffafd1-861d-4b38-b633-c19304a1f8fb" providerId="ADAL" clId="{4C830F57-30B3-481E-98AD-39489010C9B5}" dt="2019-10-20T02:42:25.103" v="35064" actId="2696"/>
        <pc:sldMkLst>
          <pc:docMk/>
          <pc:sldMk cId="2388741426" sldId="332"/>
        </pc:sldMkLst>
      </pc:sldChg>
      <pc:sldChg chg="add del">
        <pc:chgData name="Guangpu Li" userId="a9ffafd1-861d-4b38-b633-c19304a1f8fb" providerId="ADAL" clId="{4C830F57-30B3-481E-98AD-39489010C9B5}" dt="2019-10-20T02:42:25.107" v="35065" actId="2696"/>
        <pc:sldMkLst>
          <pc:docMk/>
          <pc:sldMk cId="1601997408" sldId="333"/>
        </pc:sldMkLst>
      </pc:sldChg>
      <pc:sldChg chg="addSp delSp modSp add del modAnim modNotesTx">
        <pc:chgData name="Guangpu Li" userId="a9ffafd1-861d-4b38-b633-c19304a1f8fb" providerId="ADAL" clId="{4C830F57-30B3-481E-98AD-39489010C9B5}" dt="2019-10-20T02:42:25.074" v="35054" actId="2696"/>
        <pc:sldMkLst>
          <pc:docMk/>
          <pc:sldMk cId="2910457373" sldId="334"/>
        </pc:sldMkLst>
        <pc:spChg chg="del">
          <ac:chgData name="Guangpu Li" userId="a9ffafd1-861d-4b38-b633-c19304a1f8fb" providerId="ADAL" clId="{4C830F57-30B3-481E-98AD-39489010C9B5}" dt="2019-10-14T01:42:50.319" v="13831" actId="478"/>
          <ac:spMkLst>
            <pc:docMk/>
            <pc:sldMk cId="2910457373" sldId="334"/>
            <ac:spMk id="3" creationId="{59EFC8A6-DD7F-437C-A746-29BFC6DDD8D7}"/>
          </ac:spMkLst>
        </pc:spChg>
        <pc:spChg chg="del">
          <ac:chgData name="Guangpu Li" userId="a9ffafd1-861d-4b38-b633-c19304a1f8fb" providerId="ADAL" clId="{4C830F57-30B3-481E-98AD-39489010C9B5}" dt="2019-10-14T01:42:48.416" v="13830" actId="478"/>
          <ac:spMkLst>
            <pc:docMk/>
            <pc:sldMk cId="2910457373" sldId="334"/>
            <ac:spMk id="4" creationId="{01A11D35-EED4-49B6-9289-A8B71D92C04F}"/>
          </ac:spMkLst>
        </pc:spChg>
        <pc:spChg chg="del">
          <ac:chgData name="Guangpu Li" userId="a9ffafd1-861d-4b38-b633-c19304a1f8fb" providerId="ADAL" clId="{4C830F57-30B3-481E-98AD-39489010C9B5}" dt="2019-10-14T01:42:47.231" v="13829" actId="478"/>
          <ac:spMkLst>
            <pc:docMk/>
            <pc:sldMk cId="2910457373" sldId="334"/>
            <ac:spMk id="6" creationId="{E7FC8D0E-DE3C-4BB2-AE89-C655EA360D1B}"/>
          </ac:spMkLst>
        </pc:spChg>
        <pc:spChg chg="mod">
          <ac:chgData name="Guangpu Li" userId="a9ffafd1-861d-4b38-b633-c19304a1f8fb" providerId="ADAL" clId="{4C830F57-30B3-481E-98AD-39489010C9B5}" dt="2019-10-14T01:43:53.124" v="13848" actId="1076"/>
          <ac:spMkLst>
            <pc:docMk/>
            <pc:sldMk cId="2910457373" sldId="334"/>
            <ac:spMk id="12" creationId="{9F12C59C-EA66-4BD0-B62E-8517C7BBC229}"/>
          </ac:spMkLst>
        </pc:spChg>
        <pc:spChg chg="add mod">
          <ac:chgData name="Guangpu Li" userId="a9ffafd1-861d-4b38-b633-c19304a1f8fb" providerId="ADAL" clId="{4C830F57-30B3-481E-98AD-39489010C9B5}" dt="2019-10-14T01:44:53.084" v="13897" actId="1076"/>
          <ac:spMkLst>
            <pc:docMk/>
            <pc:sldMk cId="2910457373" sldId="334"/>
            <ac:spMk id="13" creationId="{619C0096-C4AF-4C13-953E-271C99266966}"/>
          </ac:spMkLst>
        </pc:spChg>
        <pc:spChg chg="mod">
          <ac:chgData name="Guangpu Li" userId="a9ffafd1-861d-4b38-b633-c19304a1f8fb" providerId="ADAL" clId="{4C830F57-30B3-481E-98AD-39489010C9B5}" dt="2019-10-14T01:43:49.680" v="13847" actId="1076"/>
          <ac:spMkLst>
            <pc:docMk/>
            <pc:sldMk cId="2910457373" sldId="334"/>
            <ac:spMk id="14" creationId="{0DDE34CB-1A15-4D19-8134-96578BE13B00}"/>
          </ac:spMkLst>
        </pc:spChg>
        <pc:spChg chg="mod">
          <ac:chgData name="Guangpu Li" userId="a9ffafd1-861d-4b38-b633-c19304a1f8fb" providerId="ADAL" clId="{4C830F57-30B3-481E-98AD-39489010C9B5}" dt="2019-10-14T01:44:01.277" v="13850" actId="1076"/>
          <ac:spMkLst>
            <pc:docMk/>
            <pc:sldMk cId="2910457373" sldId="334"/>
            <ac:spMk id="15" creationId="{E7CF2471-9CA8-48DD-BA61-2D8215EB1613}"/>
          </ac:spMkLst>
        </pc:spChg>
        <pc:spChg chg="mod">
          <ac:chgData name="Guangpu Li" userId="a9ffafd1-861d-4b38-b633-c19304a1f8fb" providerId="ADAL" clId="{4C830F57-30B3-481E-98AD-39489010C9B5}" dt="2019-10-14T01:43:57.979" v="13849" actId="1076"/>
          <ac:spMkLst>
            <pc:docMk/>
            <pc:sldMk cId="2910457373" sldId="334"/>
            <ac:spMk id="16" creationId="{66ED03F2-BBC7-4560-B7D5-14C222D71F0E}"/>
          </ac:spMkLst>
        </pc:spChg>
        <pc:spChg chg="add mod">
          <ac:chgData name="Guangpu Li" userId="a9ffafd1-861d-4b38-b633-c19304a1f8fb" providerId="ADAL" clId="{4C830F57-30B3-481E-98AD-39489010C9B5}" dt="2019-10-14T01:45:15.756" v="13932" actId="1076"/>
          <ac:spMkLst>
            <pc:docMk/>
            <pc:sldMk cId="2910457373" sldId="334"/>
            <ac:spMk id="17" creationId="{DC12BE9C-D1B2-427B-9B03-943480F78BE9}"/>
          </ac:spMkLst>
        </pc:spChg>
        <pc:graphicFrameChg chg="mod">
          <ac:chgData name="Guangpu Li" userId="a9ffafd1-861d-4b38-b633-c19304a1f8fb" providerId="ADAL" clId="{4C830F57-30B3-481E-98AD-39489010C9B5}" dt="2019-10-14T01:43:45.486" v="13846" actId="1076"/>
          <ac:graphicFrameMkLst>
            <pc:docMk/>
            <pc:sldMk cId="2910457373" sldId="334"/>
            <ac:graphicFrameMk id="8" creationId="{90F2EBDE-5DCD-4E7F-AC49-D57749BC76B6}"/>
          </ac:graphicFrameMkLst>
        </pc:graphicFrameChg>
        <pc:graphicFrameChg chg="mod">
          <ac:chgData name="Guangpu Li" userId="a9ffafd1-861d-4b38-b633-c19304a1f8fb" providerId="ADAL" clId="{4C830F57-30B3-481E-98AD-39489010C9B5}" dt="2019-10-14T01:44:06.318" v="13851" actId="1076"/>
          <ac:graphicFrameMkLst>
            <pc:docMk/>
            <pc:sldMk cId="2910457373" sldId="334"/>
            <ac:graphicFrameMk id="11" creationId="{E92608BC-8D32-43E4-88A8-6D713C7731B4}"/>
          </ac:graphicFrameMkLst>
        </pc:graphicFrameChg>
      </pc:sldChg>
      <pc:sldChg chg="addSp modSp add del modAnim modNotesTx">
        <pc:chgData name="Guangpu Li" userId="a9ffafd1-861d-4b38-b633-c19304a1f8fb" providerId="ADAL" clId="{4C830F57-30B3-481E-98AD-39489010C9B5}" dt="2019-10-20T02:42:24.948" v="35023" actId="2696"/>
        <pc:sldMkLst>
          <pc:docMk/>
          <pc:sldMk cId="4152610858" sldId="335"/>
        </pc:sldMkLst>
        <pc:spChg chg="mod">
          <ac:chgData name="Guangpu Li" userId="a9ffafd1-861d-4b38-b633-c19304a1f8fb" providerId="ADAL" clId="{4C830F57-30B3-481E-98AD-39489010C9B5}" dt="2019-10-14T20:02:49.251" v="14311" actId="14100"/>
          <ac:spMkLst>
            <pc:docMk/>
            <pc:sldMk cId="4152610858" sldId="335"/>
            <ac:spMk id="23" creationId="{0C399E17-253B-470B-93F0-C16FAADE24A7}"/>
          </ac:spMkLst>
        </pc:spChg>
        <pc:spChg chg="mod">
          <ac:chgData name="Guangpu Li" userId="a9ffafd1-861d-4b38-b633-c19304a1f8fb" providerId="ADAL" clId="{4C830F57-30B3-481E-98AD-39489010C9B5}" dt="2019-10-14T20:02:43.912" v="14310" actId="1076"/>
          <ac:spMkLst>
            <pc:docMk/>
            <pc:sldMk cId="4152610858" sldId="335"/>
            <ac:spMk id="25" creationId="{54620630-3660-40B9-BE2D-8A2DC41EDCF4}"/>
          </ac:spMkLst>
        </pc:spChg>
        <pc:spChg chg="mod">
          <ac:chgData name="Guangpu Li" userId="a9ffafd1-861d-4b38-b633-c19304a1f8fb" providerId="ADAL" clId="{4C830F57-30B3-481E-98AD-39489010C9B5}" dt="2019-10-14T20:02:08.390" v="14305" actId="6549"/>
          <ac:spMkLst>
            <pc:docMk/>
            <pc:sldMk cId="4152610858" sldId="335"/>
            <ac:spMk id="26" creationId="{AAFF2B60-111F-4096-BE00-43BCD21A771B}"/>
          </ac:spMkLst>
        </pc:spChg>
        <pc:grpChg chg="add mod">
          <ac:chgData name="Guangpu Li" userId="a9ffafd1-861d-4b38-b633-c19304a1f8fb" providerId="ADAL" clId="{4C830F57-30B3-481E-98AD-39489010C9B5}" dt="2019-10-14T20:02:54.101" v="14312" actId="1076"/>
          <ac:grpSpMkLst>
            <pc:docMk/>
            <pc:sldMk cId="4152610858" sldId="335"/>
            <ac:grpSpMk id="20" creationId="{50F63A83-4437-46F5-BB01-7633CA4205A9}"/>
          </ac:grpSpMkLst>
        </pc:grpChg>
        <pc:grpChg chg="add mod">
          <ac:chgData name="Guangpu Li" userId="a9ffafd1-861d-4b38-b633-c19304a1f8fb" providerId="ADAL" clId="{4C830F57-30B3-481E-98AD-39489010C9B5}" dt="2019-10-14T19:59:38.200" v="14269" actId="1076"/>
          <ac:grpSpMkLst>
            <pc:docMk/>
            <pc:sldMk cId="4152610858" sldId="335"/>
            <ac:grpSpMk id="29" creationId="{68210C70-96D5-42F1-9D74-19CD62AF7CA8}"/>
          </ac:grpSpMkLst>
        </pc:grpChg>
        <pc:grpChg chg="add mod">
          <ac:chgData name="Guangpu Li" userId="a9ffafd1-861d-4b38-b633-c19304a1f8fb" providerId="ADAL" clId="{4C830F57-30B3-481E-98AD-39489010C9B5}" dt="2019-10-14T19:59:35.529" v="14268" actId="1076"/>
          <ac:grpSpMkLst>
            <pc:docMk/>
            <pc:sldMk cId="4152610858" sldId="335"/>
            <ac:grpSpMk id="40" creationId="{FDB1D520-C346-42D3-888C-DC6E7849F89B}"/>
          </ac:grpSpMkLst>
        </pc:grpChg>
        <pc:grpChg chg="add mod">
          <ac:chgData name="Guangpu Li" userId="a9ffafd1-861d-4b38-b633-c19304a1f8fb" providerId="ADAL" clId="{4C830F57-30B3-481E-98AD-39489010C9B5}" dt="2019-10-14T20:01:31.823" v="14292" actId="1076"/>
          <ac:grpSpMkLst>
            <pc:docMk/>
            <pc:sldMk cId="4152610858" sldId="335"/>
            <ac:grpSpMk id="45" creationId="{21306444-5621-4DF9-A134-3D71F9696D79}"/>
          </ac:grpSpMkLst>
        </pc:grpChg>
      </pc:sldChg>
      <pc:sldChg chg="addSp delSp modSp add del modAnim addCm modCm modNotesTx">
        <pc:chgData name="Guangpu Li" userId="a9ffafd1-861d-4b38-b633-c19304a1f8fb" providerId="ADAL" clId="{4C830F57-30B3-481E-98AD-39489010C9B5}" dt="2019-10-20T02:42:25.087" v="35057" actId="2696"/>
        <pc:sldMkLst>
          <pc:docMk/>
          <pc:sldMk cId="2594558998" sldId="336"/>
        </pc:sldMkLst>
        <pc:spChg chg="mod">
          <ac:chgData name="Guangpu Li" userId="a9ffafd1-861d-4b38-b633-c19304a1f8fb" providerId="ADAL" clId="{4C830F57-30B3-481E-98AD-39489010C9B5}" dt="2019-10-17T01:46:32.559" v="29737" actId="20577"/>
          <ac:spMkLst>
            <pc:docMk/>
            <pc:sldMk cId="2594558998" sldId="336"/>
            <ac:spMk id="3" creationId="{59EFC8A6-DD7F-437C-A746-29BFC6DDD8D7}"/>
          </ac:spMkLst>
        </pc:spChg>
        <pc:spChg chg="add mod">
          <ac:chgData name="Guangpu Li" userId="a9ffafd1-861d-4b38-b633-c19304a1f8fb" providerId="ADAL" clId="{4C830F57-30B3-481E-98AD-39489010C9B5}" dt="2019-10-14T22:12:30.180" v="14838" actId="692"/>
          <ac:spMkLst>
            <pc:docMk/>
            <pc:sldMk cId="2594558998" sldId="336"/>
            <ac:spMk id="5" creationId="{62855E95-6F7E-4102-AA76-3E15D418BA85}"/>
          </ac:spMkLst>
        </pc:spChg>
        <pc:spChg chg="del">
          <ac:chgData name="Guangpu Li" userId="a9ffafd1-861d-4b38-b633-c19304a1f8fb" providerId="ADAL" clId="{4C830F57-30B3-481E-98AD-39489010C9B5}" dt="2019-10-14T22:02:11.951" v="14641" actId="478"/>
          <ac:spMkLst>
            <pc:docMk/>
            <pc:sldMk cId="2594558998" sldId="336"/>
            <ac:spMk id="13" creationId="{F923D34F-B840-46B0-9BF8-DA0833E5F21F}"/>
          </ac:spMkLst>
        </pc:spChg>
        <pc:graphicFrameChg chg="add mod modGraphic">
          <ac:chgData name="Guangpu Li" userId="a9ffafd1-861d-4b38-b633-c19304a1f8fb" providerId="ADAL" clId="{4C830F57-30B3-481E-98AD-39489010C9B5}" dt="2019-10-17T16:59:15.985" v="31569" actId="20577"/>
          <ac:graphicFrameMkLst>
            <pc:docMk/>
            <pc:sldMk cId="2594558998" sldId="336"/>
            <ac:graphicFrameMk id="2" creationId="{CDFF4612-B378-44DF-A3D7-1EA38D772924}"/>
          </ac:graphicFrameMkLst>
        </pc:graphicFrameChg>
      </pc:sldChg>
      <pc:sldChg chg="modSp add del ord modNotesTx">
        <pc:chgData name="Guangpu Li" userId="a9ffafd1-861d-4b38-b633-c19304a1f8fb" providerId="ADAL" clId="{4C830F57-30B3-481E-98AD-39489010C9B5}" dt="2019-10-20T02:42:25.083" v="35056" actId="2696"/>
        <pc:sldMkLst>
          <pc:docMk/>
          <pc:sldMk cId="2689763254" sldId="337"/>
        </pc:sldMkLst>
        <pc:spChg chg="mod">
          <ac:chgData name="Guangpu Li" userId="a9ffafd1-861d-4b38-b633-c19304a1f8fb" providerId="ADAL" clId="{4C830F57-30B3-481E-98AD-39489010C9B5}" dt="2019-10-17T17:52:49.642" v="32043" actId="20577"/>
          <ac:spMkLst>
            <pc:docMk/>
            <pc:sldMk cId="2689763254" sldId="337"/>
            <ac:spMk id="13" creationId="{F923D34F-B840-46B0-9BF8-DA0833E5F21F}"/>
          </ac:spMkLst>
        </pc:spChg>
      </pc:sldChg>
      <pc:sldChg chg="addSp delSp modSp add del ord addAnim delAnim modAnim modNotesTx">
        <pc:chgData name="Guangpu Li" userId="a9ffafd1-861d-4b38-b633-c19304a1f8fb" providerId="ADAL" clId="{4C830F57-30B3-481E-98AD-39489010C9B5}" dt="2019-10-20T02:42:24.913" v="35018" actId="2696"/>
        <pc:sldMkLst>
          <pc:docMk/>
          <pc:sldMk cId="223398059" sldId="338"/>
        </pc:sldMkLst>
        <pc:spChg chg="mod">
          <ac:chgData name="Guangpu Li" userId="a9ffafd1-861d-4b38-b633-c19304a1f8fb" providerId="ADAL" clId="{4C830F57-30B3-481E-98AD-39489010C9B5}" dt="2019-10-17T01:46:36.880" v="29748" actId="20577"/>
          <ac:spMkLst>
            <pc:docMk/>
            <pc:sldMk cId="223398059" sldId="338"/>
            <ac:spMk id="3" creationId="{59EFC8A6-DD7F-437C-A746-29BFC6DDD8D7}"/>
          </ac:spMkLst>
        </pc:spChg>
        <pc:spChg chg="add del mod">
          <ac:chgData name="Guangpu Li" userId="a9ffafd1-861d-4b38-b633-c19304a1f8fb" providerId="ADAL" clId="{4C830F57-30B3-481E-98AD-39489010C9B5}" dt="2019-10-14T22:15:44.845" v="14862" actId="208"/>
          <ac:spMkLst>
            <pc:docMk/>
            <pc:sldMk cId="223398059" sldId="338"/>
            <ac:spMk id="5" creationId="{62855E95-6F7E-4102-AA76-3E15D418BA85}"/>
          </ac:spMkLst>
        </pc:spChg>
        <pc:spChg chg="add mod">
          <ac:chgData name="Guangpu Li" userId="a9ffafd1-861d-4b38-b633-c19304a1f8fb" providerId="ADAL" clId="{4C830F57-30B3-481E-98AD-39489010C9B5}" dt="2019-10-14T22:17:06.861" v="14935" actId="20577"/>
          <ac:spMkLst>
            <pc:docMk/>
            <pc:sldMk cId="223398059" sldId="338"/>
            <ac:spMk id="6" creationId="{B26EC776-2626-4D2D-8E4D-C6A10D146FDF}"/>
          </ac:spMkLst>
        </pc:spChg>
      </pc:sldChg>
      <pc:sldChg chg="addSp delSp modSp add del delAnim">
        <pc:chgData name="Guangpu Li" userId="a9ffafd1-861d-4b38-b633-c19304a1f8fb" providerId="ADAL" clId="{4C830F57-30B3-481E-98AD-39489010C9B5}" dt="2019-10-20T02:42:25.089" v="35058" actId="2696"/>
        <pc:sldMkLst>
          <pc:docMk/>
          <pc:sldMk cId="3044104704" sldId="339"/>
        </pc:sldMkLst>
        <pc:spChg chg="mod">
          <ac:chgData name="Guangpu Li" userId="a9ffafd1-861d-4b38-b633-c19304a1f8fb" providerId="ADAL" clId="{4C830F57-30B3-481E-98AD-39489010C9B5}" dt="2019-10-14T22:17:36.394" v="14951" actId="207"/>
          <ac:spMkLst>
            <pc:docMk/>
            <pc:sldMk cId="3044104704" sldId="339"/>
            <ac:spMk id="3" creationId="{59EFC8A6-DD7F-437C-A746-29BFC6DDD8D7}"/>
          </ac:spMkLst>
        </pc:spChg>
        <pc:spChg chg="del">
          <ac:chgData name="Guangpu Li" userId="a9ffafd1-861d-4b38-b633-c19304a1f8fb" providerId="ADAL" clId="{4C830F57-30B3-481E-98AD-39489010C9B5}" dt="2019-10-14T22:17:38.948" v="14952" actId="478"/>
          <ac:spMkLst>
            <pc:docMk/>
            <pc:sldMk cId="3044104704" sldId="339"/>
            <ac:spMk id="5" creationId="{62855E95-6F7E-4102-AA76-3E15D418BA85}"/>
          </ac:spMkLst>
        </pc:spChg>
        <pc:spChg chg="mod">
          <ac:chgData name="Guangpu Li" userId="a9ffafd1-861d-4b38-b633-c19304a1f8fb" providerId="ADAL" clId="{4C830F57-30B3-481E-98AD-39489010C9B5}" dt="2019-10-17T01:42:46.632" v="29378" actId="20577"/>
          <ac:spMkLst>
            <pc:docMk/>
            <pc:sldMk cId="3044104704" sldId="339"/>
            <ac:spMk id="7" creationId="{471F7729-2D67-42E8-97AE-3DDF9B56ABE2}"/>
          </ac:spMkLst>
        </pc:spChg>
        <pc:graphicFrameChg chg="del">
          <ac:chgData name="Guangpu Li" userId="a9ffafd1-861d-4b38-b633-c19304a1f8fb" providerId="ADAL" clId="{4C830F57-30B3-481E-98AD-39489010C9B5}" dt="2019-10-14T22:17:39.758" v="14953" actId="478"/>
          <ac:graphicFrameMkLst>
            <pc:docMk/>
            <pc:sldMk cId="3044104704" sldId="339"/>
            <ac:graphicFrameMk id="2" creationId="{CDFF4612-B378-44DF-A3D7-1EA38D772924}"/>
          </ac:graphicFrameMkLst>
        </pc:graphicFrameChg>
        <pc:picChg chg="add mod modCrop">
          <ac:chgData name="Guangpu Li" userId="a9ffafd1-861d-4b38-b633-c19304a1f8fb" providerId="ADAL" clId="{4C830F57-30B3-481E-98AD-39489010C9B5}" dt="2019-10-14T22:18:58.085" v="14965" actId="732"/>
          <ac:picMkLst>
            <pc:docMk/>
            <pc:sldMk cId="3044104704" sldId="339"/>
            <ac:picMk id="6" creationId="{EE92D636-E12E-4005-800B-D61C12E199F2}"/>
          </ac:picMkLst>
        </pc:picChg>
      </pc:sldChg>
      <pc:sldChg chg="add del">
        <pc:chgData name="Guangpu Li" userId="a9ffafd1-861d-4b38-b633-c19304a1f8fb" providerId="ADAL" clId="{4C830F57-30B3-481E-98AD-39489010C9B5}" dt="2019-10-18T18:46:48.530" v="32119" actId="2696"/>
        <pc:sldMkLst>
          <pc:docMk/>
          <pc:sldMk cId="309134975" sldId="340"/>
        </pc:sldMkLst>
      </pc:sldChg>
      <pc:sldChg chg="delSp modSp add del">
        <pc:chgData name="Guangpu Li" userId="a9ffafd1-861d-4b38-b633-c19304a1f8fb" providerId="ADAL" clId="{4C830F57-30B3-481E-98AD-39489010C9B5}" dt="2019-10-21T14:49:19.193" v="36108" actId="2696"/>
        <pc:sldMkLst>
          <pc:docMk/>
          <pc:sldMk cId="2977700698" sldId="340"/>
        </pc:sldMkLst>
        <pc:spChg chg="mod">
          <ac:chgData name="Guangpu Li" userId="a9ffafd1-861d-4b38-b633-c19304a1f8fb" providerId="ADAL" clId="{4C830F57-30B3-481E-98AD-39489010C9B5}" dt="2019-10-18T20:14:31.597" v="32202" actId="1076"/>
          <ac:spMkLst>
            <pc:docMk/>
            <pc:sldMk cId="2977700698" sldId="340"/>
            <ac:spMk id="2" creationId="{2D1C4594-B143-452D-A8A2-A8AFAC3E6FB5}"/>
          </ac:spMkLst>
        </pc:spChg>
        <pc:spChg chg="del">
          <ac:chgData name="Guangpu Li" userId="a9ffafd1-861d-4b38-b633-c19304a1f8fb" providerId="ADAL" clId="{4C830F57-30B3-481E-98AD-39489010C9B5}" dt="2019-10-18T20:14:28.980" v="32201" actId="478"/>
          <ac:spMkLst>
            <pc:docMk/>
            <pc:sldMk cId="2977700698" sldId="340"/>
            <ac:spMk id="3" creationId="{726C3EEF-E3DC-40E5-9311-9FE9492832E2}"/>
          </ac:spMkLst>
        </pc:spChg>
      </pc:sldChg>
      <pc:sldChg chg="add del">
        <pc:chgData name="Guangpu Li" userId="a9ffafd1-861d-4b38-b633-c19304a1f8fb" providerId="ADAL" clId="{4C830F57-30B3-481E-98AD-39489010C9B5}" dt="2019-10-18T20:14:39.109" v="32205" actId="2696"/>
        <pc:sldMkLst>
          <pc:docMk/>
          <pc:sldMk cId="1841969281" sldId="341"/>
        </pc:sldMkLst>
      </pc:sldChg>
      <pc:sldChg chg="add del">
        <pc:chgData name="Guangpu Li" userId="a9ffafd1-861d-4b38-b633-c19304a1f8fb" providerId="ADAL" clId="{4C830F57-30B3-481E-98AD-39489010C9B5}" dt="2019-10-21T14:49:18.858" v="36076" actId="2696"/>
        <pc:sldMkLst>
          <pc:docMk/>
          <pc:sldMk cId="4276873901" sldId="342"/>
        </pc:sldMkLst>
      </pc:sldChg>
      <pc:sldChg chg="add del">
        <pc:chgData name="Guangpu Li" userId="a9ffafd1-861d-4b38-b633-c19304a1f8fb" providerId="ADAL" clId="{4C830F57-30B3-481E-98AD-39489010C9B5}" dt="2019-10-21T14:49:18.865" v="36077" actId="2696"/>
        <pc:sldMkLst>
          <pc:docMk/>
          <pc:sldMk cId="3400473480" sldId="343"/>
        </pc:sldMkLst>
      </pc:sldChg>
      <pc:sldChg chg="add del">
        <pc:chgData name="Guangpu Li" userId="a9ffafd1-861d-4b38-b633-c19304a1f8fb" providerId="ADAL" clId="{4C830F57-30B3-481E-98AD-39489010C9B5}" dt="2019-10-21T14:49:18.876" v="36078" actId="2696"/>
        <pc:sldMkLst>
          <pc:docMk/>
          <pc:sldMk cId="333542671" sldId="344"/>
        </pc:sldMkLst>
      </pc:sldChg>
      <pc:sldChg chg="add del">
        <pc:chgData name="Guangpu Li" userId="a9ffafd1-861d-4b38-b633-c19304a1f8fb" providerId="ADAL" clId="{4C830F57-30B3-481E-98AD-39489010C9B5}" dt="2019-10-21T14:49:18.893" v="36079" actId="2696"/>
        <pc:sldMkLst>
          <pc:docMk/>
          <pc:sldMk cId="4120345333" sldId="345"/>
        </pc:sldMkLst>
      </pc:sldChg>
      <pc:sldChg chg="addSp delSp modSp add del addCm modCm">
        <pc:chgData name="Guangpu Li" userId="a9ffafd1-861d-4b38-b633-c19304a1f8fb" providerId="ADAL" clId="{4C830F57-30B3-481E-98AD-39489010C9B5}" dt="2019-10-21T14:49:18.903" v="36080" actId="2696"/>
        <pc:sldMkLst>
          <pc:docMk/>
          <pc:sldMk cId="2253201017" sldId="346"/>
        </pc:sldMkLst>
        <pc:spChg chg="mod">
          <ac:chgData name="Guangpu Li" userId="a9ffafd1-861d-4b38-b633-c19304a1f8fb" providerId="ADAL" clId="{4C830F57-30B3-481E-98AD-39489010C9B5}" dt="2019-10-19T15:26:50.731" v="32296" actId="14100"/>
          <ac:spMkLst>
            <pc:docMk/>
            <pc:sldMk cId="2253201017" sldId="346"/>
            <ac:spMk id="46" creationId="{EA03E28B-F244-43AA-B403-3D18A1E9E0B7}"/>
          </ac:spMkLst>
        </pc:spChg>
        <pc:spChg chg="mod">
          <ac:chgData name="Guangpu Li" userId="a9ffafd1-861d-4b38-b633-c19304a1f8fb" providerId="ADAL" clId="{4C830F57-30B3-481E-98AD-39489010C9B5}" dt="2019-10-19T15:27:30.357" v="32311" actId="1076"/>
          <ac:spMkLst>
            <pc:docMk/>
            <pc:sldMk cId="2253201017" sldId="346"/>
            <ac:spMk id="48" creationId="{F2CD6B5D-4199-4C51-8009-AFE11F5248E6}"/>
          </ac:spMkLst>
        </pc:spChg>
        <pc:spChg chg="mod">
          <ac:chgData name="Guangpu Li" userId="a9ffafd1-861d-4b38-b633-c19304a1f8fb" providerId="ADAL" clId="{4C830F57-30B3-481E-98AD-39489010C9B5}" dt="2019-10-19T15:36:11.781" v="32322" actId="1076"/>
          <ac:spMkLst>
            <pc:docMk/>
            <pc:sldMk cId="2253201017" sldId="346"/>
            <ac:spMk id="49" creationId="{D747BEFF-F939-4A23-B0FD-B04A9A4A53B0}"/>
          </ac:spMkLst>
        </pc:spChg>
        <pc:grpChg chg="mod">
          <ac:chgData name="Guangpu Li" userId="a9ffafd1-861d-4b38-b633-c19304a1f8fb" providerId="ADAL" clId="{4C830F57-30B3-481E-98AD-39489010C9B5}" dt="2019-10-19T15:35:55.743" v="32319" actId="1076"/>
          <ac:grpSpMkLst>
            <pc:docMk/>
            <pc:sldMk cId="2253201017" sldId="346"/>
            <ac:grpSpMk id="45" creationId="{21306444-5621-4DF9-A134-3D71F9696D79}"/>
          </ac:grpSpMkLst>
        </pc:grpChg>
        <pc:picChg chg="del">
          <ac:chgData name="Guangpu Li" userId="a9ffafd1-861d-4b38-b633-c19304a1f8fb" providerId="ADAL" clId="{4C830F57-30B3-481E-98AD-39489010C9B5}" dt="2019-10-19T15:27:09.375" v="32300" actId="478"/>
          <ac:picMkLst>
            <pc:docMk/>
            <pc:sldMk cId="2253201017" sldId="346"/>
            <ac:picMk id="47" creationId="{8623983A-8497-4B3C-836A-19864EB7289B}"/>
          </ac:picMkLst>
        </pc:picChg>
        <pc:picChg chg="add mod">
          <ac:chgData name="Guangpu Li" userId="a9ffafd1-861d-4b38-b633-c19304a1f8fb" providerId="ADAL" clId="{4C830F57-30B3-481E-98AD-39489010C9B5}" dt="2019-10-19T15:36:03.010" v="32321" actId="1076"/>
          <ac:picMkLst>
            <pc:docMk/>
            <pc:sldMk cId="2253201017" sldId="346"/>
            <ac:picMk id="50" creationId="{5DDBA43B-F462-40DF-84BD-A224EF505005}"/>
          </ac:picMkLst>
        </pc:picChg>
      </pc:sldChg>
      <pc:sldChg chg="modSp add del modAnim modNotesTx">
        <pc:chgData name="Guangpu Li" userId="a9ffafd1-861d-4b38-b633-c19304a1f8fb" providerId="ADAL" clId="{4C830F57-30B3-481E-98AD-39489010C9B5}" dt="2019-10-21T14:49:18.917" v="36081" actId="2696"/>
        <pc:sldMkLst>
          <pc:docMk/>
          <pc:sldMk cId="772721808" sldId="347"/>
        </pc:sldMkLst>
        <pc:spChg chg="mod">
          <ac:chgData name="Guangpu Li" userId="a9ffafd1-861d-4b38-b633-c19304a1f8fb" providerId="ADAL" clId="{4C830F57-30B3-481E-98AD-39489010C9B5}" dt="2019-10-19T15:27:48.720" v="32318" actId="20577"/>
          <ac:spMkLst>
            <pc:docMk/>
            <pc:sldMk cId="772721808" sldId="347"/>
            <ac:spMk id="3" creationId="{59EFC8A6-DD7F-437C-A746-29BFC6DDD8D7}"/>
          </ac:spMkLst>
        </pc:spChg>
      </pc:sldChg>
      <pc:sldChg chg="addSp delSp modSp add del modAnim addCm delCm modCm modNotesTx">
        <pc:chgData name="Guangpu Li" userId="a9ffafd1-861d-4b38-b633-c19304a1f8fb" providerId="ADAL" clId="{4C830F57-30B3-481E-98AD-39489010C9B5}" dt="2019-10-21T14:49:18.929" v="36082" actId="2696"/>
        <pc:sldMkLst>
          <pc:docMk/>
          <pc:sldMk cId="1699128191" sldId="348"/>
        </pc:sldMkLst>
        <pc:spChg chg="mod">
          <ac:chgData name="Guangpu Li" userId="a9ffafd1-861d-4b38-b633-c19304a1f8fb" providerId="ADAL" clId="{4C830F57-30B3-481E-98AD-39489010C9B5}" dt="2019-10-20T01:15:34.365" v="34371" actId="14100"/>
          <ac:spMkLst>
            <pc:docMk/>
            <pc:sldMk cId="1699128191" sldId="348"/>
            <ac:spMk id="6" creationId="{6FC05074-3546-4221-8000-C12B81A8CA90}"/>
          </ac:spMkLst>
        </pc:spChg>
        <pc:spChg chg="mod">
          <ac:chgData name="Guangpu Li" userId="a9ffafd1-861d-4b38-b633-c19304a1f8fb" providerId="ADAL" clId="{4C830F57-30B3-481E-98AD-39489010C9B5}" dt="2019-10-20T01:12:27.008" v="34342" actId="1076"/>
          <ac:spMkLst>
            <pc:docMk/>
            <pc:sldMk cId="1699128191" sldId="348"/>
            <ac:spMk id="8" creationId="{460C6698-1E4F-4DC6-BBDD-60C4C2CF2BF3}"/>
          </ac:spMkLst>
        </pc:spChg>
        <pc:spChg chg="mod">
          <ac:chgData name="Guangpu Li" userId="a9ffafd1-861d-4b38-b633-c19304a1f8fb" providerId="ADAL" clId="{4C830F57-30B3-481E-98AD-39489010C9B5}" dt="2019-10-20T01:12:27.008" v="34342" actId="1076"/>
          <ac:spMkLst>
            <pc:docMk/>
            <pc:sldMk cId="1699128191" sldId="348"/>
            <ac:spMk id="9" creationId="{E80D66A6-45D2-4386-A78E-5AEE9A7362B7}"/>
          </ac:spMkLst>
        </pc:spChg>
        <pc:spChg chg="mod">
          <ac:chgData name="Guangpu Li" userId="a9ffafd1-861d-4b38-b633-c19304a1f8fb" providerId="ADAL" clId="{4C830F57-30B3-481E-98AD-39489010C9B5}" dt="2019-10-20T01:12:53.651" v="34343" actId="1076"/>
          <ac:spMkLst>
            <pc:docMk/>
            <pc:sldMk cId="1699128191" sldId="348"/>
            <ac:spMk id="12" creationId="{E03DBE18-0B42-4EA4-9405-2538BBC83B36}"/>
          </ac:spMkLst>
        </pc:spChg>
        <pc:spChg chg="mod">
          <ac:chgData name="Guangpu Li" userId="a9ffafd1-861d-4b38-b633-c19304a1f8fb" providerId="ADAL" clId="{4C830F57-30B3-481E-98AD-39489010C9B5}" dt="2019-10-20T01:12:27.008" v="34342" actId="1076"/>
          <ac:spMkLst>
            <pc:docMk/>
            <pc:sldMk cId="1699128191" sldId="348"/>
            <ac:spMk id="13" creationId="{B0DBD6D7-C696-4168-AD0D-1E70B85F17E0}"/>
          </ac:spMkLst>
        </pc:spChg>
        <pc:spChg chg="add del">
          <ac:chgData name="Guangpu Li" userId="a9ffafd1-861d-4b38-b633-c19304a1f8fb" providerId="ADAL" clId="{4C830F57-30B3-481E-98AD-39489010C9B5}" dt="2019-10-20T01:11:35.216" v="34334"/>
          <ac:spMkLst>
            <pc:docMk/>
            <pc:sldMk cId="1699128191" sldId="348"/>
            <ac:spMk id="14" creationId="{BCEA3A4A-08D6-483D-B7E0-22A57C1DE7ED}"/>
          </ac:spMkLst>
        </pc:spChg>
        <pc:spChg chg="add del">
          <ac:chgData name="Guangpu Li" userId="a9ffafd1-861d-4b38-b633-c19304a1f8fb" providerId="ADAL" clId="{4C830F57-30B3-481E-98AD-39489010C9B5}" dt="2019-10-20T01:11:35.216" v="34334"/>
          <ac:spMkLst>
            <pc:docMk/>
            <pc:sldMk cId="1699128191" sldId="348"/>
            <ac:spMk id="15" creationId="{EE6D1893-CE98-46A5-937F-750A65E15FD4}"/>
          </ac:spMkLst>
        </pc:spChg>
        <pc:spChg chg="mod">
          <ac:chgData name="Guangpu Li" userId="a9ffafd1-861d-4b38-b633-c19304a1f8fb" providerId="ADAL" clId="{4C830F57-30B3-481E-98AD-39489010C9B5}" dt="2019-10-20T01:10:55.080" v="34324" actId="1076"/>
          <ac:spMkLst>
            <pc:docMk/>
            <pc:sldMk cId="1699128191" sldId="348"/>
            <ac:spMk id="16" creationId="{395764DE-236E-48D0-A082-314CDF78F427}"/>
          </ac:spMkLst>
        </pc:spChg>
        <pc:spChg chg="add del">
          <ac:chgData name="Guangpu Li" userId="a9ffafd1-861d-4b38-b633-c19304a1f8fb" providerId="ADAL" clId="{4C830F57-30B3-481E-98AD-39489010C9B5}" dt="2019-10-20T01:11:35.216" v="34334"/>
          <ac:spMkLst>
            <pc:docMk/>
            <pc:sldMk cId="1699128191" sldId="348"/>
            <ac:spMk id="19" creationId="{6BCF52DE-0ABB-4EF2-891B-4888709CF4DD}"/>
          </ac:spMkLst>
        </pc:spChg>
        <pc:spChg chg="add del">
          <ac:chgData name="Guangpu Li" userId="a9ffafd1-861d-4b38-b633-c19304a1f8fb" providerId="ADAL" clId="{4C830F57-30B3-481E-98AD-39489010C9B5}" dt="2019-10-20T01:11:35.216" v="34334"/>
          <ac:spMkLst>
            <pc:docMk/>
            <pc:sldMk cId="1699128191" sldId="348"/>
            <ac:spMk id="20" creationId="{AAF324DF-FFD8-4FEC-9D04-2914E9F3998E}"/>
          </ac:spMkLst>
        </pc:spChg>
        <pc:spChg chg="add mod">
          <ac:chgData name="Guangpu Li" userId="a9ffafd1-861d-4b38-b633-c19304a1f8fb" providerId="ADAL" clId="{4C830F57-30B3-481E-98AD-39489010C9B5}" dt="2019-10-20T01:12:07.524" v="34341" actId="1076"/>
          <ac:spMkLst>
            <pc:docMk/>
            <pc:sldMk cId="1699128191" sldId="348"/>
            <ac:spMk id="21" creationId="{EA808CE3-174E-49B5-9F91-968E3788D360}"/>
          </ac:spMkLst>
        </pc:spChg>
        <pc:spChg chg="add mod">
          <ac:chgData name="Guangpu Li" userId="a9ffafd1-861d-4b38-b633-c19304a1f8fb" providerId="ADAL" clId="{4C830F57-30B3-481E-98AD-39489010C9B5}" dt="2019-10-20T01:12:07.524" v="34341" actId="1076"/>
          <ac:spMkLst>
            <pc:docMk/>
            <pc:sldMk cId="1699128191" sldId="348"/>
            <ac:spMk id="22" creationId="{E60F4084-092E-4715-B942-691553CA751F}"/>
          </ac:spMkLst>
        </pc:spChg>
        <pc:spChg chg="add mod">
          <ac:chgData name="Guangpu Li" userId="a9ffafd1-861d-4b38-b633-c19304a1f8fb" providerId="ADAL" clId="{4C830F57-30B3-481E-98AD-39489010C9B5}" dt="2019-10-20T01:12:07.524" v="34341" actId="1076"/>
          <ac:spMkLst>
            <pc:docMk/>
            <pc:sldMk cId="1699128191" sldId="348"/>
            <ac:spMk id="25" creationId="{3D6D005C-0E40-46B9-A679-AAE28ED44B66}"/>
          </ac:spMkLst>
        </pc:spChg>
        <pc:spChg chg="add mod">
          <ac:chgData name="Guangpu Li" userId="a9ffafd1-861d-4b38-b633-c19304a1f8fb" providerId="ADAL" clId="{4C830F57-30B3-481E-98AD-39489010C9B5}" dt="2019-10-20T01:12:07.524" v="34341" actId="1076"/>
          <ac:spMkLst>
            <pc:docMk/>
            <pc:sldMk cId="1699128191" sldId="348"/>
            <ac:spMk id="26" creationId="{E5410FC9-24E0-41D7-9F58-CE9B42EA27BA}"/>
          </ac:spMkLst>
        </pc:spChg>
        <pc:spChg chg="add mod">
          <ac:chgData name="Guangpu Li" userId="a9ffafd1-861d-4b38-b633-c19304a1f8fb" providerId="ADAL" clId="{4C830F57-30B3-481E-98AD-39489010C9B5}" dt="2019-10-20T01:12:58.576" v="34345" actId="1076"/>
          <ac:spMkLst>
            <pc:docMk/>
            <pc:sldMk cId="1699128191" sldId="348"/>
            <ac:spMk id="27" creationId="{E7A38120-75FA-4508-BC66-93C2C1C03B2D}"/>
          </ac:spMkLst>
        </pc:spChg>
        <pc:spChg chg="add mod">
          <ac:chgData name="Guangpu Li" userId="a9ffafd1-861d-4b38-b633-c19304a1f8fb" providerId="ADAL" clId="{4C830F57-30B3-481E-98AD-39489010C9B5}" dt="2019-10-20T01:13:03.381" v="34347" actId="1076"/>
          <ac:spMkLst>
            <pc:docMk/>
            <pc:sldMk cId="1699128191" sldId="348"/>
            <ac:spMk id="28" creationId="{EA3E96B3-899E-4352-BF55-78EE188EA106}"/>
          </ac:spMkLst>
        </pc:spChg>
        <pc:picChg chg="add mod">
          <ac:chgData name="Guangpu Li" userId="a9ffafd1-861d-4b38-b633-c19304a1f8fb" providerId="ADAL" clId="{4C830F57-30B3-481E-98AD-39489010C9B5}" dt="2019-10-20T01:13:55.384" v="34355" actId="1076"/>
          <ac:picMkLst>
            <pc:docMk/>
            <pc:sldMk cId="1699128191" sldId="348"/>
            <ac:picMk id="29" creationId="{7273FB39-DE2E-4D61-BD73-18F0BC875368}"/>
          </ac:picMkLst>
        </pc:picChg>
        <pc:picChg chg="add mod">
          <ac:chgData name="Guangpu Li" userId="a9ffafd1-861d-4b38-b633-c19304a1f8fb" providerId="ADAL" clId="{4C830F57-30B3-481E-98AD-39489010C9B5}" dt="2019-10-20T01:14:52.455" v="34364" actId="1076"/>
          <ac:picMkLst>
            <pc:docMk/>
            <pc:sldMk cId="1699128191" sldId="348"/>
            <ac:picMk id="5122" creationId="{20BA9D70-D76C-499A-9B12-7E2B827738E7}"/>
          </ac:picMkLst>
        </pc:picChg>
        <pc:cxnChg chg="mod">
          <ac:chgData name="Guangpu Li" userId="a9ffafd1-861d-4b38-b633-c19304a1f8fb" providerId="ADAL" clId="{4C830F57-30B3-481E-98AD-39489010C9B5}" dt="2019-10-20T01:12:27.008" v="34342" actId="1076"/>
          <ac:cxnSpMkLst>
            <pc:docMk/>
            <pc:sldMk cId="1699128191" sldId="348"/>
            <ac:cxnSpMk id="10" creationId="{8DAB7533-5724-4EC2-A176-F046B94E7105}"/>
          </ac:cxnSpMkLst>
        </pc:cxnChg>
        <pc:cxnChg chg="mod">
          <ac:chgData name="Guangpu Li" userId="a9ffafd1-861d-4b38-b633-c19304a1f8fb" providerId="ADAL" clId="{4C830F57-30B3-481E-98AD-39489010C9B5}" dt="2019-10-20T01:12:27.008" v="34342" actId="1076"/>
          <ac:cxnSpMkLst>
            <pc:docMk/>
            <pc:sldMk cId="1699128191" sldId="348"/>
            <ac:cxnSpMk id="11" creationId="{788E815C-392F-47DD-BE0A-40F953B495C6}"/>
          </ac:cxnSpMkLst>
        </pc:cxnChg>
        <pc:cxnChg chg="add del">
          <ac:chgData name="Guangpu Li" userId="a9ffafd1-861d-4b38-b633-c19304a1f8fb" providerId="ADAL" clId="{4C830F57-30B3-481E-98AD-39489010C9B5}" dt="2019-10-20T01:11:35.216" v="34334"/>
          <ac:cxnSpMkLst>
            <pc:docMk/>
            <pc:sldMk cId="1699128191" sldId="348"/>
            <ac:cxnSpMk id="17" creationId="{8133C68D-5882-4933-9B3A-213275FE9727}"/>
          </ac:cxnSpMkLst>
        </pc:cxnChg>
        <pc:cxnChg chg="add del">
          <ac:chgData name="Guangpu Li" userId="a9ffafd1-861d-4b38-b633-c19304a1f8fb" providerId="ADAL" clId="{4C830F57-30B3-481E-98AD-39489010C9B5}" dt="2019-10-20T01:11:35.216" v="34334"/>
          <ac:cxnSpMkLst>
            <pc:docMk/>
            <pc:sldMk cId="1699128191" sldId="348"/>
            <ac:cxnSpMk id="18" creationId="{09EEC20C-ACBA-47B4-B638-808B628C7343}"/>
          </ac:cxnSpMkLst>
        </pc:cxnChg>
        <pc:cxnChg chg="add mod">
          <ac:chgData name="Guangpu Li" userId="a9ffafd1-861d-4b38-b633-c19304a1f8fb" providerId="ADAL" clId="{4C830F57-30B3-481E-98AD-39489010C9B5}" dt="2019-10-20T01:12:07.524" v="34341" actId="1076"/>
          <ac:cxnSpMkLst>
            <pc:docMk/>
            <pc:sldMk cId="1699128191" sldId="348"/>
            <ac:cxnSpMk id="23" creationId="{774C15A5-D4BA-4573-BEBD-E4CCA161DF83}"/>
          </ac:cxnSpMkLst>
        </pc:cxnChg>
        <pc:cxnChg chg="add mod">
          <ac:chgData name="Guangpu Li" userId="a9ffafd1-861d-4b38-b633-c19304a1f8fb" providerId="ADAL" clId="{4C830F57-30B3-481E-98AD-39489010C9B5}" dt="2019-10-20T01:12:07.524" v="34341" actId="1076"/>
          <ac:cxnSpMkLst>
            <pc:docMk/>
            <pc:sldMk cId="1699128191" sldId="348"/>
            <ac:cxnSpMk id="24" creationId="{A7EAF40F-1869-465C-AF74-643C656F489F}"/>
          </ac:cxnSpMkLst>
        </pc:cxnChg>
      </pc:sldChg>
      <pc:sldChg chg="addSp modSp add del modAnim addCm modCm modNotesTx">
        <pc:chgData name="Guangpu Li" userId="a9ffafd1-861d-4b38-b633-c19304a1f8fb" providerId="ADAL" clId="{4C830F57-30B3-481E-98AD-39489010C9B5}" dt="2019-10-21T14:49:18.940" v="36083" actId="2696"/>
        <pc:sldMkLst>
          <pc:docMk/>
          <pc:sldMk cId="1854920958" sldId="349"/>
        </pc:sldMkLst>
        <pc:spChg chg="add mod">
          <ac:chgData name="Guangpu Li" userId="a9ffafd1-861d-4b38-b633-c19304a1f8fb" providerId="ADAL" clId="{4C830F57-30B3-481E-98AD-39489010C9B5}" dt="2019-10-20T04:19:43.095" v="36057" actId="207"/>
          <ac:spMkLst>
            <pc:docMk/>
            <pc:sldMk cId="1854920958" sldId="349"/>
            <ac:spMk id="3" creationId="{03626ADB-60FF-46C3-B380-ECBB8B69C751}"/>
          </ac:spMkLst>
        </pc:spChg>
        <pc:spChg chg="add mod">
          <ac:chgData name="Guangpu Li" userId="a9ffafd1-861d-4b38-b633-c19304a1f8fb" providerId="ADAL" clId="{4C830F57-30B3-481E-98AD-39489010C9B5}" dt="2019-10-20T04:16:21.078" v="35909" actId="20577"/>
          <ac:spMkLst>
            <pc:docMk/>
            <pc:sldMk cId="1854920958" sldId="349"/>
            <ac:spMk id="4" creationId="{109F9223-A436-4573-9FBF-2542DB0808AE}"/>
          </ac:spMkLst>
        </pc:spChg>
        <pc:spChg chg="add mod">
          <ac:chgData name="Guangpu Li" userId="a9ffafd1-861d-4b38-b633-c19304a1f8fb" providerId="ADAL" clId="{4C830F57-30B3-481E-98AD-39489010C9B5}" dt="2019-10-20T04:18:21.671" v="36022" actId="1076"/>
          <ac:spMkLst>
            <pc:docMk/>
            <pc:sldMk cId="1854920958" sldId="349"/>
            <ac:spMk id="5" creationId="{2030393B-95CA-4D9D-91E1-464C0528CC7B}"/>
          </ac:spMkLst>
        </pc:spChg>
        <pc:spChg chg="add mod">
          <ac:chgData name="Guangpu Li" userId="a9ffafd1-861d-4b38-b633-c19304a1f8fb" providerId="ADAL" clId="{4C830F57-30B3-481E-98AD-39489010C9B5}" dt="2019-10-20T04:18:21.671" v="36022" actId="1076"/>
          <ac:spMkLst>
            <pc:docMk/>
            <pc:sldMk cId="1854920958" sldId="349"/>
            <ac:spMk id="6" creationId="{C8DA60C1-F1DC-4112-AEAE-B1A5FCE76E26}"/>
          </ac:spMkLst>
        </pc:spChg>
        <pc:spChg chg="mod">
          <ac:chgData name="Guangpu Li" userId="a9ffafd1-861d-4b38-b633-c19304a1f8fb" providerId="ADAL" clId="{4C830F57-30B3-481E-98AD-39489010C9B5}" dt="2019-10-19T18:38:38.135" v="33822" actId="20577"/>
          <ac:spMkLst>
            <pc:docMk/>
            <pc:sldMk cId="1854920958" sldId="349"/>
            <ac:spMk id="7" creationId="{471F7729-2D67-42E8-97AE-3DDF9B56ABE2}"/>
          </ac:spMkLst>
        </pc:spChg>
        <pc:spChg chg="add mod">
          <ac:chgData name="Guangpu Li" userId="a9ffafd1-861d-4b38-b633-c19304a1f8fb" providerId="ADAL" clId="{4C830F57-30B3-481E-98AD-39489010C9B5}" dt="2019-10-20T04:18:12.482" v="36021" actId="20577"/>
          <ac:spMkLst>
            <pc:docMk/>
            <pc:sldMk cId="1854920958" sldId="349"/>
            <ac:spMk id="8" creationId="{8C9D0B85-331B-4D75-BCDE-0A1CBED26F40}"/>
          </ac:spMkLst>
        </pc:spChg>
      </pc:sldChg>
      <pc:sldChg chg="addSp delSp modSp add del modAnim addCm delCm modCm">
        <pc:chgData name="Guangpu Li" userId="a9ffafd1-861d-4b38-b633-c19304a1f8fb" providerId="ADAL" clId="{4C830F57-30B3-481E-98AD-39489010C9B5}" dt="2019-10-21T14:49:18.952" v="36084" actId="2696"/>
        <pc:sldMkLst>
          <pc:docMk/>
          <pc:sldMk cId="1799868084" sldId="350"/>
        </pc:sldMkLst>
        <pc:spChg chg="mod">
          <ac:chgData name="Guangpu Li" userId="a9ffafd1-861d-4b38-b633-c19304a1f8fb" providerId="ADAL" clId="{4C830F57-30B3-481E-98AD-39489010C9B5}" dt="2019-10-20T01:19:12.484" v="34418" actId="692"/>
          <ac:spMkLst>
            <pc:docMk/>
            <pc:sldMk cId="1799868084" sldId="350"/>
            <ac:spMk id="3" creationId="{F80616A8-BF1A-4374-8627-EB50F1E27AFC}"/>
          </ac:spMkLst>
        </pc:spChg>
        <pc:spChg chg="mod">
          <ac:chgData name="Guangpu Li" userId="a9ffafd1-861d-4b38-b633-c19304a1f8fb" providerId="ADAL" clId="{4C830F57-30B3-481E-98AD-39489010C9B5}" dt="2019-10-20T01:20:28.017" v="34444" actId="164"/>
          <ac:spMkLst>
            <pc:docMk/>
            <pc:sldMk cId="1799868084" sldId="350"/>
            <ac:spMk id="4" creationId="{DA5FD341-F98C-4235-9F3E-2365CDE0C852}"/>
          </ac:spMkLst>
        </pc:spChg>
        <pc:spChg chg="mod">
          <ac:chgData name="Guangpu Li" userId="a9ffafd1-861d-4b38-b633-c19304a1f8fb" providerId="ADAL" clId="{4C830F57-30B3-481E-98AD-39489010C9B5}" dt="2019-10-20T01:21:09.363" v="34453" actId="1076"/>
          <ac:spMkLst>
            <pc:docMk/>
            <pc:sldMk cId="1799868084" sldId="350"/>
            <ac:spMk id="6" creationId="{C4F7C1FE-B373-481C-9770-8650F8C1424C}"/>
          </ac:spMkLst>
        </pc:spChg>
        <pc:spChg chg="mod">
          <ac:chgData name="Guangpu Li" userId="a9ffafd1-861d-4b38-b633-c19304a1f8fb" providerId="ADAL" clId="{4C830F57-30B3-481E-98AD-39489010C9B5}" dt="2019-10-20T01:19:30.699" v="34435" actId="692"/>
          <ac:spMkLst>
            <pc:docMk/>
            <pc:sldMk cId="1799868084" sldId="350"/>
            <ac:spMk id="7" creationId="{63828C76-C7EA-4338-A827-EA88ECC312E9}"/>
          </ac:spMkLst>
        </pc:spChg>
        <pc:spChg chg="add del">
          <ac:chgData name="Guangpu Li" userId="a9ffafd1-861d-4b38-b633-c19304a1f8fb" providerId="ADAL" clId="{4C830F57-30B3-481E-98AD-39489010C9B5}" dt="2019-10-19T19:15:47.020" v="33901"/>
          <ac:spMkLst>
            <pc:docMk/>
            <pc:sldMk cId="1799868084" sldId="350"/>
            <ac:spMk id="8" creationId="{9A339F44-6B44-478C-966D-50077976AA0C}"/>
          </ac:spMkLst>
        </pc:spChg>
        <pc:spChg chg="add del">
          <ac:chgData name="Guangpu Li" userId="a9ffafd1-861d-4b38-b633-c19304a1f8fb" providerId="ADAL" clId="{4C830F57-30B3-481E-98AD-39489010C9B5}" dt="2019-10-19T19:15:53.427" v="33903"/>
          <ac:spMkLst>
            <pc:docMk/>
            <pc:sldMk cId="1799868084" sldId="350"/>
            <ac:spMk id="9" creationId="{E92C8A65-DAD9-470B-A01A-06C66F2293E0}"/>
          </ac:spMkLst>
        </pc:spChg>
        <pc:spChg chg="mod">
          <ac:chgData name="Guangpu Li" userId="a9ffafd1-861d-4b38-b633-c19304a1f8fb" providerId="ADAL" clId="{4C830F57-30B3-481E-98AD-39489010C9B5}" dt="2019-10-20T01:20:33.332" v="34445" actId="1076"/>
          <ac:spMkLst>
            <pc:docMk/>
            <pc:sldMk cId="1799868084" sldId="350"/>
            <ac:spMk id="20" creationId="{C1925A40-AAEF-4BB9-AD61-6B8BD40B133C}"/>
          </ac:spMkLst>
        </pc:spChg>
        <pc:spChg chg="mod">
          <ac:chgData name="Guangpu Li" userId="a9ffafd1-861d-4b38-b633-c19304a1f8fb" providerId="ADAL" clId="{4C830F57-30B3-481E-98AD-39489010C9B5}" dt="2019-10-20T01:19:30.699" v="34435" actId="692"/>
          <ac:spMkLst>
            <pc:docMk/>
            <pc:sldMk cId="1799868084" sldId="350"/>
            <ac:spMk id="23" creationId="{B31CA6B6-91BD-4776-8DE2-E8D220565523}"/>
          </ac:spMkLst>
        </pc:spChg>
        <pc:spChg chg="mod">
          <ac:chgData name="Guangpu Li" userId="a9ffafd1-861d-4b38-b633-c19304a1f8fb" providerId="ADAL" clId="{4C830F57-30B3-481E-98AD-39489010C9B5}" dt="2019-10-20T01:20:28.017" v="34444" actId="164"/>
          <ac:spMkLst>
            <pc:docMk/>
            <pc:sldMk cId="1799868084" sldId="350"/>
            <ac:spMk id="29" creationId="{A81FFD3A-AF4C-4C86-874E-923F76EEF011}"/>
          </ac:spMkLst>
        </pc:spChg>
        <pc:spChg chg="add del mod">
          <ac:chgData name="Guangpu Li" userId="a9ffafd1-861d-4b38-b633-c19304a1f8fb" providerId="ADAL" clId="{4C830F57-30B3-481E-98AD-39489010C9B5}" dt="2019-10-20T01:18:35.630" v="34398" actId="478"/>
          <ac:spMkLst>
            <pc:docMk/>
            <pc:sldMk cId="1799868084" sldId="350"/>
            <ac:spMk id="31" creationId="{650B8DDB-9045-4FF0-93E2-FB0E29791612}"/>
          </ac:spMkLst>
        </pc:spChg>
        <pc:spChg chg="mod">
          <ac:chgData name="Guangpu Li" userId="a9ffafd1-861d-4b38-b633-c19304a1f8fb" providerId="ADAL" clId="{4C830F57-30B3-481E-98AD-39489010C9B5}" dt="2019-10-20T01:20:28.017" v="34444" actId="164"/>
          <ac:spMkLst>
            <pc:docMk/>
            <pc:sldMk cId="1799868084" sldId="350"/>
            <ac:spMk id="33" creationId="{84E4545D-36A6-42BB-A3D8-FE0E30E34D63}"/>
          </ac:spMkLst>
        </pc:spChg>
        <pc:spChg chg="add mod">
          <ac:chgData name="Guangpu Li" userId="a9ffafd1-861d-4b38-b633-c19304a1f8fb" providerId="ADAL" clId="{4C830F57-30B3-481E-98AD-39489010C9B5}" dt="2019-10-20T02:19:45.048" v="34866" actId="20577"/>
          <ac:spMkLst>
            <pc:docMk/>
            <pc:sldMk cId="1799868084" sldId="350"/>
            <ac:spMk id="34" creationId="{BA54AAD2-1DC0-4DCC-96C9-7CE7F1BCA6C8}"/>
          </ac:spMkLst>
        </pc:spChg>
        <pc:grpChg chg="add mod">
          <ac:chgData name="Guangpu Li" userId="a9ffafd1-861d-4b38-b633-c19304a1f8fb" providerId="ADAL" clId="{4C830F57-30B3-481E-98AD-39489010C9B5}" dt="2019-10-20T01:20:39.357" v="34446" actId="167"/>
          <ac:grpSpMkLst>
            <pc:docMk/>
            <pc:sldMk cId="1799868084" sldId="350"/>
            <ac:grpSpMk id="11" creationId="{1DC87C02-7D54-4F8E-86B6-58351B8960A7}"/>
          </ac:grpSpMkLst>
        </pc:grpChg>
        <pc:picChg chg="del mod">
          <ac:chgData name="Guangpu Li" userId="a9ffafd1-861d-4b38-b633-c19304a1f8fb" providerId="ADAL" clId="{4C830F57-30B3-481E-98AD-39489010C9B5}" dt="2019-10-19T19:16:23.499" v="33915" actId="478"/>
          <ac:picMkLst>
            <pc:docMk/>
            <pc:sldMk cId="1799868084" sldId="350"/>
            <ac:picMk id="19" creationId="{32101BA1-FB2E-400D-8BB7-B976509F24EE}"/>
          </ac:picMkLst>
        </pc:picChg>
        <pc:picChg chg="mod">
          <ac:chgData name="Guangpu Li" userId="a9ffafd1-861d-4b38-b633-c19304a1f8fb" providerId="ADAL" clId="{4C830F57-30B3-481E-98AD-39489010C9B5}" dt="2019-10-20T01:20:28.017" v="34444" actId="164"/>
          <ac:picMkLst>
            <pc:docMk/>
            <pc:sldMk cId="1799868084" sldId="350"/>
            <ac:picMk id="24" creationId="{21869962-A21B-43AB-9F59-5854FE084C3E}"/>
          </ac:picMkLst>
        </pc:picChg>
        <pc:picChg chg="mod">
          <ac:chgData name="Guangpu Li" userId="a9ffafd1-861d-4b38-b633-c19304a1f8fb" providerId="ADAL" clId="{4C830F57-30B3-481E-98AD-39489010C9B5}" dt="2019-10-20T01:22:22.307" v="34483" actId="167"/>
          <ac:picMkLst>
            <pc:docMk/>
            <pc:sldMk cId="1799868084" sldId="350"/>
            <ac:picMk id="25" creationId="{1A7BC71B-A808-4FEC-ADD1-824B45AB6355}"/>
          </ac:picMkLst>
        </pc:picChg>
        <pc:picChg chg="mod">
          <ac:chgData name="Guangpu Li" userId="a9ffafd1-861d-4b38-b633-c19304a1f8fb" providerId="ADAL" clId="{4C830F57-30B3-481E-98AD-39489010C9B5}" dt="2019-10-20T01:22:00.351" v="34477" actId="1076"/>
          <ac:picMkLst>
            <pc:docMk/>
            <pc:sldMk cId="1799868084" sldId="350"/>
            <ac:picMk id="26" creationId="{320E382B-BEF2-439D-9F67-517EA377412B}"/>
          </ac:picMkLst>
        </pc:picChg>
        <pc:picChg chg="mod">
          <ac:chgData name="Guangpu Li" userId="a9ffafd1-861d-4b38-b633-c19304a1f8fb" providerId="ADAL" clId="{4C830F57-30B3-481E-98AD-39489010C9B5}" dt="2019-10-20T01:20:28.017" v="34444" actId="164"/>
          <ac:picMkLst>
            <pc:docMk/>
            <pc:sldMk cId="1799868084" sldId="350"/>
            <ac:picMk id="27" creationId="{FE8A44C4-0798-4C12-9333-775E1CD33D54}"/>
          </ac:picMkLst>
        </pc:picChg>
        <pc:picChg chg="mod">
          <ac:chgData name="Guangpu Li" userId="a9ffafd1-861d-4b38-b633-c19304a1f8fb" providerId="ADAL" clId="{4C830F57-30B3-481E-98AD-39489010C9B5}" dt="2019-10-20T01:20:28.017" v="34444" actId="164"/>
          <ac:picMkLst>
            <pc:docMk/>
            <pc:sldMk cId="1799868084" sldId="350"/>
            <ac:picMk id="28" creationId="{12E6E5D0-BD7D-4A91-A3D7-B210F8DF2216}"/>
          </ac:picMkLst>
        </pc:picChg>
        <pc:picChg chg="add mod">
          <ac:chgData name="Guangpu Li" userId="a9ffafd1-861d-4b38-b633-c19304a1f8fb" providerId="ADAL" clId="{4C830F57-30B3-481E-98AD-39489010C9B5}" dt="2019-10-20T01:22:17.093" v="34481" actId="167"/>
          <ac:picMkLst>
            <pc:docMk/>
            <pc:sldMk cId="1799868084" sldId="350"/>
            <ac:picMk id="30" creationId="{AB65AA93-03E8-48FF-BD0B-86FD32D4E9A2}"/>
          </ac:picMkLst>
        </pc:picChg>
        <pc:picChg chg="mod">
          <ac:chgData name="Guangpu Li" userId="a9ffafd1-861d-4b38-b633-c19304a1f8fb" providerId="ADAL" clId="{4C830F57-30B3-481E-98AD-39489010C9B5}" dt="2019-10-20T01:20:28.017" v="34444" actId="164"/>
          <ac:picMkLst>
            <pc:docMk/>
            <pc:sldMk cId="1799868084" sldId="350"/>
            <ac:picMk id="32" creationId="{5BF70C3A-5884-4118-B3FF-06950637BD88}"/>
          </ac:picMkLst>
        </pc:picChg>
        <pc:picChg chg="del mod">
          <ac:chgData name="Guangpu Li" userId="a9ffafd1-861d-4b38-b633-c19304a1f8fb" providerId="ADAL" clId="{4C830F57-30B3-481E-98AD-39489010C9B5}" dt="2019-10-19T19:16:21.947" v="33914" actId="478"/>
          <ac:picMkLst>
            <pc:docMk/>
            <pc:sldMk cId="1799868084" sldId="350"/>
            <ac:picMk id="1028" creationId="{20ED8E10-0E0F-4DCC-82CF-BE03ADE04C85}"/>
          </ac:picMkLst>
        </pc:picChg>
        <pc:picChg chg="mod">
          <ac:chgData name="Guangpu Li" userId="a9ffafd1-861d-4b38-b633-c19304a1f8fb" providerId="ADAL" clId="{4C830F57-30B3-481E-98AD-39489010C9B5}" dt="2019-10-20T01:22:19.721" v="34482" actId="167"/>
          <ac:picMkLst>
            <pc:docMk/>
            <pc:sldMk cId="1799868084" sldId="350"/>
            <ac:picMk id="1030" creationId="{55035869-E3DA-4B92-87F2-38C7AE1D08D4}"/>
          </ac:picMkLst>
        </pc:picChg>
        <pc:picChg chg="add mod">
          <ac:chgData name="Guangpu Li" userId="a9ffafd1-861d-4b38-b633-c19304a1f8fb" providerId="ADAL" clId="{4C830F57-30B3-481E-98AD-39489010C9B5}" dt="2019-10-20T01:22:14.159" v="34480" actId="167"/>
          <ac:picMkLst>
            <pc:docMk/>
            <pc:sldMk cId="1799868084" sldId="350"/>
            <ac:picMk id="2054" creationId="{A7BF01B5-AC59-4016-B905-505274BE12F1}"/>
          </ac:picMkLst>
        </pc:picChg>
        <pc:cxnChg chg="mod">
          <ac:chgData name="Guangpu Li" userId="a9ffafd1-861d-4b38-b633-c19304a1f8fb" providerId="ADAL" clId="{4C830F57-30B3-481E-98AD-39489010C9B5}" dt="2019-10-20T01:19:16.775" v="34425" actId="692"/>
          <ac:cxnSpMkLst>
            <pc:docMk/>
            <pc:sldMk cId="1799868084" sldId="350"/>
            <ac:cxnSpMk id="5" creationId="{09930EC7-9F47-4BAA-829E-6D0D04348B26}"/>
          </ac:cxnSpMkLst>
        </pc:cxnChg>
        <pc:cxnChg chg="mod">
          <ac:chgData name="Guangpu Li" userId="a9ffafd1-861d-4b38-b633-c19304a1f8fb" providerId="ADAL" clId="{4C830F57-30B3-481E-98AD-39489010C9B5}" dt="2019-10-20T01:21:09.363" v="34453" actId="1076"/>
          <ac:cxnSpMkLst>
            <pc:docMk/>
            <pc:sldMk cId="1799868084" sldId="350"/>
            <ac:cxnSpMk id="10" creationId="{0E8E51AA-ED55-41DC-BAA3-609E9E9EFB78}"/>
          </ac:cxnSpMkLst>
        </pc:cxnChg>
        <pc:cxnChg chg="mod">
          <ac:chgData name="Guangpu Li" userId="a9ffafd1-861d-4b38-b633-c19304a1f8fb" providerId="ADAL" clId="{4C830F57-30B3-481E-98AD-39489010C9B5}" dt="2019-10-20T01:19:30.699" v="34435" actId="692"/>
          <ac:cxnSpMkLst>
            <pc:docMk/>
            <pc:sldMk cId="1799868084" sldId="350"/>
            <ac:cxnSpMk id="13" creationId="{D34D191C-4DDC-481A-BA32-B1FA140E510E}"/>
          </ac:cxnSpMkLst>
        </pc:cxnChg>
      </pc:sldChg>
      <pc:sldChg chg="addSp delSp modSp add del modAnim addCm modCm">
        <pc:chgData name="Guangpu Li" userId="a9ffafd1-861d-4b38-b633-c19304a1f8fb" providerId="ADAL" clId="{4C830F57-30B3-481E-98AD-39489010C9B5}" dt="2019-10-21T14:49:18.961" v="36085" actId="2696"/>
        <pc:sldMkLst>
          <pc:docMk/>
          <pc:sldMk cId="1514909515" sldId="351"/>
        </pc:sldMkLst>
        <pc:spChg chg="mod">
          <ac:chgData name="Guangpu Li" userId="a9ffafd1-861d-4b38-b633-c19304a1f8fb" providerId="ADAL" clId="{4C830F57-30B3-481E-98AD-39489010C9B5}" dt="2019-10-20T01:39:37.833" v="34572" actId="1582"/>
          <ac:spMkLst>
            <pc:docMk/>
            <pc:sldMk cId="1514909515" sldId="351"/>
            <ac:spMk id="5" creationId="{6D9AACC3-E067-4D6F-9AF1-66188A6FEDB6}"/>
          </ac:spMkLst>
        </pc:spChg>
        <pc:spChg chg="mod">
          <ac:chgData name="Guangpu Li" userId="a9ffafd1-861d-4b38-b633-c19304a1f8fb" providerId="ADAL" clId="{4C830F57-30B3-481E-98AD-39489010C9B5}" dt="2019-10-20T01:39:37.833" v="34572" actId="1582"/>
          <ac:spMkLst>
            <pc:docMk/>
            <pc:sldMk cId="1514909515" sldId="351"/>
            <ac:spMk id="6" creationId="{9C39FC0F-8E9D-4096-A50C-EB8BB88B24BD}"/>
          </ac:spMkLst>
        </pc:spChg>
        <pc:spChg chg="mod">
          <ac:chgData name="Guangpu Li" userId="a9ffafd1-861d-4b38-b633-c19304a1f8fb" providerId="ADAL" clId="{4C830F57-30B3-481E-98AD-39489010C9B5}" dt="2019-10-20T01:39:37.833" v="34572" actId="1582"/>
          <ac:spMkLst>
            <pc:docMk/>
            <pc:sldMk cId="1514909515" sldId="351"/>
            <ac:spMk id="10" creationId="{6CA0045C-F7E8-4260-9463-78B8298A79C0}"/>
          </ac:spMkLst>
        </pc:spChg>
        <pc:spChg chg="mod">
          <ac:chgData name="Guangpu Li" userId="a9ffafd1-861d-4b38-b633-c19304a1f8fb" providerId="ADAL" clId="{4C830F57-30B3-481E-98AD-39489010C9B5}" dt="2019-10-20T01:23:07.238" v="34488" actId="164"/>
          <ac:spMkLst>
            <pc:docMk/>
            <pc:sldMk cId="1514909515" sldId="351"/>
            <ac:spMk id="28" creationId="{3E58EF8C-B000-4798-8930-4767227732B1}"/>
          </ac:spMkLst>
        </pc:spChg>
        <pc:spChg chg="mod">
          <ac:chgData name="Guangpu Li" userId="a9ffafd1-861d-4b38-b633-c19304a1f8fb" providerId="ADAL" clId="{4C830F57-30B3-481E-98AD-39489010C9B5}" dt="2019-10-20T01:23:21.242" v="34491" actId="1076"/>
          <ac:spMkLst>
            <pc:docMk/>
            <pc:sldMk cId="1514909515" sldId="351"/>
            <ac:spMk id="31" creationId="{5CF42C40-57CC-4133-83B7-F9F5C20CC135}"/>
          </ac:spMkLst>
        </pc:spChg>
        <pc:spChg chg="add mod">
          <ac:chgData name="Guangpu Li" userId="a9ffafd1-861d-4b38-b633-c19304a1f8fb" providerId="ADAL" clId="{4C830F57-30B3-481E-98AD-39489010C9B5}" dt="2019-10-20T01:43:35.732" v="34634" actId="164"/>
          <ac:spMkLst>
            <pc:docMk/>
            <pc:sldMk cId="1514909515" sldId="351"/>
            <ac:spMk id="40" creationId="{B05910BF-8A65-4FF1-867C-1CD1092EF845}"/>
          </ac:spMkLst>
        </pc:spChg>
        <pc:spChg chg="add mod">
          <ac:chgData name="Guangpu Li" userId="a9ffafd1-861d-4b38-b633-c19304a1f8fb" providerId="ADAL" clId="{4C830F57-30B3-481E-98AD-39489010C9B5}" dt="2019-10-20T02:19:41.024" v="34864" actId="20577"/>
          <ac:spMkLst>
            <pc:docMk/>
            <pc:sldMk cId="1514909515" sldId="351"/>
            <ac:spMk id="41" creationId="{A7F6E346-CD1C-4728-90B9-57F1116889F7}"/>
          </ac:spMkLst>
        </pc:spChg>
        <pc:grpChg chg="del mod">
          <ac:chgData name="Guangpu Li" userId="a9ffafd1-861d-4b38-b633-c19304a1f8fb" providerId="ADAL" clId="{4C830F57-30B3-481E-98AD-39489010C9B5}" dt="2019-10-19T19:16:39.404" v="33919" actId="478"/>
          <ac:grpSpMkLst>
            <pc:docMk/>
            <pc:sldMk cId="1514909515" sldId="351"/>
            <ac:grpSpMk id="3" creationId="{154DE7CC-6870-4C01-A2BC-233C6F924189}"/>
          </ac:grpSpMkLst>
        </pc:grpChg>
        <pc:grpChg chg="add mod">
          <ac:chgData name="Guangpu Li" userId="a9ffafd1-861d-4b38-b633-c19304a1f8fb" providerId="ADAL" clId="{4C830F57-30B3-481E-98AD-39489010C9B5}" dt="2019-10-20T01:23:33.613" v="34493" actId="167"/>
          <ac:grpSpMkLst>
            <pc:docMk/>
            <pc:sldMk cId="1514909515" sldId="351"/>
            <ac:grpSpMk id="4" creationId="{147597C6-5996-4EE8-87DB-57FCD36DA63E}"/>
          </ac:grpSpMkLst>
        </pc:grpChg>
        <pc:grpChg chg="add mod">
          <ac:chgData name="Guangpu Li" userId="a9ffafd1-861d-4b38-b633-c19304a1f8fb" providerId="ADAL" clId="{4C830F57-30B3-481E-98AD-39489010C9B5}" dt="2019-10-20T01:23:21.242" v="34491" actId="1076"/>
          <ac:grpSpMkLst>
            <pc:docMk/>
            <pc:sldMk cId="1514909515" sldId="351"/>
            <ac:grpSpMk id="11" creationId="{30EF40DC-F89D-4974-AF36-D6504949B565}"/>
          </ac:grpSpMkLst>
        </pc:grpChg>
        <pc:grpChg chg="add mod">
          <ac:chgData name="Guangpu Li" userId="a9ffafd1-861d-4b38-b633-c19304a1f8fb" providerId="ADAL" clId="{4C830F57-30B3-481E-98AD-39489010C9B5}" dt="2019-10-20T01:43:35.732" v="34634" actId="164"/>
          <ac:grpSpMkLst>
            <pc:docMk/>
            <pc:sldMk cId="1514909515" sldId="351"/>
            <ac:grpSpMk id="18" creationId="{34819728-121A-4F53-A7B8-04E4FA2FEF7F}"/>
          </ac:grpSpMkLst>
        </pc:grpChg>
        <pc:grpChg chg="mod">
          <ac:chgData name="Guangpu Li" userId="a9ffafd1-861d-4b38-b633-c19304a1f8fb" providerId="ADAL" clId="{4C830F57-30B3-481E-98AD-39489010C9B5}" dt="2019-10-20T01:23:38.367" v="34495" actId="167"/>
          <ac:grpSpMkLst>
            <pc:docMk/>
            <pc:sldMk cId="1514909515" sldId="351"/>
            <ac:grpSpMk id="19" creationId="{AFC0C2CA-18A0-4425-9F2F-ECE0B615010F}"/>
          </ac:grpSpMkLst>
        </pc:grpChg>
        <pc:picChg chg="mod">
          <ac:chgData name="Guangpu Li" userId="a9ffafd1-861d-4b38-b633-c19304a1f8fb" providerId="ADAL" clId="{4C830F57-30B3-481E-98AD-39489010C9B5}" dt="2019-10-20T01:23:07.238" v="34488" actId="164"/>
          <ac:picMkLst>
            <pc:docMk/>
            <pc:sldMk cId="1514909515" sldId="351"/>
            <ac:picMk id="29" creationId="{58896A78-9242-4727-95E3-CB70B98E9F3F}"/>
          </ac:picMkLst>
        </pc:picChg>
        <pc:picChg chg="mod">
          <ac:chgData name="Guangpu Li" userId="a9ffafd1-861d-4b38-b633-c19304a1f8fb" providerId="ADAL" clId="{4C830F57-30B3-481E-98AD-39489010C9B5}" dt="2019-10-20T01:23:07.238" v="34488" actId="164"/>
          <ac:picMkLst>
            <pc:docMk/>
            <pc:sldMk cId="1514909515" sldId="351"/>
            <ac:picMk id="30" creationId="{962727F6-A153-46AA-969D-58051043E7AF}"/>
          </ac:picMkLst>
        </pc:picChg>
        <pc:picChg chg="add mod">
          <ac:chgData name="Guangpu Li" userId="a9ffafd1-861d-4b38-b633-c19304a1f8fb" providerId="ADAL" clId="{4C830F57-30B3-481E-98AD-39489010C9B5}" dt="2019-10-19T19:17:34.356" v="33944" actId="164"/>
          <ac:picMkLst>
            <pc:docMk/>
            <pc:sldMk cId="1514909515" sldId="351"/>
            <ac:picMk id="32" creationId="{481F9BAC-B0A9-4CAE-A70E-49115AE5B87F}"/>
          </ac:picMkLst>
        </pc:picChg>
        <pc:picChg chg="mod">
          <ac:chgData name="Guangpu Li" userId="a9ffafd1-861d-4b38-b633-c19304a1f8fb" providerId="ADAL" clId="{4C830F57-30B3-481E-98AD-39489010C9B5}" dt="2019-10-20T02:00:00.281" v="34732" actId="1076"/>
          <ac:picMkLst>
            <pc:docMk/>
            <pc:sldMk cId="1514909515" sldId="351"/>
            <ac:picMk id="33" creationId="{29B864D6-28CD-4B1E-9019-16CCFF3C6686}"/>
          </ac:picMkLst>
        </pc:picChg>
        <pc:picChg chg="add mod">
          <ac:chgData name="Guangpu Li" userId="a9ffafd1-861d-4b38-b633-c19304a1f8fb" providerId="ADAL" clId="{4C830F57-30B3-481E-98AD-39489010C9B5}" dt="2019-10-19T19:17:34.356" v="33944" actId="164"/>
          <ac:picMkLst>
            <pc:docMk/>
            <pc:sldMk cId="1514909515" sldId="351"/>
            <ac:picMk id="34" creationId="{4FEEFCB7-13C1-4C08-9352-517583F0AFD8}"/>
          </ac:picMkLst>
        </pc:picChg>
        <pc:picChg chg="add mod">
          <ac:chgData name="Guangpu Li" userId="a9ffafd1-861d-4b38-b633-c19304a1f8fb" providerId="ADAL" clId="{4C830F57-30B3-481E-98AD-39489010C9B5}" dt="2019-10-19T19:17:34.356" v="33944" actId="164"/>
          <ac:picMkLst>
            <pc:docMk/>
            <pc:sldMk cId="1514909515" sldId="351"/>
            <ac:picMk id="35" creationId="{D9F88517-2E1B-4171-AC3C-4C19C5EFA499}"/>
          </ac:picMkLst>
        </pc:picChg>
        <pc:picChg chg="add mod">
          <ac:chgData name="Guangpu Li" userId="a9ffafd1-861d-4b38-b633-c19304a1f8fb" providerId="ADAL" clId="{4C830F57-30B3-481E-98AD-39489010C9B5}" dt="2019-10-19T19:17:34.356" v="33944" actId="164"/>
          <ac:picMkLst>
            <pc:docMk/>
            <pc:sldMk cId="1514909515" sldId="351"/>
            <ac:picMk id="36" creationId="{A2CC48FD-A5F2-49E2-AAE9-2FD5424484FA}"/>
          </ac:picMkLst>
        </pc:picChg>
        <pc:picChg chg="add mod">
          <ac:chgData name="Guangpu Li" userId="a9ffafd1-861d-4b38-b633-c19304a1f8fb" providerId="ADAL" clId="{4C830F57-30B3-481E-98AD-39489010C9B5}" dt="2019-10-19T19:17:34.356" v="33944" actId="164"/>
          <ac:picMkLst>
            <pc:docMk/>
            <pc:sldMk cId="1514909515" sldId="351"/>
            <ac:picMk id="37" creationId="{6F8F5691-10AA-41FA-BCEA-A06FF7F00A97}"/>
          </ac:picMkLst>
        </pc:picChg>
        <pc:picChg chg="add mod">
          <ac:chgData name="Guangpu Li" userId="a9ffafd1-861d-4b38-b633-c19304a1f8fb" providerId="ADAL" clId="{4C830F57-30B3-481E-98AD-39489010C9B5}" dt="2019-10-19T19:17:34.356" v="33944" actId="164"/>
          <ac:picMkLst>
            <pc:docMk/>
            <pc:sldMk cId="1514909515" sldId="351"/>
            <ac:picMk id="38" creationId="{CA2730EC-E3EC-40F6-AEF6-3B2E3558B828}"/>
          </ac:picMkLst>
        </pc:picChg>
        <pc:picChg chg="add mod">
          <ac:chgData name="Guangpu Li" userId="a9ffafd1-861d-4b38-b633-c19304a1f8fb" providerId="ADAL" clId="{4C830F57-30B3-481E-98AD-39489010C9B5}" dt="2019-10-19T19:17:34.356" v="33944" actId="164"/>
          <ac:picMkLst>
            <pc:docMk/>
            <pc:sldMk cId="1514909515" sldId="351"/>
            <ac:picMk id="39" creationId="{AEB57932-1BA1-4DE3-A2ED-F3E0AFFF6DF8}"/>
          </ac:picMkLst>
        </pc:picChg>
        <pc:picChg chg="mod">
          <ac:chgData name="Guangpu Li" userId="a9ffafd1-861d-4b38-b633-c19304a1f8fb" providerId="ADAL" clId="{4C830F57-30B3-481E-98AD-39489010C9B5}" dt="2019-10-20T01:43:35.732" v="34634" actId="164"/>
          <ac:picMkLst>
            <pc:docMk/>
            <pc:sldMk cId="1514909515" sldId="351"/>
            <ac:picMk id="2050" creationId="{B9BAFA31-674B-4F4D-8BAF-7BA9FD8FB94E}"/>
          </ac:picMkLst>
        </pc:picChg>
        <pc:cxnChg chg="mod">
          <ac:chgData name="Guangpu Li" userId="a9ffafd1-861d-4b38-b633-c19304a1f8fb" providerId="ADAL" clId="{4C830F57-30B3-481E-98AD-39489010C9B5}" dt="2019-10-20T01:39:37.833" v="34572" actId="1582"/>
          <ac:cxnSpMkLst>
            <pc:docMk/>
            <pc:sldMk cId="1514909515" sldId="351"/>
            <ac:cxnSpMk id="7" creationId="{034C38F0-0DAE-4987-94E6-16C401CB936F}"/>
          </ac:cxnSpMkLst>
        </pc:cxnChg>
        <pc:cxnChg chg="mod">
          <ac:chgData name="Guangpu Li" userId="a9ffafd1-861d-4b38-b633-c19304a1f8fb" providerId="ADAL" clId="{4C830F57-30B3-481E-98AD-39489010C9B5}" dt="2019-10-20T01:39:37.833" v="34572" actId="1582"/>
          <ac:cxnSpMkLst>
            <pc:docMk/>
            <pc:sldMk cId="1514909515" sldId="351"/>
            <ac:cxnSpMk id="8" creationId="{3EA2A393-1E8F-42C3-8391-3DE9A86544B9}"/>
          </ac:cxnSpMkLst>
        </pc:cxnChg>
      </pc:sldChg>
      <pc:sldChg chg="addSp delSp modSp add del modAnim addCm delCm modCm">
        <pc:chgData name="Guangpu Li" userId="a9ffafd1-861d-4b38-b633-c19304a1f8fb" providerId="ADAL" clId="{4C830F57-30B3-481E-98AD-39489010C9B5}" dt="2019-10-21T14:49:18.980" v="36087" actId="2696"/>
        <pc:sldMkLst>
          <pc:docMk/>
          <pc:sldMk cId="2982178154" sldId="352"/>
        </pc:sldMkLst>
        <pc:spChg chg="mod">
          <ac:chgData name="Guangpu Li" userId="a9ffafd1-861d-4b38-b633-c19304a1f8fb" providerId="ADAL" clId="{4C830F57-30B3-481E-98AD-39489010C9B5}" dt="2019-10-19T16:03:06.484" v="32413" actId="1076"/>
          <ac:spMkLst>
            <pc:docMk/>
            <pc:sldMk cId="2982178154" sldId="352"/>
            <ac:spMk id="2" creationId="{0DC64EB2-766D-41A7-8605-13001D9A1E78}"/>
          </ac:spMkLst>
        </pc:spChg>
        <pc:spChg chg="add mod">
          <ac:chgData name="Guangpu Li" userId="a9ffafd1-861d-4b38-b633-c19304a1f8fb" providerId="ADAL" clId="{4C830F57-30B3-481E-98AD-39489010C9B5}" dt="2019-10-20T01:57:09.051" v="34728" actId="20577"/>
          <ac:spMkLst>
            <pc:docMk/>
            <pc:sldMk cId="2982178154" sldId="352"/>
            <ac:spMk id="3" creationId="{6235E104-CE93-4028-83FC-0EDE454CAAD5}"/>
          </ac:spMkLst>
        </pc:spChg>
        <pc:spChg chg="add mod">
          <ac:chgData name="Guangpu Li" userId="a9ffafd1-861d-4b38-b633-c19304a1f8fb" providerId="ADAL" clId="{4C830F57-30B3-481E-98AD-39489010C9B5}" dt="2019-10-20T02:06:07.696" v="34793" actId="1076"/>
          <ac:spMkLst>
            <pc:docMk/>
            <pc:sldMk cId="2982178154" sldId="352"/>
            <ac:spMk id="4" creationId="{F74FA2D8-1923-4C02-818A-536072E241AF}"/>
          </ac:spMkLst>
        </pc:spChg>
        <pc:spChg chg="add mod">
          <ac:chgData name="Guangpu Li" userId="a9ffafd1-861d-4b38-b633-c19304a1f8fb" providerId="ADAL" clId="{4C830F57-30B3-481E-98AD-39489010C9B5}" dt="2019-10-20T01:56:49.694" v="34720" actId="1076"/>
          <ac:spMkLst>
            <pc:docMk/>
            <pc:sldMk cId="2982178154" sldId="352"/>
            <ac:spMk id="5" creationId="{D3A8C086-5A43-4505-B93D-CEEA01CC6B0B}"/>
          </ac:spMkLst>
        </pc:spChg>
        <pc:spChg chg="add mod">
          <ac:chgData name="Guangpu Li" userId="a9ffafd1-861d-4b38-b633-c19304a1f8fb" providerId="ADAL" clId="{4C830F57-30B3-481E-98AD-39489010C9B5}" dt="2019-10-20T01:56:52.636" v="34721" actId="1076"/>
          <ac:spMkLst>
            <pc:docMk/>
            <pc:sldMk cId="2982178154" sldId="352"/>
            <ac:spMk id="6" creationId="{570FDFCB-1656-420A-9756-F87F18A16CCF}"/>
          </ac:spMkLst>
        </pc:spChg>
        <pc:spChg chg="add mod">
          <ac:chgData name="Guangpu Li" userId="a9ffafd1-861d-4b38-b633-c19304a1f8fb" providerId="ADAL" clId="{4C830F57-30B3-481E-98AD-39489010C9B5}" dt="2019-10-20T01:56:49.694" v="34720" actId="1076"/>
          <ac:spMkLst>
            <pc:docMk/>
            <pc:sldMk cId="2982178154" sldId="352"/>
            <ac:spMk id="7" creationId="{20C59611-8876-4603-B2AE-3CC941D2A39D}"/>
          </ac:spMkLst>
        </pc:spChg>
        <pc:spChg chg="add mod">
          <ac:chgData name="Guangpu Li" userId="a9ffafd1-861d-4b38-b633-c19304a1f8fb" providerId="ADAL" clId="{4C830F57-30B3-481E-98AD-39489010C9B5}" dt="2019-10-20T01:56:49.694" v="34720" actId="1076"/>
          <ac:spMkLst>
            <pc:docMk/>
            <pc:sldMk cId="2982178154" sldId="352"/>
            <ac:spMk id="8" creationId="{03B2A11E-D458-4DDB-B85C-744BECB0B004}"/>
          </ac:spMkLst>
        </pc:spChg>
        <pc:spChg chg="add mod">
          <ac:chgData name="Guangpu Li" userId="a9ffafd1-861d-4b38-b633-c19304a1f8fb" providerId="ADAL" clId="{4C830F57-30B3-481E-98AD-39489010C9B5}" dt="2019-10-20T01:56:49.694" v="34720" actId="1076"/>
          <ac:spMkLst>
            <pc:docMk/>
            <pc:sldMk cId="2982178154" sldId="352"/>
            <ac:spMk id="11" creationId="{6519F681-697F-4DDE-9445-77BB65913444}"/>
          </ac:spMkLst>
        </pc:spChg>
        <pc:spChg chg="add mod">
          <ac:chgData name="Guangpu Li" userId="a9ffafd1-861d-4b38-b633-c19304a1f8fb" providerId="ADAL" clId="{4C830F57-30B3-481E-98AD-39489010C9B5}" dt="2019-10-20T01:56:49.694" v="34720" actId="1076"/>
          <ac:spMkLst>
            <pc:docMk/>
            <pc:sldMk cId="2982178154" sldId="352"/>
            <ac:spMk id="24" creationId="{BF88E958-0485-4F99-B10B-F47D10A1D6EC}"/>
          </ac:spMkLst>
        </pc:spChg>
        <pc:spChg chg="add mod">
          <ac:chgData name="Guangpu Li" userId="a9ffafd1-861d-4b38-b633-c19304a1f8fb" providerId="ADAL" clId="{4C830F57-30B3-481E-98AD-39489010C9B5}" dt="2019-10-20T02:19:37.152" v="34862" actId="20577"/>
          <ac:spMkLst>
            <pc:docMk/>
            <pc:sldMk cId="2982178154" sldId="352"/>
            <ac:spMk id="25" creationId="{A513965C-DC45-43AB-B20B-31821F4AFB76}"/>
          </ac:spMkLst>
        </pc:spChg>
        <pc:spChg chg="add mod">
          <ac:chgData name="Guangpu Li" userId="a9ffafd1-861d-4b38-b633-c19304a1f8fb" providerId="ADAL" clId="{4C830F57-30B3-481E-98AD-39489010C9B5}" dt="2019-10-20T01:54:10.667" v="34678" actId="164"/>
          <ac:spMkLst>
            <pc:docMk/>
            <pc:sldMk cId="2982178154" sldId="352"/>
            <ac:spMk id="28" creationId="{BAB2FC5E-0359-41D1-8C89-BC6AF3087B9D}"/>
          </ac:spMkLst>
        </pc:spChg>
        <pc:spChg chg="add mod">
          <ac:chgData name="Guangpu Li" userId="a9ffafd1-861d-4b38-b633-c19304a1f8fb" providerId="ADAL" clId="{4C830F57-30B3-481E-98AD-39489010C9B5}" dt="2019-10-20T01:56:49.694" v="34720" actId="1076"/>
          <ac:spMkLst>
            <pc:docMk/>
            <pc:sldMk cId="2982178154" sldId="352"/>
            <ac:spMk id="34" creationId="{9B5AD5AA-1A5B-46CC-9A57-5BB05668286C}"/>
          </ac:spMkLst>
        </pc:spChg>
        <pc:grpChg chg="add mod">
          <ac:chgData name="Guangpu Li" userId="a9ffafd1-861d-4b38-b633-c19304a1f8fb" providerId="ADAL" clId="{4C830F57-30B3-481E-98AD-39489010C9B5}" dt="2019-10-20T01:56:49.694" v="34720" actId="1076"/>
          <ac:grpSpMkLst>
            <pc:docMk/>
            <pc:sldMk cId="2982178154" sldId="352"/>
            <ac:grpSpMk id="26" creationId="{D78E713B-17BE-49E0-A215-C85DE8DE8426}"/>
          </ac:grpSpMkLst>
        </pc:grpChg>
        <pc:picChg chg="add del mod">
          <ac:chgData name="Guangpu Li" userId="a9ffafd1-861d-4b38-b633-c19304a1f8fb" providerId="ADAL" clId="{4C830F57-30B3-481E-98AD-39489010C9B5}" dt="2019-10-20T01:39:15.322" v="34570" actId="478"/>
          <ac:picMkLst>
            <pc:docMk/>
            <pc:sldMk cId="2982178154" sldId="352"/>
            <ac:picMk id="13" creationId="{643F515E-AD14-4051-AB8B-342ECCC9E048}"/>
          </ac:picMkLst>
        </pc:picChg>
        <pc:picChg chg="add del mod">
          <ac:chgData name="Guangpu Li" userId="a9ffafd1-861d-4b38-b633-c19304a1f8fb" providerId="ADAL" clId="{4C830F57-30B3-481E-98AD-39489010C9B5}" dt="2019-10-20T01:40:58.827" v="34608" actId="478"/>
          <ac:picMkLst>
            <pc:docMk/>
            <pc:sldMk cId="2982178154" sldId="352"/>
            <ac:picMk id="14" creationId="{73D25C8A-6DB4-43FB-87FD-CA66C5C4398F}"/>
          </ac:picMkLst>
        </pc:picChg>
        <pc:picChg chg="add mod">
          <ac:chgData name="Guangpu Li" userId="a9ffafd1-861d-4b38-b633-c19304a1f8fb" providerId="ADAL" clId="{4C830F57-30B3-481E-98AD-39489010C9B5}" dt="2019-10-20T01:59:51.759" v="34731" actId="1076"/>
          <ac:picMkLst>
            <pc:docMk/>
            <pc:sldMk cId="2982178154" sldId="352"/>
            <ac:picMk id="15" creationId="{F85E8657-C7C5-4336-8B4E-021A2DF45459}"/>
          </ac:picMkLst>
        </pc:picChg>
        <pc:picChg chg="add del mod">
          <ac:chgData name="Guangpu Li" userId="a9ffafd1-861d-4b38-b633-c19304a1f8fb" providerId="ADAL" clId="{4C830F57-30B3-481E-98AD-39489010C9B5}" dt="2019-10-20T01:39:16.146" v="34571" actId="478"/>
          <ac:picMkLst>
            <pc:docMk/>
            <pc:sldMk cId="2982178154" sldId="352"/>
            <ac:picMk id="1026" creationId="{645AF73A-8FA1-4868-B4E5-1B4EBB3CCE92}"/>
          </ac:picMkLst>
        </pc:picChg>
        <pc:picChg chg="add mod">
          <ac:chgData name="Guangpu Li" userId="a9ffafd1-861d-4b38-b633-c19304a1f8fb" providerId="ADAL" clId="{4C830F57-30B3-481E-98AD-39489010C9B5}" dt="2019-10-20T01:54:10.667" v="34678" actId="164"/>
          <ac:picMkLst>
            <pc:docMk/>
            <pc:sldMk cId="2982178154" sldId="352"/>
            <ac:picMk id="1030" creationId="{F8FA8D05-F543-41EF-AA5D-AC105D0F02B6}"/>
          </ac:picMkLst>
        </pc:picChg>
        <pc:cxnChg chg="add mod">
          <ac:chgData name="Guangpu Li" userId="a9ffafd1-861d-4b38-b633-c19304a1f8fb" providerId="ADAL" clId="{4C830F57-30B3-481E-98AD-39489010C9B5}" dt="2019-10-20T01:56:49.694" v="34720" actId="1076"/>
          <ac:cxnSpMkLst>
            <pc:docMk/>
            <pc:sldMk cId="2982178154" sldId="352"/>
            <ac:cxnSpMk id="9" creationId="{D4FE7042-1DE0-410D-AE2D-8AD2CACC8793}"/>
          </ac:cxnSpMkLst>
        </pc:cxnChg>
        <pc:cxnChg chg="add mod">
          <ac:chgData name="Guangpu Li" userId="a9ffafd1-861d-4b38-b633-c19304a1f8fb" providerId="ADAL" clId="{4C830F57-30B3-481E-98AD-39489010C9B5}" dt="2019-10-20T01:56:49.694" v="34720" actId="1076"/>
          <ac:cxnSpMkLst>
            <pc:docMk/>
            <pc:sldMk cId="2982178154" sldId="352"/>
            <ac:cxnSpMk id="10" creationId="{1BF920FD-9D1F-46A2-B53B-C9D79B7111CF}"/>
          </ac:cxnSpMkLst>
        </pc:cxnChg>
        <pc:cxnChg chg="add mod">
          <ac:chgData name="Guangpu Li" userId="a9ffafd1-861d-4b38-b633-c19304a1f8fb" providerId="ADAL" clId="{4C830F57-30B3-481E-98AD-39489010C9B5}" dt="2019-10-20T01:56:49.694" v="34720" actId="1076"/>
          <ac:cxnSpMkLst>
            <pc:docMk/>
            <pc:sldMk cId="2982178154" sldId="352"/>
            <ac:cxnSpMk id="30" creationId="{A33EE1A3-780A-4F47-AA69-7495A29D22D0}"/>
          </ac:cxnSpMkLst>
        </pc:cxnChg>
      </pc:sldChg>
      <pc:sldChg chg="add del">
        <pc:chgData name="Guangpu Li" userId="a9ffafd1-861d-4b38-b633-c19304a1f8fb" providerId="ADAL" clId="{4C830F57-30B3-481E-98AD-39489010C9B5}" dt="2019-10-21T14:49:18.989" v="36088" actId="2696"/>
        <pc:sldMkLst>
          <pc:docMk/>
          <pc:sldMk cId="1056902687" sldId="353"/>
        </pc:sldMkLst>
      </pc:sldChg>
      <pc:sldChg chg="addSp modSp add del modNotesTx">
        <pc:chgData name="Guangpu Li" userId="a9ffafd1-861d-4b38-b633-c19304a1f8fb" providerId="ADAL" clId="{4C830F57-30B3-481E-98AD-39489010C9B5}" dt="2019-10-21T14:49:18.998" v="36089" actId="2696"/>
        <pc:sldMkLst>
          <pc:docMk/>
          <pc:sldMk cId="3882292818" sldId="354"/>
        </pc:sldMkLst>
        <pc:spChg chg="mod">
          <ac:chgData name="Guangpu Li" userId="a9ffafd1-861d-4b38-b633-c19304a1f8fb" providerId="ADAL" clId="{4C830F57-30B3-481E-98AD-39489010C9B5}" dt="2019-10-19T20:42:09.753" v="34060" actId="14100"/>
          <ac:spMkLst>
            <pc:docMk/>
            <pc:sldMk cId="3882292818" sldId="354"/>
            <ac:spMk id="3" creationId="{F6761CFB-F0BC-41BA-BE6C-3C0E18929AD2}"/>
          </ac:spMkLst>
        </pc:spChg>
        <pc:spChg chg="mod">
          <ac:chgData name="Guangpu Li" userId="a9ffafd1-861d-4b38-b633-c19304a1f8fb" providerId="ADAL" clId="{4C830F57-30B3-481E-98AD-39489010C9B5}" dt="2019-10-20T03:37:15.057" v="35459" actId="20577"/>
          <ac:spMkLst>
            <pc:docMk/>
            <pc:sldMk cId="3882292818" sldId="354"/>
            <ac:spMk id="8" creationId="{EA8EC841-21E0-4FCA-B7F9-EC7A0A705B14}"/>
          </ac:spMkLst>
        </pc:spChg>
        <pc:spChg chg="mod">
          <ac:chgData name="Guangpu Li" userId="a9ffafd1-861d-4b38-b633-c19304a1f8fb" providerId="ADAL" clId="{4C830F57-30B3-481E-98AD-39489010C9B5}" dt="2019-10-20T03:37:17.266" v="35461" actId="20577"/>
          <ac:spMkLst>
            <pc:docMk/>
            <pc:sldMk cId="3882292818" sldId="354"/>
            <ac:spMk id="13" creationId="{450D391E-0178-49EE-AAC8-4EE875D49328}"/>
          </ac:spMkLst>
        </pc:spChg>
        <pc:picChg chg="add mod">
          <ac:chgData name="Guangpu Li" userId="a9ffafd1-861d-4b38-b633-c19304a1f8fb" providerId="ADAL" clId="{4C830F57-30B3-481E-98AD-39489010C9B5}" dt="2019-10-19T16:39:26.952" v="32818" actId="14100"/>
          <ac:picMkLst>
            <pc:docMk/>
            <pc:sldMk cId="3882292818" sldId="354"/>
            <ac:picMk id="12" creationId="{ED12F701-52B0-4835-95F5-96F006DD121D}"/>
          </ac:picMkLst>
        </pc:picChg>
      </pc:sldChg>
      <pc:sldChg chg="add del">
        <pc:chgData name="Guangpu Li" userId="a9ffafd1-861d-4b38-b633-c19304a1f8fb" providerId="ADAL" clId="{4C830F57-30B3-481E-98AD-39489010C9B5}" dt="2019-10-19T16:52:48.295" v="32927" actId="2696"/>
        <pc:sldMkLst>
          <pc:docMk/>
          <pc:sldMk cId="1875965903" sldId="355"/>
        </pc:sldMkLst>
      </pc:sldChg>
      <pc:sldChg chg="addSp delSp modSp add del delAnim modAnim addCm delCm modCm modNotesTx">
        <pc:chgData name="Guangpu Li" userId="a9ffafd1-861d-4b38-b633-c19304a1f8fb" providerId="ADAL" clId="{4C830F57-30B3-481E-98AD-39489010C9B5}" dt="2019-10-21T14:49:19.020" v="36091" actId="2696"/>
        <pc:sldMkLst>
          <pc:docMk/>
          <pc:sldMk cId="2065322817" sldId="356"/>
        </pc:sldMkLst>
        <pc:spChg chg="add mod">
          <ac:chgData name="Guangpu Li" userId="a9ffafd1-861d-4b38-b633-c19304a1f8fb" providerId="ADAL" clId="{4C830F57-30B3-481E-98AD-39489010C9B5}" dt="2019-10-19T16:52:35.924" v="32926" actId="1076"/>
          <ac:spMkLst>
            <pc:docMk/>
            <pc:sldMk cId="2065322817" sldId="356"/>
            <ac:spMk id="14" creationId="{284A9DE5-8E8C-4D8D-813E-B2FE42A76EE9}"/>
          </ac:spMkLst>
        </pc:spChg>
        <pc:spChg chg="mod">
          <ac:chgData name="Guangpu Li" userId="a9ffafd1-861d-4b38-b633-c19304a1f8fb" providerId="ADAL" clId="{4C830F57-30B3-481E-98AD-39489010C9B5}" dt="2019-10-20T02:23:10.793" v="34931" actId="20577"/>
          <ac:spMkLst>
            <pc:docMk/>
            <pc:sldMk cId="2065322817" sldId="356"/>
            <ac:spMk id="19" creationId="{34FE254A-F76A-4675-A35D-1DF786F05F07}"/>
          </ac:spMkLst>
        </pc:spChg>
        <pc:spChg chg="mod">
          <ac:chgData name="Guangpu Li" userId="a9ffafd1-861d-4b38-b633-c19304a1f8fb" providerId="ADAL" clId="{4C830F57-30B3-481E-98AD-39489010C9B5}" dt="2019-10-19T16:52:25.320" v="32923" actId="20577"/>
          <ac:spMkLst>
            <pc:docMk/>
            <pc:sldMk cId="2065322817" sldId="356"/>
            <ac:spMk id="23" creationId="{0176A0E8-0C0D-4C5C-98F6-661B62491F67}"/>
          </ac:spMkLst>
        </pc:spChg>
        <pc:spChg chg="mod">
          <ac:chgData name="Guangpu Li" userId="a9ffafd1-861d-4b38-b633-c19304a1f8fb" providerId="ADAL" clId="{4C830F57-30B3-481E-98AD-39489010C9B5}" dt="2019-10-20T02:37:26.619" v="34976" actId="1076"/>
          <ac:spMkLst>
            <pc:docMk/>
            <pc:sldMk cId="2065322817" sldId="356"/>
            <ac:spMk id="25" creationId="{187C1EBF-4BEC-4344-A3D5-8499C7930C7A}"/>
          </ac:spMkLst>
        </pc:spChg>
        <pc:spChg chg="mod">
          <ac:chgData name="Guangpu Li" userId="a9ffafd1-861d-4b38-b633-c19304a1f8fb" providerId="ADAL" clId="{4C830F57-30B3-481E-98AD-39489010C9B5}" dt="2019-10-20T02:37:29.437" v="34977" actId="1076"/>
          <ac:spMkLst>
            <pc:docMk/>
            <pc:sldMk cId="2065322817" sldId="356"/>
            <ac:spMk id="26" creationId="{97A42106-B743-46AB-B869-E2D4D13B4EF9}"/>
          </ac:spMkLst>
        </pc:spChg>
        <pc:spChg chg="del">
          <ac:chgData name="Guangpu Li" userId="a9ffafd1-861d-4b38-b633-c19304a1f8fb" providerId="ADAL" clId="{4C830F57-30B3-481E-98AD-39489010C9B5}" dt="2019-10-19T16:52:32.961" v="32924" actId="478"/>
          <ac:spMkLst>
            <pc:docMk/>
            <pc:sldMk cId="2065322817" sldId="356"/>
            <ac:spMk id="30" creationId="{72A78FF9-6975-4AC3-98C5-F95348F29380}"/>
          </ac:spMkLst>
        </pc:spChg>
        <pc:picChg chg="add mod">
          <ac:chgData name="Guangpu Li" userId="a9ffafd1-861d-4b38-b633-c19304a1f8fb" providerId="ADAL" clId="{4C830F57-30B3-481E-98AD-39489010C9B5}" dt="2019-10-19T18:10:32.489" v="33590" actId="1076"/>
          <ac:picMkLst>
            <pc:docMk/>
            <pc:sldMk cId="2065322817" sldId="356"/>
            <ac:picMk id="15" creationId="{A23D8737-DFFE-4DA4-8EE4-1BE8563F89DC}"/>
          </ac:picMkLst>
        </pc:picChg>
        <pc:picChg chg="add mod">
          <ac:chgData name="Guangpu Li" userId="a9ffafd1-861d-4b38-b633-c19304a1f8fb" providerId="ADAL" clId="{4C830F57-30B3-481E-98AD-39489010C9B5}" dt="2019-10-20T02:41:58.767" v="35014" actId="1076"/>
          <ac:picMkLst>
            <pc:docMk/>
            <pc:sldMk cId="2065322817" sldId="356"/>
            <ac:picMk id="16" creationId="{31952665-1C20-4353-912F-1023447B9CA8}"/>
          </ac:picMkLst>
        </pc:picChg>
      </pc:sldChg>
      <pc:sldChg chg="addSp delSp modSp add del ord delAnim modAnim modNotesTx">
        <pc:chgData name="Guangpu Li" userId="a9ffafd1-861d-4b38-b633-c19304a1f8fb" providerId="ADAL" clId="{4C830F57-30B3-481E-98AD-39489010C9B5}" dt="2019-10-20T02:42:25.068" v="35053" actId="2696"/>
        <pc:sldMkLst>
          <pc:docMk/>
          <pc:sldMk cId="1909361170" sldId="357"/>
        </pc:sldMkLst>
        <pc:spChg chg="mod">
          <ac:chgData name="Guangpu Li" userId="a9ffafd1-861d-4b38-b633-c19304a1f8fb" providerId="ADAL" clId="{4C830F57-30B3-481E-98AD-39489010C9B5}" dt="2019-10-19T18:35:30.366" v="33807" actId="1076"/>
          <ac:spMkLst>
            <pc:docMk/>
            <pc:sldMk cId="1909361170" sldId="357"/>
            <ac:spMk id="17" creationId="{801BD994-82DB-43F1-8BEC-6773CB00F10D}"/>
          </ac:spMkLst>
        </pc:spChg>
        <pc:spChg chg="mod">
          <ac:chgData name="Guangpu Li" userId="a9ffafd1-861d-4b38-b633-c19304a1f8fb" providerId="ADAL" clId="{4C830F57-30B3-481E-98AD-39489010C9B5}" dt="2019-10-19T16:52:15.257" v="32912" actId="20577"/>
          <ac:spMkLst>
            <pc:docMk/>
            <pc:sldMk cId="1909361170" sldId="357"/>
            <ac:spMk id="23" creationId="{0176A0E8-0C0D-4C5C-98F6-661B62491F67}"/>
          </ac:spMkLst>
        </pc:spChg>
        <pc:spChg chg="mod">
          <ac:chgData name="Guangpu Li" userId="a9ffafd1-861d-4b38-b633-c19304a1f8fb" providerId="ADAL" clId="{4C830F57-30B3-481E-98AD-39489010C9B5}" dt="2019-10-19T16:52:11.612" v="32898" actId="1076"/>
          <ac:spMkLst>
            <pc:docMk/>
            <pc:sldMk cId="1909361170" sldId="357"/>
            <ac:spMk id="30" creationId="{72A78FF9-6975-4AC3-98C5-F95348F29380}"/>
          </ac:spMkLst>
        </pc:spChg>
        <pc:spChg chg="add mod">
          <ac:chgData name="Guangpu Li" userId="a9ffafd1-861d-4b38-b633-c19304a1f8fb" providerId="ADAL" clId="{4C830F57-30B3-481E-98AD-39489010C9B5}" dt="2019-10-19T20:52:05.412" v="34089" actId="1076"/>
          <ac:spMkLst>
            <pc:docMk/>
            <pc:sldMk cId="1909361170" sldId="357"/>
            <ac:spMk id="32" creationId="{58A91371-AF75-45B9-8E89-B3453D1B1AE8}"/>
          </ac:spMkLst>
        </pc:spChg>
        <pc:grpChg chg="mod">
          <ac:chgData name="Guangpu Li" userId="a9ffafd1-861d-4b38-b633-c19304a1f8fb" providerId="ADAL" clId="{4C830F57-30B3-481E-98AD-39489010C9B5}" dt="2019-10-19T17:08:08.964" v="33092" actId="1076"/>
          <ac:grpSpMkLst>
            <pc:docMk/>
            <pc:sldMk cId="1909361170" sldId="357"/>
            <ac:grpSpMk id="15" creationId="{383144CD-4C0B-4999-85ED-996A5131F001}"/>
          </ac:grpSpMkLst>
        </pc:grpChg>
        <pc:picChg chg="add">
          <ac:chgData name="Guangpu Li" userId="a9ffafd1-861d-4b38-b633-c19304a1f8fb" providerId="ADAL" clId="{4C830F57-30B3-481E-98AD-39489010C9B5}" dt="2019-10-19T18:10:35.955" v="33591"/>
          <ac:picMkLst>
            <pc:docMk/>
            <pc:sldMk cId="1909361170" sldId="357"/>
            <ac:picMk id="18" creationId="{ACDEB163-9DD1-49F0-9774-B41E9AEE1A80}"/>
          </ac:picMkLst>
        </pc:picChg>
        <pc:picChg chg="add">
          <ac:chgData name="Guangpu Li" userId="a9ffafd1-861d-4b38-b633-c19304a1f8fb" providerId="ADAL" clId="{4C830F57-30B3-481E-98AD-39489010C9B5}" dt="2019-10-20T02:42:02.764" v="35016"/>
          <ac:picMkLst>
            <pc:docMk/>
            <pc:sldMk cId="1909361170" sldId="357"/>
            <ac:picMk id="34" creationId="{43689E44-84FE-4B75-847A-AF6DDE59E910}"/>
          </ac:picMkLst>
        </pc:picChg>
        <pc:cxnChg chg="mod">
          <ac:chgData name="Guangpu Li" userId="a9ffafd1-861d-4b38-b633-c19304a1f8fb" providerId="ADAL" clId="{4C830F57-30B3-481E-98AD-39489010C9B5}" dt="2019-10-19T20:55:34.778" v="34092" actId="1076"/>
          <ac:cxnSpMkLst>
            <pc:docMk/>
            <pc:sldMk cId="1909361170" sldId="357"/>
            <ac:cxnSpMk id="2" creationId="{542636B1-C54C-4E85-8D6B-466E96ED0D1F}"/>
          </ac:cxnSpMkLst>
        </pc:cxnChg>
        <pc:cxnChg chg="add del mod">
          <ac:chgData name="Guangpu Li" userId="a9ffafd1-861d-4b38-b633-c19304a1f8fb" providerId="ADAL" clId="{4C830F57-30B3-481E-98AD-39489010C9B5}" dt="2019-10-19T20:50:07.912" v="34072" actId="478"/>
          <ac:cxnSpMkLst>
            <pc:docMk/>
            <pc:sldMk cId="1909361170" sldId="357"/>
            <ac:cxnSpMk id="3" creationId="{67AC129E-47F9-432F-8ED4-24759A4EC40F}"/>
          </ac:cxnSpMkLst>
        </pc:cxnChg>
        <pc:cxnChg chg="mod">
          <ac:chgData name="Guangpu Li" userId="a9ffafd1-861d-4b38-b633-c19304a1f8fb" providerId="ADAL" clId="{4C830F57-30B3-481E-98AD-39489010C9B5}" dt="2019-10-19T20:56:33.714" v="34101" actId="1076"/>
          <ac:cxnSpMkLst>
            <pc:docMk/>
            <pc:sldMk cId="1909361170" sldId="357"/>
            <ac:cxnSpMk id="31" creationId="{89917BAC-FCE2-4DCB-A911-DB2FAC20B663}"/>
          </ac:cxnSpMkLst>
        </pc:cxnChg>
        <pc:cxnChg chg="add del mod">
          <ac:chgData name="Guangpu Li" userId="a9ffafd1-861d-4b38-b633-c19304a1f8fb" providerId="ADAL" clId="{4C830F57-30B3-481E-98AD-39489010C9B5}" dt="2019-10-19T20:50:10.174" v="34073" actId="478"/>
          <ac:cxnSpMkLst>
            <pc:docMk/>
            <pc:sldMk cId="1909361170" sldId="357"/>
            <ac:cxnSpMk id="31" creationId="{D142CC38-7BD4-46D8-A9A0-CA76EB2379E3}"/>
          </ac:cxnSpMkLst>
        </pc:cxnChg>
        <pc:cxnChg chg="del">
          <ac:chgData name="Guangpu Li" userId="a9ffafd1-861d-4b38-b633-c19304a1f8fb" providerId="ADAL" clId="{4C830F57-30B3-481E-98AD-39489010C9B5}" dt="2019-10-20T02:38:58.662" v="34986" actId="478"/>
          <ac:cxnSpMkLst>
            <pc:docMk/>
            <pc:sldMk cId="1909361170" sldId="357"/>
            <ac:cxnSpMk id="33" creationId="{FE9D4FBA-C814-40BD-89B9-DD738B44BAED}"/>
          </ac:cxnSpMkLst>
        </pc:cxnChg>
      </pc:sldChg>
      <pc:sldChg chg="add del">
        <pc:chgData name="Guangpu Li" userId="a9ffafd1-861d-4b38-b633-c19304a1f8fb" providerId="ADAL" clId="{4C830F57-30B3-481E-98AD-39489010C9B5}" dt="2019-10-19T18:13:59.662" v="33654" actId="2696"/>
        <pc:sldMkLst>
          <pc:docMk/>
          <pc:sldMk cId="3613256307" sldId="358"/>
        </pc:sldMkLst>
      </pc:sldChg>
      <pc:sldChg chg="add del">
        <pc:chgData name="Guangpu Li" userId="a9ffafd1-861d-4b38-b633-c19304a1f8fb" providerId="ADAL" clId="{4C830F57-30B3-481E-98AD-39489010C9B5}" dt="2019-10-19T18:14:00.319" v="33655" actId="2696"/>
        <pc:sldMkLst>
          <pc:docMk/>
          <pc:sldMk cId="2592660881" sldId="359"/>
        </pc:sldMkLst>
      </pc:sldChg>
      <pc:sldChg chg="modSp add del ord">
        <pc:chgData name="Guangpu Li" userId="a9ffafd1-861d-4b38-b633-c19304a1f8fb" providerId="ADAL" clId="{4C830F57-30B3-481E-98AD-39489010C9B5}" dt="2019-10-20T02:42:25.113" v="35066" actId="2696"/>
        <pc:sldMkLst>
          <pc:docMk/>
          <pc:sldMk cId="1809229768" sldId="360"/>
        </pc:sldMkLst>
        <pc:spChg chg="mod">
          <ac:chgData name="Guangpu Li" userId="a9ffafd1-861d-4b38-b633-c19304a1f8fb" providerId="ADAL" clId="{4C830F57-30B3-481E-98AD-39489010C9B5}" dt="2019-10-18T20:17:38.751" v="32287" actId="1076"/>
          <ac:spMkLst>
            <pc:docMk/>
            <pc:sldMk cId="1809229768" sldId="360"/>
            <ac:spMk id="15" creationId="{B1BB5C2E-5961-40FF-9BFD-3AE49E3D9843}"/>
          </ac:spMkLst>
        </pc:spChg>
      </pc:sldChg>
      <pc:sldChg chg="modSp add del ord modNotesTx">
        <pc:chgData name="Guangpu Li" userId="a9ffafd1-861d-4b38-b633-c19304a1f8fb" providerId="ADAL" clId="{4C830F57-30B3-481E-98AD-39489010C9B5}" dt="2019-10-21T14:49:19.089" v="36097" actId="2696"/>
        <pc:sldMkLst>
          <pc:docMk/>
          <pc:sldMk cId="249922028" sldId="361"/>
        </pc:sldMkLst>
        <pc:spChg chg="mod">
          <ac:chgData name="Guangpu Li" userId="a9ffafd1-861d-4b38-b633-c19304a1f8fb" providerId="ADAL" clId="{4C830F57-30B3-481E-98AD-39489010C9B5}" dt="2019-10-20T03:29:43.742" v="35378" actId="20577"/>
          <ac:spMkLst>
            <pc:docMk/>
            <pc:sldMk cId="249922028" sldId="361"/>
            <ac:spMk id="3" creationId="{D5671237-502B-49B6-86C7-2FC227B94C34}"/>
          </ac:spMkLst>
        </pc:spChg>
      </pc:sldChg>
      <pc:sldChg chg="add del">
        <pc:chgData name="Guangpu Li" userId="a9ffafd1-861d-4b38-b633-c19304a1f8fb" providerId="ADAL" clId="{4C830F57-30B3-481E-98AD-39489010C9B5}" dt="2019-10-21T14:49:19.106" v="36099" actId="2696"/>
        <pc:sldMkLst>
          <pc:docMk/>
          <pc:sldMk cId="2064846262" sldId="362"/>
        </pc:sldMkLst>
      </pc:sldChg>
      <pc:sldChg chg="add del">
        <pc:chgData name="Guangpu Li" userId="a9ffafd1-861d-4b38-b633-c19304a1f8fb" providerId="ADAL" clId="{4C830F57-30B3-481E-98AD-39489010C9B5}" dt="2019-10-21T14:49:19.113" v="36100" actId="2696"/>
        <pc:sldMkLst>
          <pc:docMk/>
          <pc:sldMk cId="719411956" sldId="363"/>
        </pc:sldMkLst>
      </pc:sldChg>
      <pc:sldChg chg="modSp add del addCm modCm">
        <pc:chgData name="Guangpu Li" userId="a9ffafd1-861d-4b38-b633-c19304a1f8fb" providerId="ADAL" clId="{4C830F57-30B3-481E-98AD-39489010C9B5}" dt="2019-10-21T14:49:19.125" v="36101" actId="2696"/>
        <pc:sldMkLst>
          <pc:docMk/>
          <pc:sldMk cId="4042125665" sldId="364"/>
        </pc:sldMkLst>
        <pc:spChg chg="mod">
          <ac:chgData name="Guangpu Li" userId="a9ffafd1-861d-4b38-b633-c19304a1f8fb" providerId="ADAL" clId="{4C830F57-30B3-481E-98AD-39489010C9B5}" dt="2019-10-19T19:01:08.357" v="33868" actId="20577"/>
          <ac:spMkLst>
            <pc:docMk/>
            <pc:sldMk cId="4042125665" sldId="364"/>
            <ac:spMk id="7" creationId="{471F7729-2D67-42E8-97AE-3DDF9B56ABE2}"/>
          </ac:spMkLst>
        </pc:spChg>
      </pc:sldChg>
      <pc:sldChg chg="addSp modSp add del modAnim">
        <pc:chgData name="Guangpu Li" userId="a9ffafd1-861d-4b38-b633-c19304a1f8fb" providerId="ADAL" clId="{4C830F57-30B3-481E-98AD-39489010C9B5}" dt="2019-10-21T14:49:19.137" v="36102" actId="2696"/>
        <pc:sldMkLst>
          <pc:docMk/>
          <pc:sldMk cId="2872198823" sldId="365"/>
        </pc:sldMkLst>
        <pc:spChg chg="add mod">
          <ac:chgData name="Guangpu Li" userId="a9ffafd1-861d-4b38-b633-c19304a1f8fb" providerId="ADAL" clId="{4C830F57-30B3-481E-98AD-39489010C9B5}" dt="2019-10-21T03:57:57.366" v="36073" actId="1076"/>
          <ac:spMkLst>
            <pc:docMk/>
            <pc:sldMk cId="2872198823" sldId="365"/>
            <ac:spMk id="13" creationId="{4D467B6B-0805-4CA9-B1FD-3FDB89DF7719}"/>
          </ac:spMkLst>
        </pc:spChg>
      </pc:sldChg>
      <pc:sldChg chg="add del">
        <pc:chgData name="Guangpu Li" userId="a9ffafd1-861d-4b38-b633-c19304a1f8fb" providerId="ADAL" clId="{4C830F57-30B3-481E-98AD-39489010C9B5}" dt="2019-10-21T14:49:19.152" v="36103" actId="2696"/>
        <pc:sldMkLst>
          <pc:docMk/>
          <pc:sldMk cId="1631643789" sldId="366"/>
        </pc:sldMkLst>
      </pc:sldChg>
      <pc:sldChg chg="add del">
        <pc:chgData name="Guangpu Li" userId="a9ffafd1-861d-4b38-b633-c19304a1f8fb" providerId="ADAL" clId="{4C830F57-30B3-481E-98AD-39489010C9B5}" dt="2019-10-21T14:49:19.168" v="36104" actId="2696"/>
        <pc:sldMkLst>
          <pc:docMk/>
          <pc:sldMk cId="1835428915" sldId="367"/>
        </pc:sldMkLst>
      </pc:sldChg>
      <pc:sldChg chg="add del">
        <pc:chgData name="Guangpu Li" userId="a9ffafd1-861d-4b38-b633-c19304a1f8fb" providerId="ADAL" clId="{4C830F57-30B3-481E-98AD-39489010C9B5}" dt="2019-10-21T14:49:19.183" v="36106" actId="2696"/>
        <pc:sldMkLst>
          <pc:docMk/>
          <pc:sldMk cId="611559853" sldId="368"/>
        </pc:sldMkLst>
      </pc:sldChg>
      <pc:sldChg chg="modSp add del">
        <pc:chgData name="Guangpu Li" userId="a9ffafd1-861d-4b38-b633-c19304a1f8fb" providerId="ADAL" clId="{4C830F57-30B3-481E-98AD-39489010C9B5}" dt="2019-10-21T14:49:19.189" v="36107" actId="2696"/>
        <pc:sldMkLst>
          <pc:docMk/>
          <pc:sldMk cId="1879312411" sldId="369"/>
        </pc:sldMkLst>
        <pc:spChg chg="mod">
          <ac:chgData name="Guangpu Li" userId="a9ffafd1-861d-4b38-b633-c19304a1f8fb" providerId="ADAL" clId="{4C830F57-30B3-481E-98AD-39489010C9B5}" dt="2019-10-19T19:08:11.972" v="33895" actId="20577"/>
          <ac:spMkLst>
            <pc:docMk/>
            <pc:sldMk cId="1879312411" sldId="369"/>
            <ac:spMk id="7" creationId="{471F7729-2D67-42E8-97AE-3DDF9B56ABE2}"/>
          </ac:spMkLst>
        </pc:spChg>
      </pc:sldChg>
      <pc:sldChg chg="delSp modSp add del">
        <pc:chgData name="Guangpu Li" userId="a9ffafd1-861d-4b38-b633-c19304a1f8fb" providerId="ADAL" clId="{4C830F57-30B3-481E-98AD-39489010C9B5}" dt="2019-10-20T03:37:32.253" v="35462" actId="2696"/>
        <pc:sldMkLst>
          <pc:docMk/>
          <pc:sldMk cId="2181339982" sldId="370"/>
        </pc:sldMkLst>
        <pc:spChg chg="mod">
          <ac:chgData name="Guangpu Li" userId="a9ffafd1-861d-4b38-b633-c19304a1f8fb" providerId="ADAL" clId="{4C830F57-30B3-481E-98AD-39489010C9B5}" dt="2019-10-18T20:15:34.593" v="32278" actId="1076"/>
          <ac:spMkLst>
            <pc:docMk/>
            <pc:sldMk cId="2181339982" sldId="370"/>
            <ac:spMk id="2" creationId="{8491F3D3-D3A1-4BC7-98E3-D75E96845F4E}"/>
          </ac:spMkLst>
        </pc:spChg>
        <pc:spChg chg="del">
          <ac:chgData name="Guangpu Li" userId="a9ffafd1-861d-4b38-b633-c19304a1f8fb" providerId="ADAL" clId="{4C830F57-30B3-481E-98AD-39489010C9B5}" dt="2019-10-18T20:15:33.099" v="32277" actId="478"/>
          <ac:spMkLst>
            <pc:docMk/>
            <pc:sldMk cId="2181339982" sldId="370"/>
            <ac:spMk id="3" creationId="{1A8483CC-8575-4838-9128-7249C249BA01}"/>
          </ac:spMkLst>
        </pc:spChg>
      </pc:sldChg>
      <pc:sldChg chg="addSp delSp modSp add del ord delCm modNotesTx">
        <pc:chgData name="Guangpu Li" userId="a9ffafd1-861d-4b38-b633-c19304a1f8fb" providerId="ADAL" clId="{4C830F57-30B3-481E-98AD-39489010C9B5}" dt="2019-10-21T14:49:18.972" v="36086" actId="2696"/>
        <pc:sldMkLst>
          <pc:docMk/>
          <pc:sldMk cId="2756875806" sldId="371"/>
        </pc:sldMkLst>
        <pc:spChg chg="mod">
          <ac:chgData name="Guangpu Li" userId="a9ffafd1-861d-4b38-b633-c19304a1f8fb" providerId="ADAL" clId="{4C830F57-30B3-481E-98AD-39489010C9B5}" dt="2019-10-19T18:58:58.902" v="33839" actId="20577"/>
          <ac:spMkLst>
            <pc:docMk/>
            <pc:sldMk cId="2756875806" sldId="371"/>
            <ac:spMk id="4" creationId="{C96B6C65-4D2F-4B4E-B813-ADCB5774CBEB}"/>
          </ac:spMkLst>
        </pc:spChg>
        <pc:spChg chg="mod">
          <ac:chgData name="Guangpu Li" userId="a9ffafd1-861d-4b38-b633-c19304a1f8fb" providerId="ADAL" clId="{4C830F57-30B3-481E-98AD-39489010C9B5}" dt="2019-10-19T18:59:06.425" v="33841" actId="1076"/>
          <ac:spMkLst>
            <pc:docMk/>
            <pc:sldMk cId="2756875806" sldId="371"/>
            <ac:spMk id="6" creationId="{2FC4B095-3015-472E-BAA9-F21619BC0FBF}"/>
          </ac:spMkLst>
        </pc:spChg>
        <pc:grpChg chg="del">
          <ac:chgData name="Guangpu Li" userId="a9ffafd1-861d-4b38-b633-c19304a1f8fb" providerId="ADAL" clId="{4C830F57-30B3-481E-98AD-39489010C9B5}" dt="2019-10-19T16:36:01.168" v="32804" actId="478"/>
          <ac:grpSpMkLst>
            <pc:docMk/>
            <pc:sldMk cId="2756875806" sldId="371"/>
            <ac:grpSpMk id="11" creationId="{EACC8E2B-CC28-424F-8CC7-DDF722ECD862}"/>
          </ac:grpSpMkLst>
        </pc:grpChg>
        <pc:picChg chg="del">
          <ac:chgData name="Guangpu Li" userId="a9ffafd1-861d-4b38-b633-c19304a1f8fb" providerId="ADAL" clId="{4C830F57-30B3-481E-98AD-39489010C9B5}" dt="2019-10-19T16:36:00.425" v="32803" actId="478"/>
          <ac:picMkLst>
            <pc:docMk/>
            <pc:sldMk cId="2756875806" sldId="371"/>
            <ac:picMk id="8" creationId="{A9E56BEE-ADF3-428B-9E99-76425F1987D9}"/>
          </ac:picMkLst>
        </pc:picChg>
        <pc:picChg chg="del">
          <ac:chgData name="Guangpu Li" userId="a9ffafd1-861d-4b38-b633-c19304a1f8fb" providerId="ADAL" clId="{4C830F57-30B3-481E-98AD-39489010C9B5}" dt="2019-10-19T16:35:59.706" v="32802" actId="478"/>
          <ac:picMkLst>
            <pc:docMk/>
            <pc:sldMk cId="2756875806" sldId="371"/>
            <ac:picMk id="10" creationId="{43B04CB2-F67D-497D-B4B5-6D4AA26D62EC}"/>
          </ac:picMkLst>
        </pc:picChg>
        <pc:picChg chg="add mod">
          <ac:chgData name="Guangpu Li" userId="a9ffafd1-861d-4b38-b633-c19304a1f8fb" providerId="ADAL" clId="{4C830F57-30B3-481E-98AD-39489010C9B5}" dt="2019-10-19T16:36:20.687" v="32808" actId="1076"/>
          <ac:picMkLst>
            <pc:docMk/>
            <pc:sldMk cId="2756875806" sldId="371"/>
            <ac:picMk id="15" creationId="{E527B652-A14A-4621-9905-05A2BF4F2338}"/>
          </ac:picMkLst>
        </pc:picChg>
        <pc:picChg chg="add mod">
          <ac:chgData name="Guangpu Li" userId="a9ffafd1-861d-4b38-b633-c19304a1f8fb" providerId="ADAL" clId="{4C830F57-30B3-481E-98AD-39489010C9B5}" dt="2019-10-19T16:36:42.733" v="32815" actId="1076"/>
          <ac:picMkLst>
            <pc:docMk/>
            <pc:sldMk cId="2756875806" sldId="371"/>
            <ac:picMk id="16" creationId="{2C7D48A4-F41F-418A-9B52-E85D3ABE412D}"/>
          </ac:picMkLst>
        </pc:picChg>
        <pc:picChg chg="add del mod">
          <ac:chgData name="Guangpu Li" userId="a9ffafd1-861d-4b38-b633-c19304a1f8fb" providerId="ADAL" clId="{4C830F57-30B3-481E-98AD-39489010C9B5}" dt="2019-10-19T19:18:04.107" v="33945" actId="478"/>
          <ac:picMkLst>
            <pc:docMk/>
            <pc:sldMk cId="2756875806" sldId="371"/>
            <ac:picMk id="17" creationId="{615E1D11-5455-4D44-A8CC-281C71B1F987}"/>
          </ac:picMkLst>
        </pc:picChg>
        <pc:picChg chg="add mod">
          <ac:chgData name="Guangpu Li" userId="a9ffafd1-861d-4b38-b633-c19304a1f8fb" providerId="ADAL" clId="{4C830F57-30B3-481E-98AD-39489010C9B5}" dt="2019-10-19T19:19:57.724" v="33964" actId="1076"/>
          <ac:picMkLst>
            <pc:docMk/>
            <pc:sldMk cId="2756875806" sldId="371"/>
            <ac:picMk id="18" creationId="{39F8D42C-705E-479A-BDBB-EA94F91125F3}"/>
          </ac:picMkLst>
        </pc:picChg>
      </pc:sldChg>
      <pc:sldChg chg="addSp delSp modSp add del delAnim modAnim addCm delCm modCm modNotesTx">
        <pc:chgData name="Guangpu Li" userId="a9ffafd1-861d-4b38-b633-c19304a1f8fb" providerId="ADAL" clId="{4C830F57-30B3-481E-98AD-39489010C9B5}" dt="2019-10-21T14:49:19.009" v="36090" actId="2696"/>
        <pc:sldMkLst>
          <pc:docMk/>
          <pc:sldMk cId="1872114077" sldId="372"/>
        </pc:sldMkLst>
        <pc:spChg chg="mod">
          <ac:chgData name="Guangpu Li" userId="a9ffafd1-861d-4b38-b633-c19304a1f8fb" providerId="ADAL" clId="{4C830F57-30B3-481E-98AD-39489010C9B5}" dt="2019-10-20T02:15:03.554" v="34825" actId="1076"/>
          <ac:spMkLst>
            <pc:docMk/>
            <pc:sldMk cId="1872114077" sldId="372"/>
            <ac:spMk id="4" creationId="{18EEC2D1-E9CF-4C61-9DE7-A1BA2AAB636F}"/>
          </ac:spMkLst>
        </pc:spChg>
        <pc:spChg chg="mod">
          <ac:chgData name="Guangpu Li" userId="a9ffafd1-861d-4b38-b633-c19304a1f8fb" providerId="ADAL" clId="{4C830F57-30B3-481E-98AD-39489010C9B5}" dt="2019-10-20T02:15:03.554" v="34825" actId="1076"/>
          <ac:spMkLst>
            <pc:docMk/>
            <pc:sldMk cId="1872114077" sldId="372"/>
            <ac:spMk id="5" creationId="{98165952-2A11-4DB1-892C-E73354BE03C4}"/>
          </ac:spMkLst>
        </pc:spChg>
        <pc:spChg chg="mod">
          <ac:chgData name="Guangpu Li" userId="a9ffafd1-861d-4b38-b633-c19304a1f8fb" providerId="ADAL" clId="{4C830F57-30B3-481E-98AD-39489010C9B5}" dt="2019-10-20T02:15:11.194" v="34826" actId="1076"/>
          <ac:spMkLst>
            <pc:docMk/>
            <pc:sldMk cId="1872114077" sldId="372"/>
            <ac:spMk id="6" creationId="{8AFCA9DE-30ED-4C7E-B659-187EFCACFC57}"/>
          </ac:spMkLst>
        </pc:spChg>
        <pc:spChg chg="mod">
          <ac:chgData name="Guangpu Li" userId="a9ffafd1-861d-4b38-b633-c19304a1f8fb" providerId="ADAL" clId="{4C830F57-30B3-481E-98AD-39489010C9B5}" dt="2019-10-19T16:54:31.855" v="32931" actId="20577"/>
          <ac:spMkLst>
            <pc:docMk/>
            <pc:sldMk cId="1872114077" sldId="372"/>
            <ac:spMk id="7" creationId="{471F7729-2D67-42E8-97AE-3DDF9B56ABE2}"/>
          </ac:spMkLst>
        </pc:spChg>
        <pc:spChg chg="mod">
          <ac:chgData name="Guangpu Li" userId="a9ffafd1-861d-4b38-b633-c19304a1f8fb" providerId="ADAL" clId="{4C830F57-30B3-481E-98AD-39489010C9B5}" dt="2019-10-20T02:15:03.554" v="34825" actId="1076"/>
          <ac:spMkLst>
            <pc:docMk/>
            <pc:sldMk cId="1872114077" sldId="372"/>
            <ac:spMk id="8" creationId="{E196C008-0684-4955-B45D-65EB3C0241C4}"/>
          </ac:spMkLst>
        </pc:spChg>
        <pc:spChg chg="del">
          <ac:chgData name="Guangpu Li" userId="a9ffafd1-861d-4b38-b633-c19304a1f8fb" providerId="ADAL" clId="{4C830F57-30B3-481E-98AD-39489010C9B5}" dt="2019-10-19T16:46:45.369" v="32832" actId="478"/>
          <ac:spMkLst>
            <pc:docMk/>
            <pc:sldMk cId="1872114077" sldId="372"/>
            <ac:spMk id="13" creationId="{CDAC1BC6-BF12-42BD-947E-A73E7CC07B44}"/>
          </ac:spMkLst>
        </pc:spChg>
        <pc:spChg chg="del">
          <ac:chgData name="Guangpu Li" userId="a9ffafd1-861d-4b38-b633-c19304a1f8fb" providerId="ADAL" clId="{4C830F57-30B3-481E-98AD-39489010C9B5}" dt="2019-10-19T16:46:48" v="32833" actId="478"/>
          <ac:spMkLst>
            <pc:docMk/>
            <pc:sldMk cId="1872114077" sldId="372"/>
            <ac:spMk id="16" creationId="{8316F366-5FFC-419A-A63E-276A209B7AAD}"/>
          </ac:spMkLst>
        </pc:spChg>
        <pc:spChg chg="add mod">
          <ac:chgData name="Guangpu Li" userId="a9ffafd1-861d-4b38-b633-c19304a1f8fb" providerId="ADAL" clId="{4C830F57-30B3-481E-98AD-39489010C9B5}" dt="2019-10-20T02:15:03.554" v="34825" actId="1076"/>
          <ac:spMkLst>
            <pc:docMk/>
            <pc:sldMk cId="1872114077" sldId="372"/>
            <ac:spMk id="17" creationId="{8B194265-EE95-4A2E-AB9D-02F61B604365}"/>
          </ac:spMkLst>
        </pc:spChg>
        <pc:spChg chg="mod">
          <ac:chgData name="Guangpu Li" userId="a9ffafd1-861d-4b38-b633-c19304a1f8fb" providerId="ADAL" clId="{4C830F57-30B3-481E-98AD-39489010C9B5}" dt="2019-10-20T02:15:03.554" v="34825" actId="1076"/>
          <ac:spMkLst>
            <pc:docMk/>
            <pc:sldMk cId="1872114077" sldId="372"/>
            <ac:spMk id="19" creationId="{2B028BA6-2E24-46D4-BA95-FBD8E8BDEA8F}"/>
          </ac:spMkLst>
        </pc:spChg>
        <pc:spChg chg="add mod">
          <ac:chgData name="Guangpu Li" userId="a9ffafd1-861d-4b38-b633-c19304a1f8fb" providerId="ADAL" clId="{4C830F57-30B3-481E-98AD-39489010C9B5}" dt="2019-10-20T02:21:03.706" v="34883" actId="1076"/>
          <ac:spMkLst>
            <pc:docMk/>
            <pc:sldMk cId="1872114077" sldId="372"/>
            <ac:spMk id="39" creationId="{3A0D1377-309F-40AD-8194-B29D8FBF1935}"/>
          </ac:spMkLst>
        </pc:spChg>
        <pc:spChg chg="add mod">
          <ac:chgData name="Guangpu Li" userId="a9ffafd1-861d-4b38-b633-c19304a1f8fb" providerId="ADAL" clId="{4C830F57-30B3-481E-98AD-39489010C9B5}" dt="2019-10-20T02:21:26.074" v="34887" actId="1076"/>
          <ac:spMkLst>
            <pc:docMk/>
            <pc:sldMk cId="1872114077" sldId="372"/>
            <ac:spMk id="40" creationId="{3BB347D4-1826-42B1-A187-E39DED1F4DAA}"/>
          </ac:spMkLst>
        </pc:spChg>
        <pc:picChg chg="add mod">
          <ac:chgData name="Guangpu Li" userId="a9ffafd1-861d-4b38-b633-c19304a1f8fb" providerId="ADAL" clId="{4C830F57-30B3-481E-98AD-39489010C9B5}" dt="2019-10-20T02:15:54.815" v="34829" actId="1076"/>
          <ac:picMkLst>
            <pc:docMk/>
            <pc:sldMk cId="1872114077" sldId="372"/>
            <ac:picMk id="22" creationId="{6543A9E3-5339-4C6D-845C-28DA9F5E632A}"/>
          </ac:picMkLst>
        </pc:picChg>
        <pc:picChg chg="add del mod">
          <ac:chgData name="Guangpu Li" userId="a9ffafd1-861d-4b38-b633-c19304a1f8fb" providerId="ADAL" clId="{4C830F57-30B3-481E-98AD-39489010C9B5}" dt="2019-10-19T19:18:17.907" v="33950" actId="478"/>
          <ac:picMkLst>
            <pc:docMk/>
            <pc:sldMk cId="1872114077" sldId="372"/>
            <ac:picMk id="26" creationId="{F91D8B0A-38F2-46AD-B580-604A73D5A45F}"/>
          </ac:picMkLst>
        </pc:picChg>
        <pc:picChg chg="add mod">
          <ac:chgData name="Guangpu Li" userId="a9ffafd1-861d-4b38-b633-c19304a1f8fb" providerId="ADAL" clId="{4C830F57-30B3-481E-98AD-39489010C9B5}" dt="2019-10-20T02:15:03.554" v="34825" actId="1076"/>
          <ac:picMkLst>
            <pc:docMk/>
            <pc:sldMk cId="1872114077" sldId="372"/>
            <ac:picMk id="27" creationId="{37AAF431-608E-4519-89AD-196EAFB6F7C0}"/>
          </ac:picMkLst>
        </pc:picChg>
        <pc:picChg chg="add mod">
          <ac:chgData name="Guangpu Li" userId="a9ffafd1-861d-4b38-b633-c19304a1f8fb" providerId="ADAL" clId="{4C830F57-30B3-481E-98AD-39489010C9B5}" dt="2019-10-20T02:15:03.554" v="34825" actId="1076"/>
          <ac:picMkLst>
            <pc:docMk/>
            <pc:sldMk cId="1872114077" sldId="372"/>
            <ac:picMk id="28" creationId="{1EDB76E6-F179-4DA1-8CA5-3C3B1903AA0C}"/>
          </ac:picMkLst>
        </pc:picChg>
        <pc:cxnChg chg="mod">
          <ac:chgData name="Guangpu Li" userId="a9ffafd1-861d-4b38-b633-c19304a1f8fb" providerId="ADAL" clId="{4C830F57-30B3-481E-98AD-39489010C9B5}" dt="2019-10-20T02:17:32.723" v="34836" actId="1582"/>
          <ac:cxnSpMkLst>
            <pc:docMk/>
            <pc:sldMk cId="1872114077" sldId="372"/>
            <ac:cxnSpMk id="9" creationId="{2949D8D0-EF6D-4B4B-8018-5E34D3A08A37}"/>
          </ac:cxnSpMkLst>
        </pc:cxnChg>
        <pc:cxnChg chg="del">
          <ac:chgData name="Guangpu Li" userId="a9ffafd1-861d-4b38-b633-c19304a1f8fb" providerId="ADAL" clId="{4C830F57-30B3-481E-98AD-39489010C9B5}" dt="2019-10-19T16:46:48.617" v="32834" actId="478"/>
          <ac:cxnSpMkLst>
            <pc:docMk/>
            <pc:sldMk cId="1872114077" sldId="372"/>
            <ac:cxnSpMk id="10" creationId="{C20E0339-CB33-47BB-BFF2-7B3447280475}"/>
          </ac:cxnSpMkLst>
        </pc:cxnChg>
        <pc:cxnChg chg="mod">
          <ac:chgData name="Guangpu Li" userId="a9ffafd1-861d-4b38-b633-c19304a1f8fb" providerId="ADAL" clId="{4C830F57-30B3-481E-98AD-39489010C9B5}" dt="2019-10-20T02:17:38.383" v="34837" actId="1582"/>
          <ac:cxnSpMkLst>
            <pc:docMk/>
            <pc:sldMk cId="1872114077" sldId="372"/>
            <ac:cxnSpMk id="12" creationId="{3850D260-F7D1-44F8-9C88-499EEB33B8C8}"/>
          </ac:cxnSpMkLst>
        </pc:cxnChg>
        <pc:cxnChg chg="add mod">
          <ac:chgData name="Guangpu Li" userId="a9ffafd1-861d-4b38-b633-c19304a1f8fb" providerId="ADAL" clId="{4C830F57-30B3-481E-98AD-39489010C9B5}" dt="2019-10-20T02:17:28.166" v="34835" actId="1582"/>
          <ac:cxnSpMkLst>
            <pc:docMk/>
            <pc:sldMk cId="1872114077" sldId="372"/>
            <ac:cxnSpMk id="23" creationId="{1F3B1AA4-22FD-4756-8CBF-FF0EF1007835}"/>
          </ac:cxnSpMkLst>
        </pc:cxnChg>
        <pc:cxnChg chg="add mod">
          <ac:chgData name="Guangpu Li" userId="a9ffafd1-861d-4b38-b633-c19304a1f8fb" providerId="ADAL" clId="{4C830F57-30B3-481E-98AD-39489010C9B5}" dt="2019-10-20T02:18:00.779" v="34838" actId="692"/>
          <ac:cxnSpMkLst>
            <pc:docMk/>
            <pc:sldMk cId="1872114077" sldId="372"/>
            <ac:cxnSpMk id="36" creationId="{5DC77225-6806-40E3-BECF-8F43EC9516FA}"/>
          </ac:cxnSpMkLst>
        </pc:cxnChg>
      </pc:sldChg>
      <pc:sldChg chg="modSp add del ord">
        <pc:chgData name="Guangpu Li" userId="a9ffafd1-861d-4b38-b633-c19304a1f8fb" providerId="ADAL" clId="{4C830F57-30B3-481E-98AD-39489010C9B5}" dt="2019-10-19T17:32:36.522" v="33585" actId="2696"/>
        <pc:sldMkLst>
          <pc:docMk/>
          <pc:sldMk cId="1732439622" sldId="373"/>
        </pc:sldMkLst>
        <pc:spChg chg="mod">
          <ac:chgData name="Guangpu Li" userId="a9ffafd1-861d-4b38-b633-c19304a1f8fb" providerId="ADAL" clId="{4C830F57-30B3-481E-98AD-39489010C9B5}" dt="2019-10-19T17:18:46.678" v="33095" actId="1076"/>
          <ac:spMkLst>
            <pc:docMk/>
            <pc:sldMk cId="1732439622" sldId="373"/>
            <ac:spMk id="7" creationId="{471F7729-2D67-42E8-97AE-3DDF9B56ABE2}"/>
          </ac:spMkLst>
        </pc:spChg>
      </pc:sldChg>
      <pc:sldChg chg="addSp delSp modSp add del modAnim">
        <pc:chgData name="Guangpu Li" userId="a9ffafd1-861d-4b38-b633-c19304a1f8fb" providerId="ADAL" clId="{4C830F57-30B3-481E-98AD-39489010C9B5}" dt="2019-10-21T14:49:19.055" v="36094" actId="2696"/>
        <pc:sldMkLst>
          <pc:docMk/>
          <pc:sldMk cId="1580286553" sldId="374"/>
        </pc:sldMkLst>
        <pc:spChg chg="mod">
          <ac:chgData name="Guangpu Li" userId="a9ffafd1-861d-4b38-b633-c19304a1f8fb" providerId="ADAL" clId="{4C830F57-30B3-481E-98AD-39489010C9B5}" dt="2019-10-20T02:59:32.990" v="35306" actId="20577"/>
          <ac:spMkLst>
            <pc:docMk/>
            <pc:sldMk cId="1580286553" sldId="374"/>
            <ac:spMk id="2" creationId="{0DC64EB2-766D-41A7-8605-13001D9A1E78}"/>
          </ac:spMkLst>
        </pc:spChg>
        <pc:spChg chg="mod">
          <ac:chgData name="Guangpu Li" userId="a9ffafd1-861d-4b38-b633-c19304a1f8fb" providerId="ADAL" clId="{4C830F57-30B3-481E-98AD-39489010C9B5}" dt="2019-10-19T17:25:04.269" v="33343" actId="20577"/>
          <ac:spMkLst>
            <pc:docMk/>
            <pc:sldMk cId="1580286553" sldId="374"/>
            <ac:spMk id="3" creationId="{6235E104-CE93-4028-83FC-0EDE454CAAD5}"/>
          </ac:spMkLst>
        </pc:spChg>
        <pc:spChg chg="mod">
          <ac:chgData name="Guangpu Li" userId="a9ffafd1-861d-4b38-b633-c19304a1f8fb" providerId="ADAL" clId="{4C830F57-30B3-481E-98AD-39489010C9B5}" dt="2019-10-20T04:12:00.550" v="35819" actId="14100"/>
          <ac:spMkLst>
            <pc:docMk/>
            <pc:sldMk cId="1580286553" sldId="374"/>
            <ac:spMk id="4" creationId="{F74FA2D8-1923-4C02-818A-536072E241AF}"/>
          </ac:spMkLst>
        </pc:spChg>
        <pc:spChg chg="del">
          <ac:chgData name="Guangpu Li" userId="a9ffafd1-861d-4b38-b633-c19304a1f8fb" providerId="ADAL" clId="{4C830F57-30B3-481E-98AD-39489010C9B5}" dt="2019-10-19T17:19:36.565" v="33105" actId="478"/>
          <ac:spMkLst>
            <pc:docMk/>
            <pc:sldMk cId="1580286553" sldId="374"/>
            <ac:spMk id="5" creationId="{D3A8C086-5A43-4505-B93D-CEEA01CC6B0B}"/>
          </ac:spMkLst>
        </pc:spChg>
        <pc:spChg chg="del mod">
          <ac:chgData name="Guangpu Li" userId="a9ffafd1-861d-4b38-b633-c19304a1f8fb" providerId="ADAL" clId="{4C830F57-30B3-481E-98AD-39489010C9B5}" dt="2019-10-19T17:19:38.005" v="33107" actId="478"/>
          <ac:spMkLst>
            <pc:docMk/>
            <pc:sldMk cId="1580286553" sldId="374"/>
            <ac:spMk id="6" creationId="{570FDFCB-1656-420A-9756-F87F18A16CCF}"/>
          </ac:spMkLst>
        </pc:spChg>
        <pc:spChg chg="del">
          <ac:chgData name="Guangpu Li" userId="a9ffafd1-861d-4b38-b633-c19304a1f8fb" providerId="ADAL" clId="{4C830F57-30B3-481E-98AD-39489010C9B5}" dt="2019-10-19T17:19:33.749" v="33103" actId="478"/>
          <ac:spMkLst>
            <pc:docMk/>
            <pc:sldMk cId="1580286553" sldId="374"/>
            <ac:spMk id="7" creationId="{20C59611-8876-4603-B2AE-3CC941D2A39D}"/>
          </ac:spMkLst>
        </pc:spChg>
        <pc:spChg chg="del">
          <ac:chgData name="Guangpu Li" userId="a9ffafd1-861d-4b38-b633-c19304a1f8fb" providerId="ADAL" clId="{4C830F57-30B3-481E-98AD-39489010C9B5}" dt="2019-10-19T17:19:33.749" v="33103" actId="478"/>
          <ac:spMkLst>
            <pc:docMk/>
            <pc:sldMk cId="1580286553" sldId="374"/>
            <ac:spMk id="8" creationId="{03B2A11E-D458-4DDB-B85C-744BECB0B004}"/>
          </ac:spMkLst>
        </pc:spChg>
        <pc:spChg chg="del">
          <ac:chgData name="Guangpu Li" userId="a9ffafd1-861d-4b38-b633-c19304a1f8fb" providerId="ADAL" clId="{4C830F57-30B3-481E-98AD-39489010C9B5}" dt="2019-10-19T17:19:33.749" v="33103" actId="478"/>
          <ac:spMkLst>
            <pc:docMk/>
            <pc:sldMk cId="1580286553" sldId="374"/>
            <ac:spMk id="11" creationId="{6519F681-697F-4DDE-9445-77BB65913444}"/>
          </ac:spMkLst>
        </pc:spChg>
        <pc:spChg chg="add mod">
          <ac:chgData name="Guangpu Li" userId="a9ffafd1-861d-4b38-b633-c19304a1f8fb" providerId="ADAL" clId="{4C830F57-30B3-481E-98AD-39489010C9B5}" dt="2019-10-19T17:26:32.954" v="33453" actId="207"/>
          <ac:spMkLst>
            <pc:docMk/>
            <pc:sldMk cId="1580286553" sldId="374"/>
            <ac:spMk id="16" creationId="{86304B87-25FC-4684-BBCE-82DA3AEC8ACA}"/>
          </ac:spMkLst>
        </pc:spChg>
        <pc:spChg chg="add mod">
          <ac:chgData name="Guangpu Li" userId="a9ffafd1-861d-4b38-b633-c19304a1f8fb" providerId="ADAL" clId="{4C830F57-30B3-481E-98AD-39489010C9B5}" dt="2019-10-19T17:30:15.422" v="33541" actId="14100"/>
          <ac:spMkLst>
            <pc:docMk/>
            <pc:sldMk cId="1580286553" sldId="374"/>
            <ac:spMk id="17" creationId="{D0019C6E-757C-43C9-8113-10564693D03C}"/>
          </ac:spMkLst>
        </pc:spChg>
        <pc:spChg chg="add mod">
          <ac:chgData name="Guangpu Li" userId="a9ffafd1-861d-4b38-b633-c19304a1f8fb" providerId="ADAL" clId="{4C830F57-30B3-481E-98AD-39489010C9B5}" dt="2019-10-19T17:31:36.029" v="33584" actId="20577"/>
          <ac:spMkLst>
            <pc:docMk/>
            <pc:sldMk cId="1580286553" sldId="374"/>
            <ac:spMk id="18" creationId="{A21BBEAA-A68A-43DE-9848-C2945D86C2EA}"/>
          </ac:spMkLst>
        </pc:spChg>
        <pc:picChg chg="del">
          <ac:chgData name="Guangpu Li" userId="a9ffafd1-861d-4b38-b633-c19304a1f8fb" providerId="ADAL" clId="{4C830F57-30B3-481E-98AD-39489010C9B5}" dt="2019-10-19T17:19:33.749" v="33103" actId="478"/>
          <ac:picMkLst>
            <pc:docMk/>
            <pc:sldMk cId="1580286553" sldId="374"/>
            <ac:picMk id="13" creationId="{643F515E-AD14-4051-AB8B-342ECCC9E048}"/>
          </ac:picMkLst>
        </pc:picChg>
        <pc:picChg chg="del">
          <ac:chgData name="Guangpu Li" userId="a9ffafd1-861d-4b38-b633-c19304a1f8fb" providerId="ADAL" clId="{4C830F57-30B3-481E-98AD-39489010C9B5}" dt="2019-10-19T17:19:33.749" v="33103" actId="478"/>
          <ac:picMkLst>
            <pc:docMk/>
            <pc:sldMk cId="1580286553" sldId="374"/>
            <ac:picMk id="14" creationId="{73D25C8A-6DB4-43FB-87FD-CA66C5C4398F}"/>
          </ac:picMkLst>
        </pc:picChg>
        <pc:picChg chg="del">
          <ac:chgData name="Guangpu Li" userId="a9ffafd1-861d-4b38-b633-c19304a1f8fb" providerId="ADAL" clId="{4C830F57-30B3-481E-98AD-39489010C9B5}" dt="2019-10-19T17:19:34.509" v="33104" actId="478"/>
          <ac:picMkLst>
            <pc:docMk/>
            <pc:sldMk cId="1580286553" sldId="374"/>
            <ac:picMk id="15" creationId="{F85E8657-C7C5-4336-8B4E-021A2DF45459}"/>
          </ac:picMkLst>
        </pc:picChg>
        <pc:picChg chg="add del mod">
          <ac:chgData name="Guangpu Li" userId="a9ffafd1-861d-4b38-b633-c19304a1f8fb" providerId="ADAL" clId="{4C830F57-30B3-481E-98AD-39489010C9B5}" dt="2019-10-19T19:18:35.563" v="33957" actId="478"/>
          <ac:picMkLst>
            <pc:docMk/>
            <pc:sldMk cId="1580286553" sldId="374"/>
            <ac:picMk id="19" creationId="{656C7984-3615-494C-BE2E-87307A672861}"/>
          </ac:picMkLst>
        </pc:picChg>
        <pc:picChg chg="add del mod">
          <ac:chgData name="Guangpu Li" userId="a9ffafd1-861d-4b38-b633-c19304a1f8fb" providerId="ADAL" clId="{4C830F57-30B3-481E-98AD-39489010C9B5}" dt="2019-10-20T02:45:00.790" v="35088" actId="478"/>
          <ac:picMkLst>
            <pc:docMk/>
            <pc:sldMk cId="1580286553" sldId="374"/>
            <ac:picMk id="20" creationId="{EC0562CC-9E9A-4AF2-BF76-F109DEEF47BF}"/>
          </ac:picMkLst>
        </pc:picChg>
        <pc:picChg chg="add del mod">
          <ac:chgData name="Guangpu Li" userId="a9ffafd1-861d-4b38-b633-c19304a1f8fb" providerId="ADAL" clId="{4C830F57-30B3-481E-98AD-39489010C9B5}" dt="2019-10-20T02:59:08.780" v="35277" actId="478"/>
          <ac:picMkLst>
            <pc:docMk/>
            <pc:sldMk cId="1580286553" sldId="374"/>
            <ac:picMk id="21" creationId="{1C0EB755-5243-4361-B134-04E21C4FBD46}"/>
          </ac:picMkLst>
        </pc:picChg>
        <pc:picChg chg="add">
          <ac:chgData name="Guangpu Li" userId="a9ffafd1-861d-4b38-b633-c19304a1f8fb" providerId="ADAL" clId="{4C830F57-30B3-481E-98AD-39489010C9B5}" dt="2019-10-20T02:59:13.529" v="35278"/>
          <ac:picMkLst>
            <pc:docMk/>
            <pc:sldMk cId="1580286553" sldId="374"/>
            <ac:picMk id="22" creationId="{37190ADD-270D-4A68-AA29-9B0ABE0A05BC}"/>
          </ac:picMkLst>
        </pc:picChg>
        <pc:picChg chg="del">
          <ac:chgData name="Guangpu Li" userId="a9ffafd1-861d-4b38-b633-c19304a1f8fb" providerId="ADAL" clId="{4C830F57-30B3-481E-98AD-39489010C9B5}" dt="2019-10-19T17:19:33.749" v="33103" actId="478"/>
          <ac:picMkLst>
            <pc:docMk/>
            <pc:sldMk cId="1580286553" sldId="374"/>
            <ac:picMk id="1026" creationId="{645AF73A-8FA1-4868-B4E5-1B4EBB3CCE92}"/>
          </ac:picMkLst>
        </pc:picChg>
        <pc:cxnChg chg="del">
          <ac:chgData name="Guangpu Li" userId="a9ffafd1-861d-4b38-b633-c19304a1f8fb" providerId="ADAL" clId="{4C830F57-30B3-481E-98AD-39489010C9B5}" dt="2019-10-19T17:19:33.749" v="33103" actId="478"/>
          <ac:cxnSpMkLst>
            <pc:docMk/>
            <pc:sldMk cId="1580286553" sldId="374"/>
            <ac:cxnSpMk id="9" creationId="{D4FE7042-1DE0-410D-AE2D-8AD2CACC8793}"/>
          </ac:cxnSpMkLst>
        </pc:cxnChg>
        <pc:cxnChg chg="del">
          <ac:chgData name="Guangpu Li" userId="a9ffafd1-861d-4b38-b633-c19304a1f8fb" providerId="ADAL" clId="{4C830F57-30B3-481E-98AD-39489010C9B5}" dt="2019-10-19T17:19:33.749" v="33103" actId="478"/>
          <ac:cxnSpMkLst>
            <pc:docMk/>
            <pc:sldMk cId="1580286553" sldId="374"/>
            <ac:cxnSpMk id="10" creationId="{1BF920FD-9D1F-46A2-B53B-C9D79B7111CF}"/>
          </ac:cxnSpMkLst>
        </pc:cxnChg>
      </pc:sldChg>
      <pc:sldChg chg="addSp delSp modSp add del ord addCm modCm modNotesTx">
        <pc:chgData name="Guangpu Li" userId="a9ffafd1-861d-4b38-b633-c19304a1f8fb" providerId="ADAL" clId="{4C830F57-30B3-481E-98AD-39489010C9B5}" dt="2019-10-21T14:49:19.218" v="36110" actId="2696"/>
        <pc:sldMkLst>
          <pc:docMk/>
          <pc:sldMk cId="1604057456" sldId="375"/>
        </pc:sldMkLst>
        <pc:spChg chg="mod">
          <ac:chgData name="Guangpu Li" userId="a9ffafd1-861d-4b38-b633-c19304a1f8fb" providerId="ADAL" clId="{4C830F57-30B3-481E-98AD-39489010C9B5}" dt="2019-10-19T18:13:10.274" v="33649" actId="6549"/>
          <ac:spMkLst>
            <pc:docMk/>
            <pc:sldMk cId="1604057456" sldId="375"/>
            <ac:spMk id="2" creationId="{0DC64EB2-766D-41A7-8605-13001D9A1E78}"/>
          </ac:spMkLst>
        </pc:spChg>
        <pc:spChg chg="add mod">
          <ac:chgData name="Guangpu Li" userId="a9ffafd1-861d-4b38-b633-c19304a1f8fb" providerId="ADAL" clId="{4C830F57-30B3-481E-98AD-39489010C9B5}" dt="2019-10-19T18:13:47.534" v="33652" actId="1076"/>
          <ac:spMkLst>
            <pc:docMk/>
            <pc:sldMk cId="1604057456" sldId="375"/>
            <ac:spMk id="7" creationId="{386C2ACC-2F03-4C62-9D0F-14161885D839}"/>
          </ac:spMkLst>
        </pc:spChg>
        <pc:spChg chg="mod">
          <ac:chgData name="Guangpu Li" userId="a9ffafd1-861d-4b38-b633-c19304a1f8fb" providerId="ADAL" clId="{4C830F57-30B3-481E-98AD-39489010C9B5}" dt="2019-10-19T18:13:37.600" v="33650" actId="1076"/>
          <ac:spMkLst>
            <pc:docMk/>
            <pc:sldMk cId="1604057456" sldId="375"/>
            <ac:spMk id="10" creationId="{17681390-2A44-4AC0-8878-58BE623E0A40}"/>
          </ac:spMkLst>
        </pc:spChg>
        <pc:spChg chg="mod">
          <ac:chgData name="Guangpu Li" userId="a9ffafd1-861d-4b38-b633-c19304a1f8fb" providerId="ADAL" clId="{4C830F57-30B3-481E-98AD-39489010C9B5}" dt="2019-10-19T18:13:37.600" v="33650" actId="1076"/>
          <ac:spMkLst>
            <pc:docMk/>
            <pc:sldMk cId="1604057456" sldId="375"/>
            <ac:spMk id="11" creationId="{DF862736-002A-4E32-9016-844116AE6F38}"/>
          </ac:spMkLst>
        </pc:spChg>
        <pc:spChg chg="del mod">
          <ac:chgData name="Guangpu Li" userId="a9ffafd1-861d-4b38-b633-c19304a1f8fb" providerId="ADAL" clId="{4C830F57-30B3-481E-98AD-39489010C9B5}" dt="2019-10-19T18:19:40.944" v="33729" actId="478"/>
          <ac:spMkLst>
            <pc:docMk/>
            <pc:sldMk cId="1604057456" sldId="375"/>
            <ac:spMk id="14" creationId="{69FDEE99-3643-425C-BFCB-EE2FACFB8B02}"/>
          </ac:spMkLst>
        </pc:spChg>
        <pc:spChg chg="mod">
          <ac:chgData name="Guangpu Li" userId="a9ffafd1-861d-4b38-b633-c19304a1f8fb" providerId="ADAL" clId="{4C830F57-30B3-481E-98AD-39489010C9B5}" dt="2019-10-19T18:18:10.565" v="33704" actId="1076"/>
          <ac:spMkLst>
            <pc:docMk/>
            <pc:sldMk cId="1604057456" sldId="375"/>
            <ac:spMk id="15" creationId="{6CB5695C-855A-4F2D-91C1-45C5D0410F0D}"/>
          </ac:spMkLst>
        </pc:spChg>
        <pc:spChg chg="mod">
          <ac:chgData name="Guangpu Li" userId="a9ffafd1-861d-4b38-b633-c19304a1f8fb" providerId="ADAL" clId="{4C830F57-30B3-481E-98AD-39489010C9B5}" dt="2019-10-19T18:19:37.647" v="33728" actId="1076"/>
          <ac:spMkLst>
            <pc:docMk/>
            <pc:sldMk cId="1604057456" sldId="375"/>
            <ac:spMk id="16" creationId="{5BE57FFE-B789-4F3C-8BD8-34C7165BE52B}"/>
          </ac:spMkLst>
        </pc:spChg>
        <pc:spChg chg="mod">
          <ac:chgData name="Guangpu Li" userId="a9ffafd1-861d-4b38-b633-c19304a1f8fb" providerId="ADAL" clId="{4C830F57-30B3-481E-98AD-39489010C9B5}" dt="2019-10-19T18:13:37.600" v="33650" actId="1076"/>
          <ac:spMkLst>
            <pc:docMk/>
            <pc:sldMk cId="1604057456" sldId="375"/>
            <ac:spMk id="20" creationId="{C2175694-6EE7-44F2-930D-AABE8FE40425}"/>
          </ac:spMkLst>
        </pc:spChg>
        <pc:spChg chg="mod">
          <ac:chgData name="Guangpu Li" userId="a9ffafd1-861d-4b38-b633-c19304a1f8fb" providerId="ADAL" clId="{4C830F57-30B3-481E-98AD-39489010C9B5}" dt="2019-10-19T18:13:37.600" v="33650" actId="1076"/>
          <ac:spMkLst>
            <pc:docMk/>
            <pc:sldMk cId="1604057456" sldId="375"/>
            <ac:spMk id="24" creationId="{3D6A6390-8350-4CB9-83F3-1EEAE2993E8D}"/>
          </ac:spMkLst>
        </pc:spChg>
        <pc:spChg chg="mod">
          <ac:chgData name="Guangpu Li" userId="a9ffafd1-861d-4b38-b633-c19304a1f8fb" providerId="ADAL" clId="{4C830F57-30B3-481E-98AD-39489010C9B5}" dt="2019-10-19T18:17:18.455" v="33703" actId="313"/>
          <ac:spMkLst>
            <pc:docMk/>
            <pc:sldMk cId="1604057456" sldId="375"/>
            <ac:spMk id="25" creationId="{423E3693-8162-4908-9930-1730FDA8F520}"/>
          </ac:spMkLst>
        </pc:spChg>
        <pc:spChg chg="mod">
          <ac:chgData name="Guangpu Li" userId="a9ffafd1-861d-4b38-b633-c19304a1f8fb" providerId="ADAL" clId="{4C830F57-30B3-481E-98AD-39489010C9B5}" dt="2019-10-19T18:25:26.004" v="33780" actId="1076"/>
          <ac:spMkLst>
            <pc:docMk/>
            <pc:sldMk cId="1604057456" sldId="375"/>
            <ac:spMk id="26" creationId="{4C177FF1-662A-4CA2-B092-B4CE19B01676}"/>
          </ac:spMkLst>
        </pc:spChg>
        <pc:spChg chg="mod">
          <ac:chgData name="Guangpu Li" userId="a9ffafd1-861d-4b38-b633-c19304a1f8fb" providerId="ADAL" clId="{4C830F57-30B3-481E-98AD-39489010C9B5}" dt="2019-10-19T18:25:26.004" v="33780" actId="1076"/>
          <ac:spMkLst>
            <pc:docMk/>
            <pc:sldMk cId="1604057456" sldId="375"/>
            <ac:spMk id="27" creationId="{E3D39E2B-FA39-4ACB-9A1C-4014D86C9339}"/>
          </ac:spMkLst>
        </pc:spChg>
        <pc:spChg chg="add mod">
          <ac:chgData name="Guangpu Li" userId="a9ffafd1-861d-4b38-b633-c19304a1f8fb" providerId="ADAL" clId="{4C830F57-30B3-481E-98AD-39489010C9B5}" dt="2019-10-19T18:19:51.185" v="33735" actId="20577"/>
          <ac:spMkLst>
            <pc:docMk/>
            <pc:sldMk cId="1604057456" sldId="375"/>
            <ac:spMk id="31" creationId="{589CEAA1-6341-4783-AD5D-FD15874D1B2D}"/>
          </ac:spMkLst>
        </pc:spChg>
        <pc:spChg chg="mod">
          <ac:chgData name="Guangpu Li" userId="a9ffafd1-861d-4b38-b633-c19304a1f8fb" providerId="ADAL" clId="{4C830F57-30B3-481E-98AD-39489010C9B5}" dt="2019-10-19T18:25:26.004" v="33780" actId="1076"/>
          <ac:spMkLst>
            <pc:docMk/>
            <pc:sldMk cId="1604057456" sldId="375"/>
            <ac:spMk id="32" creationId="{86ED80C9-D4E8-4374-8853-F06CD9E3E43D}"/>
          </ac:spMkLst>
        </pc:spChg>
        <pc:spChg chg="mod">
          <ac:chgData name="Guangpu Li" userId="a9ffafd1-861d-4b38-b633-c19304a1f8fb" providerId="ADAL" clId="{4C830F57-30B3-481E-98AD-39489010C9B5}" dt="2019-10-19T18:25:26.004" v="33780" actId="1076"/>
          <ac:spMkLst>
            <pc:docMk/>
            <pc:sldMk cId="1604057456" sldId="375"/>
            <ac:spMk id="33" creationId="{B59D1CAE-41DB-40B7-AF25-808B87F16A68}"/>
          </ac:spMkLst>
        </pc:spChg>
        <pc:spChg chg="mod">
          <ac:chgData name="Guangpu Li" userId="a9ffafd1-861d-4b38-b633-c19304a1f8fb" providerId="ADAL" clId="{4C830F57-30B3-481E-98AD-39489010C9B5}" dt="2019-10-19T18:25:26.004" v="33780" actId="1076"/>
          <ac:spMkLst>
            <pc:docMk/>
            <pc:sldMk cId="1604057456" sldId="375"/>
            <ac:spMk id="34" creationId="{8A4B44D7-0899-4524-A3AB-5B31FFFE2097}"/>
          </ac:spMkLst>
        </pc:spChg>
        <pc:spChg chg="mod">
          <ac:chgData name="Guangpu Li" userId="a9ffafd1-861d-4b38-b633-c19304a1f8fb" providerId="ADAL" clId="{4C830F57-30B3-481E-98AD-39489010C9B5}" dt="2019-10-19T18:25:26.004" v="33780" actId="1076"/>
          <ac:spMkLst>
            <pc:docMk/>
            <pc:sldMk cId="1604057456" sldId="375"/>
            <ac:spMk id="35" creationId="{8499F9F2-9520-4373-8D38-D4FADD3DEE01}"/>
          </ac:spMkLst>
        </pc:spChg>
        <pc:spChg chg="mod">
          <ac:chgData name="Guangpu Li" userId="a9ffafd1-861d-4b38-b633-c19304a1f8fb" providerId="ADAL" clId="{4C830F57-30B3-481E-98AD-39489010C9B5}" dt="2019-10-19T18:25:26.004" v="33780" actId="1076"/>
          <ac:spMkLst>
            <pc:docMk/>
            <pc:sldMk cId="1604057456" sldId="375"/>
            <ac:spMk id="40" creationId="{348E3149-EF88-4A73-A323-FE9EE8C30554}"/>
          </ac:spMkLst>
        </pc:spChg>
        <pc:picChg chg="add del">
          <ac:chgData name="Guangpu Li" userId="a9ffafd1-861d-4b38-b633-c19304a1f8fb" providerId="ADAL" clId="{4C830F57-30B3-481E-98AD-39489010C9B5}" dt="2019-10-19T19:18:42.017" v="33960" actId="478"/>
          <ac:picMkLst>
            <pc:docMk/>
            <pc:sldMk cId="1604057456" sldId="375"/>
            <ac:picMk id="30" creationId="{75340C5B-21A0-4A46-8B30-9AF754EBEFCA}"/>
          </ac:picMkLst>
        </pc:picChg>
        <pc:picChg chg="add mod">
          <ac:chgData name="Guangpu Li" userId="a9ffafd1-861d-4b38-b633-c19304a1f8fb" providerId="ADAL" clId="{4C830F57-30B3-481E-98AD-39489010C9B5}" dt="2019-10-19T19:18:46.786" v="33962" actId="1076"/>
          <ac:picMkLst>
            <pc:docMk/>
            <pc:sldMk cId="1604057456" sldId="375"/>
            <ac:picMk id="36" creationId="{EE8AE552-7E26-43E2-BFF9-84A875706FB9}"/>
          </ac:picMkLst>
        </pc:picChg>
        <pc:cxnChg chg="mod">
          <ac:chgData name="Guangpu Li" userId="a9ffafd1-861d-4b38-b633-c19304a1f8fb" providerId="ADAL" clId="{4C830F57-30B3-481E-98AD-39489010C9B5}" dt="2019-10-19T18:13:37.600" v="33650" actId="1076"/>
          <ac:cxnSpMkLst>
            <pc:docMk/>
            <pc:sldMk cId="1604057456" sldId="375"/>
            <ac:cxnSpMk id="12" creationId="{F08CB5D0-EE05-4DCE-8827-D43FA11DB146}"/>
          </ac:cxnSpMkLst>
        </pc:cxnChg>
        <pc:cxnChg chg="mod">
          <ac:chgData name="Guangpu Li" userId="a9ffafd1-861d-4b38-b633-c19304a1f8fb" providerId="ADAL" clId="{4C830F57-30B3-481E-98AD-39489010C9B5}" dt="2019-10-19T18:13:37.600" v="33650" actId="1076"/>
          <ac:cxnSpMkLst>
            <pc:docMk/>
            <pc:sldMk cId="1604057456" sldId="375"/>
            <ac:cxnSpMk id="13" creationId="{5CB3C608-2303-497E-A2BD-A783EA9F3514}"/>
          </ac:cxnSpMkLst>
        </pc:cxnChg>
        <pc:cxnChg chg="mod">
          <ac:chgData name="Guangpu Li" userId="a9ffafd1-861d-4b38-b633-c19304a1f8fb" providerId="ADAL" clId="{4C830F57-30B3-481E-98AD-39489010C9B5}" dt="2019-10-19T18:25:26.004" v="33780" actId="1076"/>
          <ac:cxnSpMkLst>
            <pc:docMk/>
            <pc:sldMk cId="1604057456" sldId="375"/>
            <ac:cxnSpMk id="28" creationId="{6EFDB130-4DB8-4036-B79B-0F499DBFC902}"/>
          </ac:cxnSpMkLst>
        </pc:cxnChg>
        <pc:cxnChg chg="mod">
          <ac:chgData name="Guangpu Li" userId="a9ffafd1-861d-4b38-b633-c19304a1f8fb" providerId="ADAL" clId="{4C830F57-30B3-481E-98AD-39489010C9B5}" dt="2019-10-19T18:25:26.004" v="33780" actId="1076"/>
          <ac:cxnSpMkLst>
            <pc:docMk/>
            <pc:sldMk cId="1604057456" sldId="375"/>
            <ac:cxnSpMk id="29" creationId="{D1AFB690-3FBA-422D-A3DB-1F517E6BB66C}"/>
          </ac:cxnSpMkLst>
        </pc:cxnChg>
        <pc:cxnChg chg="mod">
          <ac:chgData name="Guangpu Li" userId="a9ffafd1-861d-4b38-b633-c19304a1f8fb" providerId="ADAL" clId="{4C830F57-30B3-481E-98AD-39489010C9B5}" dt="2019-10-19T18:25:26.004" v="33780" actId="1076"/>
          <ac:cxnSpMkLst>
            <pc:docMk/>
            <pc:sldMk cId="1604057456" sldId="375"/>
            <ac:cxnSpMk id="37" creationId="{63BA7E87-AFA7-48F3-8C94-397AE632AE72}"/>
          </ac:cxnSpMkLst>
        </pc:cxnChg>
        <pc:cxnChg chg="mod">
          <ac:chgData name="Guangpu Li" userId="a9ffafd1-861d-4b38-b633-c19304a1f8fb" providerId="ADAL" clId="{4C830F57-30B3-481E-98AD-39489010C9B5}" dt="2019-10-19T18:25:26.004" v="33780" actId="1076"/>
          <ac:cxnSpMkLst>
            <pc:docMk/>
            <pc:sldMk cId="1604057456" sldId="375"/>
            <ac:cxnSpMk id="39" creationId="{FD25604F-110E-406F-9262-8AC76517EB9C}"/>
          </ac:cxnSpMkLst>
        </pc:cxnChg>
      </pc:sldChg>
      <pc:sldChg chg="addSp delSp modSp add del ord modAnim modNotesTx">
        <pc:chgData name="Guangpu Li" userId="a9ffafd1-861d-4b38-b633-c19304a1f8fb" providerId="ADAL" clId="{4C830F57-30B3-481E-98AD-39489010C9B5}" dt="2019-10-21T14:49:19.098" v="36098" actId="2696"/>
        <pc:sldMkLst>
          <pc:docMk/>
          <pc:sldMk cId="1480773062" sldId="376"/>
        </pc:sldMkLst>
        <pc:spChg chg="mod">
          <ac:chgData name="Guangpu Li" userId="a9ffafd1-861d-4b38-b633-c19304a1f8fb" providerId="ADAL" clId="{4C830F57-30B3-481E-98AD-39489010C9B5}" dt="2019-10-19T18:14:34.448" v="33682" actId="20577"/>
          <ac:spMkLst>
            <pc:docMk/>
            <pc:sldMk cId="1480773062" sldId="376"/>
            <ac:spMk id="4" creationId="{18EEC2D1-E9CF-4C61-9DE7-A1BA2AAB636F}"/>
          </ac:spMkLst>
        </pc:spChg>
        <pc:spChg chg="mod">
          <ac:chgData name="Guangpu Li" userId="a9ffafd1-861d-4b38-b633-c19304a1f8fb" providerId="ADAL" clId="{4C830F57-30B3-481E-98AD-39489010C9B5}" dt="2019-10-19T18:32:03" v="33790" actId="20577"/>
          <ac:spMkLst>
            <pc:docMk/>
            <pc:sldMk cId="1480773062" sldId="376"/>
            <ac:spMk id="7" creationId="{471F7729-2D67-42E8-97AE-3DDF9B56ABE2}"/>
          </ac:spMkLst>
        </pc:spChg>
        <pc:spChg chg="del mod">
          <ac:chgData name="Guangpu Li" userId="a9ffafd1-861d-4b38-b633-c19304a1f8fb" providerId="ADAL" clId="{4C830F57-30B3-481E-98AD-39489010C9B5}" dt="2019-10-20T03:42:05.153" v="35628" actId="478"/>
          <ac:spMkLst>
            <pc:docMk/>
            <pc:sldMk cId="1480773062" sldId="376"/>
            <ac:spMk id="15" creationId="{B1BB5C2E-5961-40FF-9BFD-3AE49E3D9843}"/>
          </ac:spMkLst>
        </pc:spChg>
        <pc:spChg chg="add mod">
          <ac:chgData name="Guangpu Li" userId="a9ffafd1-861d-4b38-b633-c19304a1f8fb" providerId="ADAL" clId="{4C830F57-30B3-481E-98AD-39489010C9B5}" dt="2019-10-20T03:42:30.795" v="35636" actId="1076"/>
          <ac:spMkLst>
            <pc:docMk/>
            <pc:sldMk cId="1480773062" sldId="376"/>
            <ac:spMk id="23" creationId="{5589F998-1FF2-465C-8D96-082ED85BFC31}"/>
          </ac:spMkLst>
        </pc:spChg>
        <pc:spChg chg="mod">
          <ac:chgData name="Guangpu Li" userId="a9ffafd1-861d-4b38-b633-c19304a1f8fb" providerId="ADAL" clId="{4C830F57-30B3-481E-98AD-39489010C9B5}" dt="2019-10-20T03:43:01.489" v="35653" actId="20577"/>
          <ac:spMkLst>
            <pc:docMk/>
            <pc:sldMk cId="1480773062" sldId="376"/>
            <ac:spMk id="26" creationId="{F511D02E-0A8C-4092-B8AB-E1E9BA771E8F}"/>
          </ac:spMkLst>
        </pc:spChg>
        <pc:spChg chg="add mod">
          <ac:chgData name="Guangpu Li" userId="a9ffafd1-861d-4b38-b633-c19304a1f8fb" providerId="ADAL" clId="{4C830F57-30B3-481E-98AD-39489010C9B5}" dt="2019-10-20T03:46:44.133" v="35690" actId="1076"/>
          <ac:spMkLst>
            <pc:docMk/>
            <pc:sldMk cId="1480773062" sldId="376"/>
            <ac:spMk id="31" creationId="{1C2D2424-FA71-4FDE-93BB-E098913A99B8}"/>
          </ac:spMkLst>
        </pc:spChg>
        <pc:graphicFrameChg chg="del">
          <ac:chgData name="Guangpu Li" userId="a9ffafd1-861d-4b38-b633-c19304a1f8fb" providerId="ADAL" clId="{4C830F57-30B3-481E-98AD-39489010C9B5}" dt="2019-10-20T03:42:06.004" v="35629" actId="478"/>
          <ac:graphicFrameMkLst>
            <pc:docMk/>
            <pc:sldMk cId="1480773062" sldId="376"/>
            <ac:graphicFrameMk id="14" creationId="{CDD5D980-5837-4FE2-9C74-5C8772F8C967}"/>
          </ac:graphicFrameMkLst>
        </pc:graphicFrameChg>
        <pc:graphicFrameChg chg="add mod modGraphic">
          <ac:chgData name="Guangpu Li" userId="a9ffafd1-861d-4b38-b633-c19304a1f8fb" providerId="ADAL" clId="{4C830F57-30B3-481E-98AD-39489010C9B5}" dt="2019-10-20T03:42:25.942" v="35634" actId="1076"/>
          <ac:graphicFrameMkLst>
            <pc:docMk/>
            <pc:sldMk cId="1480773062" sldId="376"/>
            <ac:graphicFrameMk id="21" creationId="{8DD42FE9-263D-47D7-B8AA-265FFB771914}"/>
          </ac:graphicFrameMkLst>
        </pc:graphicFrameChg>
        <pc:picChg chg="add del mod">
          <ac:chgData name="Guangpu Li" userId="a9ffafd1-861d-4b38-b633-c19304a1f8fb" providerId="ADAL" clId="{4C830F57-30B3-481E-98AD-39489010C9B5}" dt="2019-10-20T03:45:29.257" v="35679" actId="478"/>
          <ac:picMkLst>
            <pc:docMk/>
            <pc:sldMk cId="1480773062" sldId="376"/>
            <ac:picMk id="27" creationId="{C013A3F8-9ADB-402B-83C0-3AC06CC43093}"/>
          </ac:picMkLst>
        </pc:picChg>
        <pc:picChg chg="add mod">
          <ac:chgData name="Guangpu Li" userId="a9ffafd1-861d-4b38-b633-c19304a1f8fb" providerId="ADAL" clId="{4C830F57-30B3-481E-98AD-39489010C9B5}" dt="2019-10-20T03:45:18.631" v="35676" actId="1076"/>
          <ac:picMkLst>
            <pc:docMk/>
            <pc:sldMk cId="1480773062" sldId="376"/>
            <ac:picMk id="28" creationId="{4E061106-4355-4D58-85D8-A699F9154E9B}"/>
          </ac:picMkLst>
        </pc:picChg>
        <pc:picChg chg="add mod">
          <ac:chgData name="Guangpu Li" userId="a9ffafd1-861d-4b38-b633-c19304a1f8fb" providerId="ADAL" clId="{4C830F57-30B3-481E-98AD-39489010C9B5}" dt="2019-10-20T03:45:22.220" v="35678" actId="1076"/>
          <ac:picMkLst>
            <pc:docMk/>
            <pc:sldMk cId="1480773062" sldId="376"/>
            <ac:picMk id="29" creationId="{49CC7B4B-6DA0-420B-9D75-4DD8DBBEEE00}"/>
          </ac:picMkLst>
        </pc:picChg>
        <pc:picChg chg="add mod">
          <ac:chgData name="Guangpu Li" userId="a9ffafd1-861d-4b38-b633-c19304a1f8fb" providerId="ADAL" clId="{4C830F57-30B3-481E-98AD-39489010C9B5}" dt="2019-10-20T03:45:20.720" v="35677" actId="1076"/>
          <ac:picMkLst>
            <pc:docMk/>
            <pc:sldMk cId="1480773062" sldId="376"/>
            <ac:picMk id="30" creationId="{381C4868-D5D3-4D6E-AFF5-65D418AF0F69}"/>
          </ac:picMkLst>
        </pc:picChg>
        <pc:picChg chg="add mod">
          <ac:chgData name="Guangpu Li" userId="a9ffafd1-861d-4b38-b633-c19304a1f8fb" providerId="ADAL" clId="{4C830F57-30B3-481E-98AD-39489010C9B5}" dt="2019-10-20T03:47:09.811" v="35696" actId="1076"/>
          <ac:picMkLst>
            <pc:docMk/>
            <pc:sldMk cId="1480773062" sldId="376"/>
            <ac:picMk id="32" creationId="{0B898E12-DDDB-4D92-AC13-73A146AE2436}"/>
          </ac:picMkLst>
        </pc:picChg>
        <pc:cxnChg chg="mod">
          <ac:chgData name="Guangpu Li" userId="a9ffafd1-861d-4b38-b633-c19304a1f8fb" providerId="ADAL" clId="{4C830F57-30B3-481E-98AD-39489010C9B5}" dt="2019-10-20T03:42:06.004" v="35629" actId="478"/>
          <ac:cxnSpMkLst>
            <pc:docMk/>
            <pc:sldMk cId="1480773062" sldId="376"/>
            <ac:cxnSpMk id="24" creationId="{F0993914-3B75-4F00-8423-EBFE399F8B36}"/>
          </ac:cxnSpMkLst>
        </pc:cxnChg>
      </pc:sldChg>
      <pc:sldChg chg="add del">
        <pc:chgData name="Guangpu Li" userId="a9ffafd1-861d-4b38-b633-c19304a1f8fb" providerId="ADAL" clId="{4C830F57-30B3-481E-98AD-39489010C9B5}" dt="2019-10-21T14:49:19.203" v="36109" actId="2696"/>
        <pc:sldMkLst>
          <pc:docMk/>
          <pc:sldMk cId="3423220307" sldId="377"/>
        </pc:sldMkLst>
      </pc:sldChg>
      <pc:sldChg chg="add del">
        <pc:chgData name="Guangpu Li" userId="a9ffafd1-861d-4b38-b633-c19304a1f8fb" providerId="ADAL" clId="{4C830F57-30B3-481E-98AD-39489010C9B5}" dt="2019-10-21T00:41:23.389" v="36063" actId="2696"/>
        <pc:sldMkLst>
          <pc:docMk/>
          <pc:sldMk cId="156472295" sldId="378"/>
        </pc:sldMkLst>
      </pc:sldChg>
      <pc:sldChg chg="add del">
        <pc:chgData name="Guangpu Li" userId="a9ffafd1-861d-4b38-b633-c19304a1f8fb" providerId="ADAL" clId="{4C830F57-30B3-481E-98AD-39489010C9B5}" dt="2019-10-21T00:41:23.393" v="36064" actId="2696"/>
        <pc:sldMkLst>
          <pc:docMk/>
          <pc:sldMk cId="3737165260" sldId="379"/>
        </pc:sldMkLst>
      </pc:sldChg>
      <pc:sldChg chg="add del">
        <pc:chgData name="Guangpu Li" userId="a9ffafd1-861d-4b38-b633-c19304a1f8fb" providerId="ADAL" clId="{4C830F57-30B3-481E-98AD-39489010C9B5}" dt="2019-10-21T00:41:23.402" v="36065" actId="2696"/>
        <pc:sldMkLst>
          <pc:docMk/>
          <pc:sldMk cId="1831841105" sldId="380"/>
        </pc:sldMkLst>
      </pc:sldChg>
      <pc:sldChg chg="add del ord">
        <pc:chgData name="Guangpu Li" userId="a9ffafd1-861d-4b38-b633-c19304a1f8fb" providerId="ADAL" clId="{4C830F57-30B3-481E-98AD-39489010C9B5}" dt="2019-10-19T21:02:59.023" v="34105" actId="2696"/>
        <pc:sldMkLst>
          <pc:docMk/>
          <pc:sldMk cId="4143031330" sldId="381"/>
        </pc:sldMkLst>
      </pc:sldChg>
      <pc:sldChg chg="add del">
        <pc:chgData name="Guangpu Li" userId="a9ffafd1-861d-4b38-b633-c19304a1f8fb" providerId="ADAL" clId="{4C830F57-30B3-481E-98AD-39489010C9B5}" dt="2019-10-20T03:29:39.327" v="35376" actId="2696"/>
        <pc:sldMkLst>
          <pc:docMk/>
          <pc:sldMk cId="427621006" sldId="382"/>
        </pc:sldMkLst>
      </pc:sldChg>
      <pc:sldChg chg="add del ord">
        <pc:chgData name="Guangpu Li" userId="a9ffafd1-861d-4b38-b633-c19304a1f8fb" providerId="ADAL" clId="{4C830F57-30B3-481E-98AD-39489010C9B5}" dt="2019-10-21T14:49:19.231" v="36111" actId="2696"/>
        <pc:sldMkLst>
          <pc:docMk/>
          <pc:sldMk cId="1707061842" sldId="383"/>
        </pc:sldMkLst>
      </pc:sldChg>
      <pc:sldChg chg="add del ord">
        <pc:chgData name="Guangpu Li" userId="a9ffafd1-861d-4b38-b633-c19304a1f8fb" providerId="ADAL" clId="{4C830F57-30B3-481E-98AD-39489010C9B5}" dt="2019-10-21T14:49:19.241" v="36112" actId="2696"/>
        <pc:sldMkLst>
          <pc:docMk/>
          <pc:sldMk cId="1178778857" sldId="384"/>
        </pc:sldMkLst>
      </pc:sldChg>
      <pc:sldChg chg="addSp delSp modSp add del modAnim addCm delCm modCm modNotesTx">
        <pc:chgData name="Guangpu Li" userId="a9ffafd1-861d-4b38-b633-c19304a1f8fb" providerId="ADAL" clId="{4C830F57-30B3-481E-98AD-39489010C9B5}" dt="2019-10-21T14:49:19.045" v="36093" actId="2696"/>
        <pc:sldMkLst>
          <pc:docMk/>
          <pc:sldMk cId="52379784" sldId="385"/>
        </pc:sldMkLst>
        <pc:spChg chg="del mod">
          <ac:chgData name="Guangpu Li" userId="a9ffafd1-861d-4b38-b633-c19304a1f8fb" providerId="ADAL" clId="{4C830F57-30B3-481E-98AD-39489010C9B5}" dt="2019-10-20T02:43:39.562" v="35067" actId="478"/>
          <ac:spMkLst>
            <pc:docMk/>
            <pc:sldMk cId="52379784" sldId="385"/>
            <ac:spMk id="2" creationId="{323E600A-C313-4264-AA52-1A5BB3C0551E}"/>
          </ac:spMkLst>
        </pc:spChg>
        <pc:spChg chg="del">
          <ac:chgData name="Guangpu Li" userId="a9ffafd1-861d-4b38-b633-c19304a1f8fb" providerId="ADAL" clId="{4C830F57-30B3-481E-98AD-39489010C9B5}" dt="2019-10-19T21:06:59.521" v="34161" actId="478"/>
          <ac:spMkLst>
            <pc:docMk/>
            <pc:sldMk cId="52379784" sldId="385"/>
            <ac:spMk id="3" creationId="{67F0701D-5E20-46FE-ABF9-B1F1545C5FE9}"/>
          </ac:spMkLst>
        </pc:spChg>
        <pc:spChg chg="add del mod">
          <ac:chgData name="Guangpu Li" userId="a9ffafd1-861d-4b38-b633-c19304a1f8fb" providerId="ADAL" clId="{4C830F57-30B3-481E-98AD-39489010C9B5}" dt="2019-10-20T02:43:41.071" v="35068" actId="478"/>
          <ac:spMkLst>
            <pc:docMk/>
            <pc:sldMk cId="52379784" sldId="385"/>
            <ac:spMk id="5" creationId="{56A0CFD0-5EA5-48DF-B988-ED8C25439451}"/>
          </ac:spMkLst>
        </pc:spChg>
        <pc:spChg chg="add mod">
          <ac:chgData name="Guangpu Li" userId="a9ffafd1-861d-4b38-b633-c19304a1f8fb" providerId="ADAL" clId="{4C830F57-30B3-481E-98AD-39489010C9B5}" dt="2019-10-20T02:48:03.430" v="35155" actId="20577"/>
          <ac:spMkLst>
            <pc:docMk/>
            <pc:sldMk cId="52379784" sldId="385"/>
            <ac:spMk id="6" creationId="{7DF5A1E2-09F7-4CC4-874F-728884508377}"/>
          </ac:spMkLst>
        </pc:spChg>
        <pc:spChg chg="add mod">
          <ac:chgData name="Guangpu Li" userId="a9ffafd1-861d-4b38-b633-c19304a1f8fb" providerId="ADAL" clId="{4C830F57-30B3-481E-98AD-39489010C9B5}" dt="2019-10-20T02:45:43.170" v="35093" actId="1076"/>
          <ac:spMkLst>
            <pc:docMk/>
            <pc:sldMk cId="52379784" sldId="385"/>
            <ac:spMk id="7" creationId="{BB8523D9-B2A8-4BF7-A1E2-AB6A1BF0B9F8}"/>
          </ac:spMkLst>
        </pc:spChg>
        <pc:spChg chg="add mod">
          <ac:chgData name="Guangpu Li" userId="a9ffafd1-861d-4b38-b633-c19304a1f8fb" providerId="ADAL" clId="{4C830F57-30B3-481E-98AD-39489010C9B5}" dt="2019-10-20T02:45:43.170" v="35093" actId="1076"/>
          <ac:spMkLst>
            <pc:docMk/>
            <pc:sldMk cId="52379784" sldId="385"/>
            <ac:spMk id="8" creationId="{EC83AE7C-A7D0-4448-966E-F15C89311C0A}"/>
          </ac:spMkLst>
        </pc:spChg>
        <pc:spChg chg="add mod">
          <ac:chgData name="Guangpu Li" userId="a9ffafd1-861d-4b38-b633-c19304a1f8fb" providerId="ADAL" clId="{4C830F57-30B3-481E-98AD-39489010C9B5}" dt="2019-10-20T03:36:57.970" v="35447" actId="20577"/>
          <ac:spMkLst>
            <pc:docMk/>
            <pc:sldMk cId="52379784" sldId="385"/>
            <ac:spMk id="11" creationId="{B407E6A7-60C8-4E5A-B562-1657149DABCE}"/>
          </ac:spMkLst>
        </pc:spChg>
        <pc:spChg chg="add mod">
          <ac:chgData name="Guangpu Li" userId="a9ffafd1-861d-4b38-b633-c19304a1f8fb" providerId="ADAL" clId="{4C830F57-30B3-481E-98AD-39489010C9B5}" dt="2019-10-20T03:37:06.593" v="35455" actId="20577"/>
          <ac:spMkLst>
            <pc:docMk/>
            <pc:sldMk cId="52379784" sldId="385"/>
            <ac:spMk id="12" creationId="{6423CB94-5B12-4C4D-92F7-55A39F62F0C6}"/>
          </ac:spMkLst>
        </pc:spChg>
        <pc:spChg chg="add del mod">
          <ac:chgData name="Guangpu Li" userId="a9ffafd1-861d-4b38-b633-c19304a1f8fb" providerId="ADAL" clId="{4C830F57-30B3-481E-98AD-39489010C9B5}" dt="2019-10-20T02:47:12.422" v="35110" actId="478"/>
          <ac:spMkLst>
            <pc:docMk/>
            <pc:sldMk cId="52379784" sldId="385"/>
            <ac:spMk id="13" creationId="{EE9762D6-8B1D-43E1-853C-77935323251A}"/>
          </ac:spMkLst>
        </pc:spChg>
        <pc:spChg chg="add del mod">
          <ac:chgData name="Guangpu Li" userId="a9ffafd1-861d-4b38-b633-c19304a1f8fb" providerId="ADAL" clId="{4C830F57-30B3-481E-98AD-39489010C9B5}" dt="2019-10-20T02:47:13.637" v="35111" actId="478"/>
          <ac:spMkLst>
            <pc:docMk/>
            <pc:sldMk cId="52379784" sldId="385"/>
            <ac:spMk id="14" creationId="{0EDC26F4-A518-4F74-827F-8FE358625606}"/>
          </ac:spMkLst>
        </pc:spChg>
        <pc:spChg chg="add mod ord">
          <ac:chgData name="Guangpu Li" userId="a9ffafd1-861d-4b38-b633-c19304a1f8fb" providerId="ADAL" clId="{4C830F57-30B3-481E-98AD-39489010C9B5}" dt="2019-10-20T02:52:04.033" v="35204" actId="167"/>
          <ac:spMkLst>
            <pc:docMk/>
            <pc:sldMk cId="52379784" sldId="385"/>
            <ac:spMk id="17" creationId="{19D8C356-B620-4CB9-99A6-4FD2ACCE247D}"/>
          </ac:spMkLst>
        </pc:spChg>
        <pc:spChg chg="add mod">
          <ac:chgData name="Guangpu Li" userId="a9ffafd1-861d-4b38-b633-c19304a1f8fb" providerId="ADAL" clId="{4C830F57-30B3-481E-98AD-39489010C9B5}" dt="2019-10-20T02:47:10.200" v="35109" actId="1076"/>
          <ac:spMkLst>
            <pc:docMk/>
            <pc:sldMk cId="52379784" sldId="385"/>
            <ac:spMk id="18" creationId="{3B427384-71AC-4656-A1B6-ADB5C97FEFE8}"/>
          </ac:spMkLst>
        </pc:spChg>
        <pc:spChg chg="add mod">
          <ac:chgData name="Guangpu Li" userId="a9ffafd1-861d-4b38-b633-c19304a1f8fb" providerId="ADAL" clId="{4C830F57-30B3-481E-98AD-39489010C9B5}" dt="2019-10-20T02:52:25.642" v="35209" actId="1076"/>
          <ac:spMkLst>
            <pc:docMk/>
            <pc:sldMk cId="52379784" sldId="385"/>
            <ac:spMk id="20" creationId="{7D981FA4-52F6-4CEC-A003-A745B97E363B}"/>
          </ac:spMkLst>
        </pc:spChg>
        <pc:spChg chg="add mod">
          <ac:chgData name="Guangpu Li" userId="a9ffafd1-861d-4b38-b633-c19304a1f8fb" providerId="ADAL" clId="{4C830F57-30B3-481E-98AD-39489010C9B5}" dt="2019-10-20T03:37:00.018" v="35449" actId="20577"/>
          <ac:spMkLst>
            <pc:docMk/>
            <pc:sldMk cId="52379784" sldId="385"/>
            <ac:spMk id="21" creationId="{EEBADF26-B1ED-4A9B-8C45-459642440289}"/>
          </ac:spMkLst>
        </pc:spChg>
        <pc:spChg chg="add mod">
          <ac:chgData name="Guangpu Li" userId="a9ffafd1-861d-4b38-b633-c19304a1f8fb" providerId="ADAL" clId="{4C830F57-30B3-481E-98AD-39489010C9B5}" dt="2019-10-20T03:37:08.602" v="35457" actId="20577"/>
          <ac:spMkLst>
            <pc:docMk/>
            <pc:sldMk cId="52379784" sldId="385"/>
            <ac:spMk id="22" creationId="{7D81C8A4-1A98-4798-82B4-92C1D20D2F45}"/>
          </ac:spMkLst>
        </pc:spChg>
        <pc:spChg chg="add mod">
          <ac:chgData name="Guangpu Li" userId="a9ffafd1-861d-4b38-b633-c19304a1f8fb" providerId="ADAL" clId="{4C830F57-30B3-481E-98AD-39489010C9B5}" dt="2019-10-20T02:53:12.611" v="35222" actId="1076"/>
          <ac:spMkLst>
            <pc:docMk/>
            <pc:sldMk cId="52379784" sldId="385"/>
            <ac:spMk id="23" creationId="{666B0A67-1C5E-4BC2-9B31-BA69FE274D42}"/>
          </ac:spMkLst>
        </pc:spChg>
        <pc:graphicFrameChg chg="add mod modGraphic">
          <ac:chgData name="Guangpu Li" userId="a9ffafd1-861d-4b38-b633-c19304a1f8fb" providerId="ADAL" clId="{4C830F57-30B3-481E-98AD-39489010C9B5}" dt="2019-10-20T03:37:04.601" v="35453" actId="20577"/>
          <ac:graphicFrameMkLst>
            <pc:docMk/>
            <pc:sldMk cId="52379784" sldId="385"/>
            <ac:graphicFrameMk id="19" creationId="{BBC44C9F-CBA3-4BC0-9BD9-5AC84DA1BE58}"/>
          </ac:graphicFrameMkLst>
        </pc:graphicFrameChg>
        <pc:picChg chg="add mod">
          <ac:chgData name="Guangpu Li" userId="a9ffafd1-861d-4b38-b633-c19304a1f8fb" providerId="ADAL" clId="{4C830F57-30B3-481E-98AD-39489010C9B5}" dt="2019-10-20T02:53:34.537" v="35226" actId="1076"/>
          <ac:picMkLst>
            <pc:docMk/>
            <pc:sldMk cId="52379784" sldId="385"/>
            <ac:picMk id="24" creationId="{DBC08944-8A86-4D6E-808A-8F735461AF00}"/>
          </ac:picMkLst>
        </pc:picChg>
        <pc:picChg chg="add mod">
          <ac:chgData name="Guangpu Li" userId="a9ffafd1-861d-4b38-b633-c19304a1f8fb" providerId="ADAL" clId="{4C830F57-30B3-481E-98AD-39489010C9B5}" dt="2019-10-20T02:57:40.029" v="35265" actId="1076"/>
          <ac:picMkLst>
            <pc:docMk/>
            <pc:sldMk cId="52379784" sldId="385"/>
            <ac:picMk id="25" creationId="{582AE258-D976-4790-8AE2-649E655B399A}"/>
          </ac:picMkLst>
        </pc:picChg>
        <pc:cxnChg chg="add mod">
          <ac:chgData name="Guangpu Li" userId="a9ffafd1-861d-4b38-b633-c19304a1f8fb" providerId="ADAL" clId="{4C830F57-30B3-481E-98AD-39489010C9B5}" dt="2019-10-20T02:45:48.176" v="35094" actId="14100"/>
          <ac:cxnSpMkLst>
            <pc:docMk/>
            <pc:sldMk cId="52379784" sldId="385"/>
            <ac:cxnSpMk id="9" creationId="{CF3459EA-2A5C-432F-B637-8DEDEE1F2C96}"/>
          </ac:cxnSpMkLst>
        </pc:cxnChg>
        <pc:cxnChg chg="add mod">
          <ac:chgData name="Guangpu Li" userId="a9ffafd1-861d-4b38-b633-c19304a1f8fb" providerId="ADAL" clId="{4C830F57-30B3-481E-98AD-39489010C9B5}" dt="2019-10-20T02:45:52.366" v="35095" actId="14100"/>
          <ac:cxnSpMkLst>
            <pc:docMk/>
            <pc:sldMk cId="52379784" sldId="385"/>
            <ac:cxnSpMk id="10" creationId="{85BF2CD8-2180-4021-948B-CD77525B62A8}"/>
          </ac:cxnSpMkLst>
        </pc:cxnChg>
      </pc:sldChg>
      <pc:sldChg chg="addSp delSp modSp add del ord modAnim">
        <pc:chgData name="Guangpu Li" userId="a9ffafd1-861d-4b38-b633-c19304a1f8fb" providerId="ADAL" clId="{4C830F57-30B3-481E-98AD-39489010C9B5}" dt="2019-10-21T14:49:19.075" v="36096" actId="2696"/>
        <pc:sldMkLst>
          <pc:docMk/>
          <pc:sldMk cId="2564792783" sldId="386"/>
        </pc:sldMkLst>
        <pc:spChg chg="del mod">
          <ac:chgData name="Guangpu Li" userId="a9ffafd1-861d-4b38-b633-c19304a1f8fb" providerId="ADAL" clId="{4C830F57-30B3-481E-98AD-39489010C9B5}" dt="2019-10-20T02:59:47.242" v="35307" actId="478"/>
          <ac:spMkLst>
            <pc:docMk/>
            <pc:sldMk cId="2564792783" sldId="386"/>
            <ac:spMk id="2" creationId="{1FAD80C0-82E7-4BE7-8E4E-BBAD72721656}"/>
          </ac:spMkLst>
        </pc:spChg>
        <pc:spChg chg="del">
          <ac:chgData name="Guangpu Li" userId="a9ffafd1-861d-4b38-b633-c19304a1f8fb" providerId="ADAL" clId="{4C830F57-30B3-481E-98AD-39489010C9B5}" dt="2019-10-20T02:59:55.804" v="35309" actId="478"/>
          <ac:spMkLst>
            <pc:docMk/>
            <pc:sldMk cId="2564792783" sldId="386"/>
            <ac:spMk id="3" creationId="{FD94DA9F-5A07-4B71-AD09-22AAF275049D}"/>
          </ac:spMkLst>
        </pc:spChg>
        <pc:spChg chg="add del mod">
          <ac:chgData name="Guangpu Li" userId="a9ffafd1-861d-4b38-b633-c19304a1f8fb" providerId="ADAL" clId="{4C830F57-30B3-481E-98AD-39489010C9B5}" dt="2019-10-20T02:59:54.829" v="35308" actId="478"/>
          <ac:spMkLst>
            <pc:docMk/>
            <pc:sldMk cId="2564792783" sldId="386"/>
            <ac:spMk id="5" creationId="{F96054E1-6191-498E-911A-EF84F46545C7}"/>
          </ac:spMkLst>
        </pc:spChg>
        <pc:spChg chg="add mod">
          <ac:chgData name="Guangpu Li" userId="a9ffafd1-861d-4b38-b633-c19304a1f8fb" providerId="ADAL" clId="{4C830F57-30B3-481E-98AD-39489010C9B5}" dt="2019-10-20T03:00:37.451" v="35345" actId="20577"/>
          <ac:spMkLst>
            <pc:docMk/>
            <pc:sldMk cId="2564792783" sldId="386"/>
            <ac:spMk id="6" creationId="{179A75E9-32FF-43AA-91B0-E63F85952237}"/>
          </ac:spMkLst>
        </pc:spChg>
        <pc:spChg chg="add">
          <ac:chgData name="Guangpu Li" userId="a9ffafd1-861d-4b38-b633-c19304a1f8fb" providerId="ADAL" clId="{4C830F57-30B3-481E-98AD-39489010C9B5}" dt="2019-10-20T03:33:42.136" v="35381"/>
          <ac:spMkLst>
            <pc:docMk/>
            <pc:sldMk cId="2564792783" sldId="386"/>
            <ac:spMk id="8" creationId="{DFE22342-EFA0-4FC9-B10C-16B21CDF34D3}"/>
          </ac:spMkLst>
        </pc:spChg>
        <pc:spChg chg="add mod">
          <ac:chgData name="Guangpu Li" userId="a9ffafd1-861d-4b38-b633-c19304a1f8fb" providerId="ADAL" clId="{4C830F57-30B3-481E-98AD-39489010C9B5}" dt="2019-10-20T03:35:24.015" v="35434" actId="1076"/>
          <ac:spMkLst>
            <pc:docMk/>
            <pc:sldMk cId="2564792783" sldId="386"/>
            <ac:spMk id="11" creationId="{F9A37241-6B5B-490F-B57A-C5EBBB43B49D}"/>
          </ac:spMkLst>
        </pc:spChg>
        <pc:spChg chg="add mod">
          <ac:chgData name="Guangpu Li" userId="a9ffafd1-861d-4b38-b633-c19304a1f8fb" providerId="ADAL" clId="{4C830F57-30B3-481E-98AD-39489010C9B5}" dt="2019-10-20T03:35:35.419" v="35435" actId="1076"/>
          <ac:spMkLst>
            <pc:docMk/>
            <pc:sldMk cId="2564792783" sldId="386"/>
            <ac:spMk id="12" creationId="{33AB2EF6-91BE-4F74-A6C7-543287ACA907}"/>
          </ac:spMkLst>
        </pc:spChg>
        <pc:spChg chg="add mod">
          <ac:chgData name="Guangpu Li" userId="a9ffafd1-861d-4b38-b633-c19304a1f8fb" providerId="ADAL" clId="{4C830F57-30B3-481E-98AD-39489010C9B5}" dt="2019-10-20T03:34:18.233" v="35406" actId="20577"/>
          <ac:spMkLst>
            <pc:docMk/>
            <pc:sldMk cId="2564792783" sldId="386"/>
            <ac:spMk id="13" creationId="{E419C419-F610-43D7-BE11-B3811C176310}"/>
          </ac:spMkLst>
        </pc:spChg>
        <pc:spChg chg="add">
          <ac:chgData name="Guangpu Li" userId="a9ffafd1-861d-4b38-b633-c19304a1f8fb" providerId="ADAL" clId="{4C830F57-30B3-481E-98AD-39489010C9B5}" dt="2019-10-20T03:33:46.880" v="35382"/>
          <ac:spMkLst>
            <pc:docMk/>
            <pc:sldMk cId="2564792783" sldId="386"/>
            <ac:spMk id="14" creationId="{5C34603E-E08F-4461-BC27-6B2659048A69}"/>
          </ac:spMkLst>
        </pc:spChg>
        <pc:spChg chg="add mod">
          <ac:chgData name="Guangpu Li" userId="a9ffafd1-861d-4b38-b633-c19304a1f8fb" providerId="ADAL" clId="{4C830F57-30B3-481E-98AD-39489010C9B5}" dt="2019-10-20T03:38:43.889" v="35475" actId="1076"/>
          <ac:spMkLst>
            <pc:docMk/>
            <pc:sldMk cId="2564792783" sldId="386"/>
            <ac:spMk id="16" creationId="{DD82F359-B870-4863-9FBE-4541252A837B}"/>
          </ac:spMkLst>
        </pc:spChg>
        <pc:spChg chg="add">
          <ac:chgData name="Guangpu Li" userId="a9ffafd1-861d-4b38-b633-c19304a1f8fb" providerId="ADAL" clId="{4C830F57-30B3-481E-98AD-39489010C9B5}" dt="2019-10-20T03:39:21.954" v="35476"/>
          <ac:spMkLst>
            <pc:docMk/>
            <pc:sldMk cId="2564792783" sldId="386"/>
            <ac:spMk id="17" creationId="{2A7DBA72-0EA4-4265-8AF4-B46028EC0CF1}"/>
          </ac:spMkLst>
        </pc:spChg>
        <pc:spChg chg="add mod">
          <ac:chgData name="Guangpu Li" userId="a9ffafd1-861d-4b38-b633-c19304a1f8fb" providerId="ADAL" clId="{4C830F57-30B3-481E-98AD-39489010C9B5}" dt="2019-10-20T03:41:12.095" v="35624" actId="20577"/>
          <ac:spMkLst>
            <pc:docMk/>
            <pc:sldMk cId="2564792783" sldId="386"/>
            <ac:spMk id="18" creationId="{6B1EE3DC-576C-483E-B34C-FD90F49A0C03}"/>
          </ac:spMkLst>
        </pc:spChg>
        <pc:graphicFrameChg chg="add mod modGraphic">
          <ac:chgData name="Guangpu Li" userId="a9ffafd1-861d-4b38-b633-c19304a1f8fb" providerId="ADAL" clId="{4C830F57-30B3-481E-98AD-39489010C9B5}" dt="2019-10-20T03:38:37.846" v="35474" actId="14734"/>
          <ac:graphicFrameMkLst>
            <pc:docMk/>
            <pc:sldMk cId="2564792783" sldId="386"/>
            <ac:graphicFrameMk id="15" creationId="{710E7E08-6F88-45EF-AC6A-17869E0F6B47}"/>
          </ac:graphicFrameMkLst>
        </pc:graphicFrameChg>
        <pc:picChg chg="add">
          <ac:chgData name="Guangpu Li" userId="a9ffafd1-861d-4b38-b633-c19304a1f8fb" providerId="ADAL" clId="{4C830F57-30B3-481E-98AD-39489010C9B5}" dt="2019-10-20T03:00:52.010" v="35347"/>
          <ac:picMkLst>
            <pc:docMk/>
            <pc:sldMk cId="2564792783" sldId="386"/>
            <ac:picMk id="7" creationId="{B9A19BB9-1543-4020-863F-C38C1E2B4888}"/>
          </ac:picMkLst>
        </pc:picChg>
        <pc:cxnChg chg="add">
          <ac:chgData name="Guangpu Li" userId="a9ffafd1-861d-4b38-b633-c19304a1f8fb" providerId="ADAL" clId="{4C830F57-30B3-481E-98AD-39489010C9B5}" dt="2019-10-20T03:33:42.136" v="35381"/>
          <ac:cxnSpMkLst>
            <pc:docMk/>
            <pc:sldMk cId="2564792783" sldId="386"/>
            <ac:cxnSpMk id="9" creationId="{DB94BDCF-40E2-4E18-926A-AD0853A268D0}"/>
          </ac:cxnSpMkLst>
        </pc:cxnChg>
        <pc:cxnChg chg="add">
          <ac:chgData name="Guangpu Li" userId="a9ffafd1-861d-4b38-b633-c19304a1f8fb" providerId="ADAL" clId="{4C830F57-30B3-481E-98AD-39489010C9B5}" dt="2019-10-20T03:33:42.136" v="35381"/>
          <ac:cxnSpMkLst>
            <pc:docMk/>
            <pc:sldMk cId="2564792783" sldId="386"/>
            <ac:cxnSpMk id="10" creationId="{3835E4FC-E376-4A80-AA4D-522DB5EFB182}"/>
          </ac:cxnSpMkLst>
        </pc:cxnChg>
      </pc:sldChg>
      <pc:sldChg chg="addSp delSp modSp add del delAnim modNotesTx">
        <pc:chgData name="Guangpu Li" userId="a9ffafd1-861d-4b38-b633-c19304a1f8fb" providerId="ADAL" clId="{4C830F57-30B3-481E-98AD-39489010C9B5}" dt="2019-10-21T14:49:19.068" v="36095" actId="2696"/>
        <pc:sldMkLst>
          <pc:docMk/>
          <pc:sldMk cId="3533504261" sldId="387"/>
        </pc:sldMkLst>
        <pc:spChg chg="mod">
          <ac:chgData name="Guangpu Li" userId="a9ffafd1-861d-4b38-b633-c19304a1f8fb" providerId="ADAL" clId="{4C830F57-30B3-481E-98AD-39489010C9B5}" dt="2019-10-20T03:01:06.362" v="35350" actId="2711"/>
          <ac:spMkLst>
            <pc:docMk/>
            <pc:sldMk cId="3533504261" sldId="387"/>
            <ac:spMk id="7" creationId="{471F7729-2D67-42E8-97AE-3DDF9B56ABE2}"/>
          </ac:spMkLst>
        </pc:spChg>
        <pc:spChg chg="mod">
          <ac:chgData name="Guangpu Li" userId="a9ffafd1-861d-4b38-b633-c19304a1f8fb" providerId="ADAL" clId="{4C830F57-30B3-481E-98AD-39489010C9B5}" dt="2019-10-20T03:33:59.811" v="35397" actId="20577"/>
          <ac:spMkLst>
            <pc:docMk/>
            <pc:sldMk cId="3533504261" sldId="387"/>
            <ac:spMk id="10" creationId="{6BABAF10-E43B-4320-853D-ECD8473F1C0C}"/>
          </ac:spMkLst>
        </pc:spChg>
        <pc:spChg chg="mod">
          <ac:chgData name="Guangpu Li" userId="a9ffafd1-861d-4b38-b633-c19304a1f8fb" providerId="ADAL" clId="{4C830F57-30B3-481E-98AD-39489010C9B5}" dt="2019-10-20T03:29:05.306" v="35375" actId="20577"/>
          <ac:spMkLst>
            <pc:docMk/>
            <pc:sldMk cId="3533504261" sldId="387"/>
            <ac:spMk id="23" creationId="{67D399C4-96E7-4F0E-87AF-71F80F5944DE}"/>
          </ac:spMkLst>
        </pc:spChg>
        <pc:spChg chg="del">
          <ac:chgData name="Guangpu Li" userId="a9ffafd1-861d-4b38-b633-c19304a1f8fb" providerId="ADAL" clId="{4C830F57-30B3-481E-98AD-39489010C9B5}" dt="2019-10-20T03:28:05.880" v="35352" actId="478"/>
          <ac:spMkLst>
            <pc:docMk/>
            <pc:sldMk cId="3533504261" sldId="387"/>
            <ac:spMk id="25" creationId="{CB138B71-235E-43EA-8107-4BB0889E127D}"/>
          </ac:spMkLst>
        </pc:spChg>
        <pc:spChg chg="mod">
          <ac:chgData name="Guangpu Li" userId="a9ffafd1-861d-4b38-b633-c19304a1f8fb" providerId="ADAL" clId="{4C830F57-30B3-481E-98AD-39489010C9B5}" dt="2019-10-20T03:28:16.226" v="35361" actId="20577"/>
          <ac:spMkLst>
            <pc:docMk/>
            <pc:sldMk cId="3533504261" sldId="387"/>
            <ac:spMk id="26" creationId="{62C62600-24EA-4F80-9709-EC1A2A83052A}"/>
          </ac:spMkLst>
        </pc:spChg>
        <pc:picChg chg="add">
          <ac:chgData name="Guangpu Li" userId="a9ffafd1-861d-4b38-b633-c19304a1f8fb" providerId="ADAL" clId="{4C830F57-30B3-481E-98AD-39489010C9B5}" dt="2019-10-20T03:00:50.203" v="35346"/>
          <ac:picMkLst>
            <pc:docMk/>
            <pc:sldMk cId="3533504261" sldId="387"/>
            <ac:picMk id="20" creationId="{F8507A35-E422-44ED-92CD-AB62053E1BCA}"/>
          </ac:picMkLst>
        </pc:picChg>
      </pc:sldChg>
      <pc:sldChg chg="addSp modSp add del modAnim">
        <pc:chgData name="Guangpu Li" userId="a9ffafd1-861d-4b38-b633-c19304a1f8fb" providerId="ADAL" clId="{4C830F57-30B3-481E-98AD-39489010C9B5}" dt="2019-10-21T14:49:19.035" v="36092" actId="2696"/>
        <pc:sldMkLst>
          <pc:docMk/>
          <pc:sldMk cId="676231625" sldId="388"/>
        </pc:sldMkLst>
        <pc:spChg chg="mod">
          <ac:chgData name="Guangpu Li" userId="a9ffafd1-861d-4b38-b633-c19304a1f8fb" providerId="ADAL" clId="{4C830F57-30B3-481E-98AD-39489010C9B5}" dt="2019-10-20T02:39:10.911" v="34988" actId="1076"/>
          <ac:spMkLst>
            <pc:docMk/>
            <pc:sldMk cId="676231625" sldId="388"/>
            <ac:spMk id="17" creationId="{504F5FE0-AD3A-452E-9F45-092312C4C795}"/>
          </ac:spMkLst>
        </pc:spChg>
        <pc:spChg chg="mod">
          <ac:chgData name="Guangpu Li" userId="a9ffafd1-861d-4b38-b633-c19304a1f8fb" providerId="ADAL" clId="{4C830F57-30B3-481E-98AD-39489010C9B5}" dt="2019-10-20T02:38:29.304" v="34983" actId="1076"/>
          <ac:spMkLst>
            <pc:docMk/>
            <pc:sldMk cId="676231625" sldId="388"/>
            <ac:spMk id="21" creationId="{7BECDA9E-4131-4DA2-9D70-77A977F316F7}"/>
          </ac:spMkLst>
        </pc:spChg>
        <pc:spChg chg="mod">
          <ac:chgData name="Guangpu Li" userId="a9ffafd1-861d-4b38-b633-c19304a1f8fb" providerId="ADAL" clId="{4C830F57-30B3-481E-98AD-39489010C9B5}" dt="2019-10-20T02:38:47.203" v="34985" actId="1076"/>
          <ac:spMkLst>
            <pc:docMk/>
            <pc:sldMk cId="676231625" sldId="388"/>
            <ac:spMk id="22" creationId="{DEC8D6DE-0D5E-4BE1-85A2-578A3F3D84E0}"/>
          </ac:spMkLst>
        </pc:spChg>
        <pc:spChg chg="mod">
          <ac:chgData name="Guangpu Li" userId="a9ffafd1-861d-4b38-b633-c19304a1f8fb" providerId="ADAL" clId="{4C830F57-30B3-481E-98AD-39489010C9B5}" dt="2019-10-20T02:38:29.304" v="34983" actId="1076"/>
          <ac:spMkLst>
            <pc:docMk/>
            <pc:sldMk cId="676231625" sldId="388"/>
            <ac:spMk id="25" creationId="{187C1EBF-4BEC-4344-A3D5-8499C7930C7A}"/>
          </ac:spMkLst>
        </pc:spChg>
        <pc:spChg chg="add mod">
          <ac:chgData name="Guangpu Li" userId="a9ffafd1-861d-4b38-b633-c19304a1f8fb" providerId="ADAL" clId="{4C830F57-30B3-481E-98AD-39489010C9B5}" dt="2019-10-20T02:43:52.453" v="35086" actId="6549"/>
          <ac:spMkLst>
            <pc:docMk/>
            <pc:sldMk cId="676231625" sldId="388"/>
            <ac:spMk id="30" creationId="{01BBFB24-1256-4BA2-A711-7B1056F969FF}"/>
          </ac:spMkLst>
        </pc:spChg>
        <pc:grpChg chg="add mod">
          <ac:chgData name="Guangpu Li" userId="a9ffafd1-861d-4b38-b633-c19304a1f8fb" providerId="ADAL" clId="{4C830F57-30B3-481E-98AD-39489010C9B5}" dt="2019-10-20T02:39:36.154" v="34992" actId="1076"/>
          <ac:grpSpMkLst>
            <pc:docMk/>
            <pc:sldMk cId="676231625" sldId="388"/>
            <ac:grpSpMk id="16" creationId="{4B3536EE-A335-48AC-AF89-E4DE6340B9FE}"/>
          </ac:grpSpMkLst>
        </pc:grpChg>
        <pc:picChg chg="add">
          <ac:chgData name="Guangpu Li" userId="a9ffafd1-861d-4b38-b633-c19304a1f8fb" providerId="ADAL" clId="{4C830F57-30B3-481E-98AD-39489010C9B5}" dt="2019-10-20T02:42:01.469" v="35015"/>
          <ac:picMkLst>
            <pc:docMk/>
            <pc:sldMk cId="676231625" sldId="388"/>
            <ac:picMk id="33" creationId="{65B6C08F-AA56-4EAE-A6EE-F9506BA9C82A}"/>
          </ac:picMkLst>
        </pc:picChg>
        <pc:cxnChg chg="add mod">
          <ac:chgData name="Guangpu Li" userId="a9ffafd1-861d-4b38-b633-c19304a1f8fb" providerId="ADAL" clId="{4C830F57-30B3-481E-98AD-39489010C9B5}" dt="2019-10-20T02:40:00.020" v="34997" actId="692"/>
          <ac:cxnSpMkLst>
            <pc:docMk/>
            <pc:sldMk cId="676231625" sldId="388"/>
            <ac:cxnSpMk id="31" creationId="{195413D0-A408-43C4-AF09-B1C2365E4476}"/>
          </ac:cxnSpMkLst>
        </pc:cxnChg>
        <pc:cxnChg chg="add mod">
          <ac:chgData name="Guangpu Li" userId="a9ffafd1-861d-4b38-b633-c19304a1f8fb" providerId="ADAL" clId="{4C830F57-30B3-481E-98AD-39489010C9B5}" dt="2019-10-20T02:40:13.221" v="35001" actId="1076"/>
          <ac:cxnSpMkLst>
            <pc:docMk/>
            <pc:sldMk cId="676231625" sldId="388"/>
            <ac:cxnSpMk id="32" creationId="{08C71DEF-48D3-41F4-A2CD-478380858D8B}"/>
          </ac:cxnSpMkLst>
        </pc:cxnChg>
      </pc:sldChg>
      <pc:sldChg chg="add del">
        <pc:chgData name="Guangpu Li" userId="a9ffafd1-861d-4b38-b633-c19304a1f8fb" providerId="ADAL" clId="{4C830F57-30B3-481E-98AD-39489010C9B5}" dt="2019-10-21T14:49:19.177" v="36105" actId="2696"/>
        <pc:sldMkLst>
          <pc:docMk/>
          <pc:sldMk cId="2680646979" sldId="389"/>
        </pc:sldMkLst>
      </pc:sldChg>
      <pc:sldChg chg="addSp delSp modSp add del modAnim addCm modCm modNotesTx">
        <pc:chgData name="Guangpu Li" userId="a9ffafd1-861d-4b38-b633-c19304a1f8fb" providerId="ADAL" clId="{4C830F57-30B3-481E-98AD-39489010C9B5}" dt="2019-10-27T23:40:17.434" v="65962"/>
        <pc:sldMkLst>
          <pc:docMk/>
          <pc:sldMk cId="2238359243" sldId="390"/>
        </pc:sldMkLst>
        <pc:spChg chg="add del mod">
          <ac:chgData name="Guangpu Li" userId="a9ffafd1-861d-4b38-b633-c19304a1f8fb" providerId="ADAL" clId="{4C830F57-30B3-481E-98AD-39489010C9B5}" dt="2019-10-26T01:03:30.668" v="62412"/>
          <ac:spMkLst>
            <pc:docMk/>
            <pc:sldMk cId="2238359243" sldId="390"/>
            <ac:spMk id="13" creationId="{9E632FA0-A32A-4755-9E98-02E35D09CBB8}"/>
          </ac:spMkLst>
        </pc:spChg>
        <pc:picChg chg="add del mod">
          <ac:chgData name="Guangpu Li" userId="a9ffafd1-861d-4b38-b633-c19304a1f8fb" providerId="ADAL" clId="{4C830F57-30B3-481E-98AD-39489010C9B5}" dt="2019-10-26T01:03:30.668" v="62412"/>
          <ac:picMkLst>
            <pc:docMk/>
            <pc:sldMk cId="2238359243" sldId="390"/>
            <ac:picMk id="15" creationId="{13319892-C680-4204-B8B3-2F953BE4CD26}"/>
          </ac:picMkLst>
        </pc:picChg>
        <pc:picChg chg="mod">
          <ac:chgData name="Guangpu Li" userId="a9ffafd1-861d-4b38-b633-c19304a1f8fb" providerId="ADAL" clId="{4C830F57-30B3-481E-98AD-39489010C9B5}" dt="2019-10-21T16:42:50.941" v="38901" actId="1076"/>
          <ac:picMkLst>
            <pc:docMk/>
            <pc:sldMk cId="2238359243" sldId="390"/>
            <ac:picMk id="1028" creationId="{E7CAF972-025F-4D65-A83B-3A32C5822195}"/>
          </ac:picMkLst>
        </pc:picChg>
      </pc:sldChg>
      <pc:sldChg chg="addSp modSp add del modNotesTx">
        <pc:chgData name="Guangpu Li" userId="a9ffafd1-861d-4b38-b633-c19304a1f8fb" providerId="ADAL" clId="{4C830F57-30B3-481E-98AD-39489010C9B5}" dt="2019-10-27T23:40:17.434" v="65962"/>
        <pc:sldMkLst>
          <pc:docMk/>
          <pc:sldMk cId="1707677316" sldId="391"/>
        </pc:sldMkLst>
        <pc:spChg chg="add mod">
          <ac:chgData name="Guangpu Li" userId="a9ffafd1-861d-4b38-b633-c19304a1f8fb" providerId="ADAL" clId="{4C830F57-30B3-481E-98AD-39489010C9B5}" dt="2019-10-26T01:06:41.828" v="62421" actId="164"/>
          <ac:spMkLst>
            <pc:docMk/>
            <pc:sldMk cId="1707677316" sldId="391"/>
            <ac:spMk id="8" creationId="{23206F31-B493-4F50-8C12-1284655B54EA}"/>
          </ac:spMkLst>
        </pc:spChg>
        <pc:grpChg chg="add mod">
          <ac:chgData name="Guangpu Li" userId="a9ffafd1-861d-4b38-b633-c19304a1f8fb" providerId="ADAL" clId="{4C830F57-30B3-481E-98AD-39489010C9B5}" dt="2019-10-26T01:09:43.114" v="62469" actId="1076"/>
          <ac:grpSpMkLst>
            <pc:docMk/>
            <pc:sldMk cId="1707677316" sldId="391"/>
            <ac:grpSpMk id="5" creationId="{DFF50D4F-B4E5-42EA-BB92-14F6A015B819}"/>
          </ac:grpSpMkLst>
        </pc:grpChg>
        <pc:picChg chg="add mod">
          <ac:chgData name="Guangpu Li" userId="a9ffafd1-861d-4b38-b633-c19304a1f8fb" providerId="ADAL" clId="{4C830F57-30B3-481E-98AD-39489010C9B5}" dt="2019-10-26T01:06:41.828" v="62421" actId="164"/>
          <ac:picMkLst>
            <pc:docMk/>
            <pc:sldMk cId="1707677316" sldId="391"/>
            <ac:picMk id="9" creationId="{F77E954A-9E91-42C0-9B71-72C0CF98870C}"/>
          </ac:picMkLst>
        </pc:picChg>
      </pc:sldChg>
      <pc:sldChg chg="addSp delSp add del delCm modNotesTx">
        <pc:chgData name="Guangpu Li" userId="a9ffafd1-861d-4b38-b633-c19304a1f8fb" providerId="ADAL" clId="{4C830F57-30B3-481E-98AD-39489010C9B5}" dt="2019-10-27T23:40:17.434" v="65962"/>
        <pc:sldMkLst>
          <pc:docMk/>
          <pc:sldMk cId="119865401" sldId="392"/>
        </pc:sldMkLst>
        <pc:spChg chg="add del">
          <ac:chgData name="Guangpu Li" userId="a9ffafd1-861d-4b38-b633-c19304a1f8fb" providerId="ADAL" clId="{4C830F57-30B3-481E-98AD-39489010C9B5}" dt="2019-10-26T01:06:51.700" v="62422" actId="478"/>
          <ac:spMkLst>
            <pc:docMk/>
            <pc:sldMk cId="119865401" sldId="392"/>
            <ac:spMk id="14" creationId="{CCDF7C97-3385-4CE1-981C-92FC683D16BE}"/>
          </ac:spMkLst>
        </pc:spChg>
        <pc:grpChg chg="add del">
          <ac:chgData name="Guangpu Li" userId="a9ffafd1-861d-4b38-b633-c19304a1f8fb" providerId="ADAL" clId="{4C830F57-30B3-481E-98AD-39489010C9B5}" dt="2019-10-26T01:09:48.017" v="62470" actId="478"/>
          <ac:grpSpMkLst>
            <pc:docMk/>
            <pc:sldMk cId="119865401" sldId="392"/>
            <ac:grpSpMk id="15" creationId="{1259669F-95AC-44FA-B833-AC548E4E7F2D}"/>
          </ac:grpSpMkLst>
        </pc:grpChg>
        <pc:grpChg chg="add">
          <ac:chgData name="Guangpu Li" userId="a9ffafd1-861d-4b38-b633-c19304a1f8fb" providerId="ADAL" clId="{4C830F57-30B3-481E-98AD-39489010C9B5}" dt="2019-10-26T01:10:36.605" v="62498"/>
          <ac:grpSpMkLst>
            <pc:docMk/>
            <pc:sldMk cId="119865401" sldId="392"/>
            <ac:grpSpMk id="20" creationId="{24E101A7-BE58-4442-9589-F2E968F03E5E}"/>
          </ac:grpSpMkLst>
        </pc:grpChg>
      </pc:sldChg>
      <pc:sldChg chg="addSp delSp modSp add del delCm modNotesTx">
        <pc:chgData name="Guangpu Li" userId="a9ffafd1-861d-4b38-b633-c19304a1f8fb" providerId="ADAL" clId="{4C830F57-30B3-481E-98AD-39489010C9B5}" dt="2019-10-27T23:40:17.434" v="65962"/>
        <pc:sldMkLst>
          <pc:docMk/>
          <pc:sldMk cId="2087004986" sldId="393"/>
        </pc:sldMkLst>
        <pc:spChg chg="add del">
          <ac:chgData name="Guangpu Li" userId="a9ffafd1-861d-4b38-b633-c19304a1f8fb" providerId="ADAL" clId="{4C830F57-30B3-481E-98AD-39489010C9B5}" dt="2019-10-26T01:06:54.330" v="62423" actId="478"/>
          <ac:spMkLst>
            <pc:docMk/>
            <pc:sldMk cId="2087004986" sldId="393"/>
            <ac:spMk id="20" creationId="{0920BE34-A5EB-4DD0-92CA-7A0F6BF3FFA7}"/>
          </ac:spMkLst>
        </pc:spChg>
        <pc:spChg chg="mod">
          <ac:chgData name="Guangpu Li" userId="a9ffafd1-861d-4b38-b633-c19304a1f8fb" providerId="ADAL" clId="{4C830F57-30B3-481E-98AD-39489010C9B5}" dt="2019-10-24T20:04:15.979" v="56703" actId="113"/>
          <ac:spMkLst>
            <pc:docMk/>
            <pc:sldMk cId="2087004986" sldId="393"/>
            <ac:spMk id="21" creationId="{148F763D-B3BC-457B-B050-81C212B36A18}"/>
          </ac:spMkLst>
        </pc:spChg>
        <pc:spChg chg="mod">
          <ac:chgData name="Guangpu Li" userId="a9ffafd1-861d-4b38-b633-c19304a1f8fb" providerId="ADAL" clId="{4C830F57-30B3-481E-98AD-39489010C9B5}" dt="2019-10-24T20:04:11.282" v="56702" actId="113"/>
          <ac:spMkLst>
            <pc:docMk/>
            <pc:sldMk cId="2087004986" sldId="393"/>
            <ac:spMk id="35" creationId="{9779A6E4-405F-412A-BFC1-9C1FDA4821B1}"/>
          </ac:spMkLst>
        </pc:spChg>
        <pc:grpChg chg="add del">
          <ac:chgData name="Guangpu Li" userId="a9ffafd1-861d-4b38-b633-c19304a1f8fb" providerId="ADAL" clId="{4C830F57-30B3-481E-98AD-39489010C9B5}" dt="2019-10-26T01:09:49.546" v="62471" actId="478"/>
          <ac:grpSpMkLst>
            <pc:docMk/>
            <pc:sldMk cId="2087004986" sldId="393"/>
            <ac:grpSpMk id="23" creationId="{3BBDA304-1FAA-407B-A1A1-E8D76B17E63C}"/>
          </ac:grpSpMkLst>
        </pc:grpChg>
        <pc:grpChg chg="add mod">
          <ac:chgData name="Guangpu Li" userId="a9ffafd1-861d-4b38-b633-c19304a1f8fb" providerId="ADAL" clId="{4C830F57-30B3-481E-98AD-39489010C9B5}" dt="2019-10-26T01:12:53.305" v="62528" actId="1076"/>
          <ac:grpSpMkLst>
            <pc:docMk/>
            <pc:sldMk cId="2087004986" sldId="393"/>
            <ac:grpSpMk id="26" creationId="{50B4F40F-CC8A-410B-9EDF-AB8B1F4EE5A0}"/>
          </ac:grpSpMkLst>
        </pc:grpChg>
      </pc:sldChg>
      <pc:sldChg chg="addSp delSp modSp add del modAnim modNotesTx">
        <pc:chgData name="Guangpu Li" userId="a9ffafd1-861d-4b38-b633-c19304a1f8fb" providerId="ADAL" clId="{4C830F57-30B3-481E-98AD-39489010C9B5}" dt="2019-10-27T23:40:17.434" v="65962"/>
        <pc:sldMkLst>
          <pc:docMk/>
          <pc:sldMk cId="1467677941" sldId="394"/>
        </pc:sldMkLst>
        <pc:spChg chg="mod">
          <ac:chgData name="Guangpu Li" userId="a9ffafd1-861d-4b38-b633-c19304a1f8fb" providerId="ADAL" clId="{4C830F57-30B3-481E-98AD-39489010C9B5}" dt="2019-10-25T01:11:12.869" v="56857" actId="113"/>
          <ac:spMkLst>
            <pc:docMk/>
            <pc:sldMk cId="1467677941" sldId="394"/>
            <ac:spMk id="21" creationId="{148F763D-B3BC-457B-B050-81C212B36A18}"/>
          </ac:spMkLst>
        </pc:spChg>
        <pc:spChg chg="mod">
          <ac:chgData name="Guangpu Li" userId="a9ffafd1-861d-4b38-b633-c19304a1f8fb" providerId="ADAL" clId="{4C830F57-30B3-481E-98AD-39489010C9B5}" dt="2019-10-25T01:11:09.852" v="56856" actId="113"/>
          <ac:spMkLst>
            <pc:docMk/>
            <pc:sldMk cId="1467677941" sldId="394"/>
            <ac:spMk id="35" creationId="{9779A6E4-405F-412A-BFC1-9C1FDA4821B1}"/>
          </ac:spMkLst>
        </pc:spChg>
        <pc:grpChg chg="add mod">
          <ac:chgData name="Guangpu Li" userId="a9ffafd1-861d-4b38-b633-c19304a1f8fb" providerId="ADAL" clId="{4C830F57-30B3-481E-98AD-39489010C9B5}" dt="2019-10-24T16:59:56.479" v="56409" actId="164"/>
          <ac:grpSpMkLst>
            <pc:docMk/>
            <pc:sldMk cId="1467677941" sldId="394"/>
            <ac:grpSpMk id="3" creationId="{98DD40B8-8D80-44FB-B55F-45EEE57BB999}"/>
          </ac:grpSpMkLst>
        </pc:grpChg>
        <pc:grpChg chg="mod">
          <ac:chgData name="Guangpu Li" userId="a9ffafd1-861d-4b38-b633-c19304a1f8fb" providerId="ADAL" clId="{4C830F57-30B3-481E-98AD-39489010C9B5}" dt="2019-10-24T16:59:56.479" v="56409" actId="164"/>
          <ac:grpSpMkLst>
            <pc:docMk/>
            <pc:sldMk cId="1467677941" sldId="394"/>
            <ac:grpSpMk id="45" creationId="{21306444-5621-4DF9-A134-3D71F9696D79}"/>
          </ac:grpSpMkLst>
        </pc:grpChg>
        <pc:grpChg chg="add del">
          <ac:chgData name="Guangpu Li" userId="a9ffafd1-861d-4b38-b633-c19304a1f8fb" providerId="ADAL" clId="{4C830F57-30B3-481E-98AD-39489010C9B5}" dt="2019-10-26T01:09:50.922" v="62472" actId="478"/>
          <ac:grpSpMkLst>
            <pc:docMk/>
            <pc:sldMk cId="1467677941" sldId="394"/>
            <ac:grpSpMk id="47" creationId="{488A4ABC-688A-4C1F-BABC-DBE302CE40D3}"/>
          </ac:grpSpMkLst>
        </pc:grpChg>
        <pc:grpChg chg="add">
          <ac:chgData name="Guangpu Li" userId="a9ffafd1-861d-4b38-b633-c19304a1f8fb" providerId="ADAL" clId="{4C830F57-30B3-481E-98AD-39489010C9B5}" dt="2019-10-26T01:10:59.389" v="62502"/>
          <ac:grpSpMkLst>
            <pc:docMk/>
            <pc:sldMk cId="1467677941" sldId="394"/>
            <ac:grpSpMk id="53" creationId="{2E59AAE5-02D4-48FD-BCB8-7317DD6D6A29}"/>
          </ac:grpSpMkLst>
        </pc:grpChg>
        <pc:picChg chg="mod">
          <ac:chgData name="Guangpu Li" userId="a9ffafd1-861d-4b38-b633-c19304a1f8fb" providerId="ADAL" clId="{4C830F57-30B3-481E-98AD-39489010C9B5}" dt="2019-10-24T16:59:56.479" v="56409" actId="164"/>
          <ac:picMkLst>
            <pc:docMk/>
            <pc:sldMk cId="1467677941" sldId="394"/>
            <ac:picMk id="50" creationId="{5DDBA43B-F462-40DF-84BD-A224EF505005}"/>
          </ac:picMkLst>
        </pc:picChg>
      </pc:sldChg>
      <pc:sldChg chg="add del">
        <pc:chgData name="Guangpu Li" userId="a9ffafd1-861d-4b38-b633-c19304a1f8fb" providerId="ADAL" clId="{4C830F57-30B3-481E-98AD-39489010C9B5}" dt="2019-10-26T02:32:32.330" v="62727" actId="2696"/>
        <pc:sldMkLst>
          <pc:docMk/>
          <pc:sldMk cId="653796194" sldId="395"/>
        </pc:sldMkLst>
      </pc:sldChg>
      <pc:sldChg chg="add del">
        <pc:chgData name="Guangpu Li" userId="a9ffafd1-861d-4b38-b633-c19304a1f8fb" providerId="ADAL" clId="{4C830F57-30B3-481E-98AD-39489010C9B5}" dt="2019-10-22T01:04:12.382" v="40030" actId="2696"/>
        <pc:sldMkLst>
          <pc:docMk/>
          <pc:sldMk cId="3907137357" sldId="395"/>
        </pc:sldMkLst>
      </pc:sldChg>
      <pc:sldChg chg="add del">
        <pc:chgData name="Guangpu Li" userId="a9ffafd1-861d-4b38-b633-c19304a1f8fb" providerId="ADAL" clId="{4C830F57-30B3-481E-98AD-39489010C9B5}" dt="2019-10-26T02:32:32.335" v="62728" actId="2696"/>
        <pc:sldMkLst>
          <pc:docMk/>
          <pc:sldMk cId="3527776453" sldId="396"/>
        </pc:sldMkLst>
      </pc:sldChg>
      <pc:sldChg chg="add del ord">
        <pc:chgData name="Guangpu Li" userId="a9ffafd1-861d-4b38-b633-c19304a1f8fb" providerId="ADAL" clId="{4C830F57-30B3-481E-98AD-39489010C9B5}" dt="2019-10-22T01:04:12.398" v="40031" actId="2696"/>
        <pc:sldMkLst>
          <pc:docMk/>
          <pc:sldMk cId="3631723829" sldId="396"/>
        </pc:sldMkLst>
      </pc:sldChg>
      <pc:sldChg chg="addSp delSp modSp add del ord">
        <pc:chgData name="Guangpu Li" userId="a9ffafd1-861d-4b38-b633-c19304a1f8fb" providerId="ADAL" clId="{4C830F57-30B3-481E-98AD-39489010C9B5}" dt="2019-10-26T02:32:32.343" v="62730" actId="2696"/>
        <pc:sldMkLst>
          <pc:docMk/>
          <pc:sldMk cId="1037377050" sldId="397"/>
        </pc:sldMkLst>
        <pc:spChg chg="add del">
          <ac:chgData name="Guangpu Li" userId="a9ffafd1-861d-4b38-b633-c19304a1f8fb" providerId="ADAL" clId="{4C830F57-30B3-481E-98AD-39489010C9B5}" dt="2019-10-21T16:54:34.060" v="39032" actId="478"/>
          <ac:spMkLst>
            <pc:docMk/>
            <pc:sldMk cId="1037377050" sldId="397"/>
            <ac:spMk id="3" creationId="{03626ADB-60FF-46C3-B380-ECBB8B69C751}"/>
          </ac:spMkLst>
        </pc:spChg>
        <pc:spChg chg="mod">
          <ac:chgData name="Guangpu Li" userId="a9ffafd1-861d-4b38-b633-c19304a1f8fb" providerId="ADAL" clId="{4C830F57-30B3-481E-98AD-39489010C9B5}" dt="2019-10-21T16:54:33.453" v="39031" actId="1076"/>
          <ac:spMkLst>
            <pc:docMk/>
            <pc:sldMk cId="1037377050" sldId="397"/>
            <ac:spMk id="4" creationId="{109F9223-A436-4573-9FBF-2542DB0808AE}"/>
          </ac:spMkLst>
        </pc:spChg>
        <pc:spChg chg="mod">
          <ac:chgData name="Guangpu Li" userId="a9ffafd1-861d-4b38-b633-c19304a1f8fb" providerId="ADAL" clId="{4C830F57-30B3-481E-98AD-39489010C9B5}" dt="2019-10-21T16:54:33.453" v="39031" actId="1076"/>
          <ac:spMkLst>
            <pc:docMk/>
            <pc:sldMk cId="1037377050" sldId="397"/>
            <ac:spMk id="5" creationId="{2030393B-95CA-4D9D-91E1-464C0528CC7B}"/>
          </ac:spMkLst>
        </pc:spChg>
        <pc:spChg chg="mod">
          <ac:chgData name="Guangpu Li" userId="a9ffafd1-861d-4b38-b633-c19304a1f8fb" providerId="ADAL" clId="{4C830F57-30B3-481E-98AD-39489010C9B5}" dt="2019-10-21T16:54:33.453" v="39031" actId="1076"/>
          <ac:spMkLst>
            <pc:docMk/>
            <pc:sldMk cId="1037377050" sldId="397"/>
            <ac:spMk id="6" creationId="{C8DA60C1-F1DC-4112-AEAE-B1A5FCE76E26}"/>
          </ac:spMkLst>
        </pc:spChg>
        <pc:spChg chg="mod">
          <ac:chgData name="Guangpu Li" userId="a9ffafd1-861d-4b38-b633-c19304a1f8fb" providerId="ADAL" clId="{4C830F57-30B3-481E-98AD-39489010C9B5}" dt="2019-10-21T16:54:33.453" v="39031" actId="1076"/>
          <ac:spMkLst>
            <pc:docMk/>
            <pc:sldMk cId="1037377050" sldId="397"/>
            <ac:spMk id="8" creationId="{8C9D0B85-331B-4D75-BCDE-0A1CBED26F40}"/>
          </ac:spMkLst>
        </pc:spChg>
      </pc:sldChg>
      <pc:sldChg chg="add del ord">
        <pc:chgData name="Guangpu Li" userId="a9ffafd1-861d-4b38-b633-c19304a1f8fb" providerId="ADAL" clId="{4C830F57-30B3-481E-98AD-39489010C9B5}" dt="2019-10-26T02:32:32.347" v="62731" actId="2696"/>
        <pc:sldMkLst>
          <pc:docMk/>
          <pc:sldMk cId="2780975051" sldId="398"/>
        </pc:sldMkLst>
      </pc:sldChg>
      <pc:sldChg chg="addSp delSp modSp add del delAnim modAnim addCm delCm modCm modNotesTx">
        <pc:chgData name="Guangpu Li" userId="a9ffafd1-861d-4b38-b633-c19304a1f8fb" providerId="ADAL" clId="{4C830F57-30B3-481E-98AD-39489010C9B5}" dt="2019-10-28T02:04:33.747" v="66717" actId="20577"/>
        <pc:sldMkLst>
          <pc:docMk/>
          <pc:sldMk cId="1181225772" sldId="399"/>
        </pc:sldMkLst>
        <pc:spChg chg="mod">
          <ac:chgData name="Guangpu Li" userId="a9ffafd1-861d-4b38-b633-c19304a1f8fb" providerId="ADAL" clId="{4C830F57-30B3-481E-98AD-39489010C9B5}" dt="2019-10-26T01:24:35.966" v="62593" actId="208"/>
          <ac:spMkLst>
            <pc:docMk/>
            <pc:sldMk cId="1181225772" sldId="399"/>
            <ac:spMk id="5" creationId="{6D9AACC3-E067-4D6F-9AF1-66188A6FEDB6}"/>
          </ac:spMkLst>
        </pc:spChg>
        <pc:spChg chg="del">
          <ac:chgData name="Guangpu Li" userId="a9ffafd1-861d-4b38-b633-c19304a1f8fb" providerId="ADAL" clId="{4C830F57-30B3-481E-98AD-39489010C9B5}" dt="2019-10-21T16:32:09.843" v="38829" actId="478"/>
          <ac:spMkLst>
            <pc:docMk/>
            <pc:sldMk cId="1181225772" sldId="399"/>
            <ac:spMk id="6" creationId="{9C39FC0F-8E9D-4096-A50C-EB8BB88B24BD}"/>
          </ac:spMkLst>
        </pc:spChg>
        <pc:spChg chg="mod">
          <ac:chgData name="Guangpu Li" userId="a9ffafd1-861d-4b38-b633-c19304a1f8fb" providerId="ADAL" clId="{4C830F57-30B3-481E-98AD-39489010C9B5}" dt="2019-10-26T01:24:44.890" v="62595" actId="1076"/>
          <ac:spMkLst>
            <pc:docMk/>
            <pc:sldMk cId="1181225772" sldId="399"/>
            <ac:spMk id="10" creationId="{6CA0045C-F7E8-4260-9463-78B8298A79C0}"/>
          </ac:spMkLst>
        </pc:spChg>
        <pc:spChg chg="del mod">
          <ac:chgData name="Guangpu Li" userId="a9ffafd1-861d-4b38-b633-c19304a1f8fb" providerId="ADAL" clId="{4C830F57-30B3-481E-98AD-39489010C9B5}" dt="2019-10-22T02:30:54.835" v="40826" actId="478"/>
          <ac:spMkLst>
            <pc:docMk/>
            <pc:sldMk cId="1181225772" sldId="399"/>
            <ac:spMk id="28" creationId="{3E58EF8C-B000-4798-8930-4767227732B1}"/>
          </ac:spMkLst>
        </pc:spChg>
        <pc:spChg chg="del mod">
          <ac:chgData name="Guangpu Li" userId="a9ffafd1-861d-4b38-b633-c19304a1f8fb" providerId="ADAL" clId="{4C830F57-30B3-481E-98AD-39489010C9B5}" dt="2019-10-22T02:31:28.641" v="40839" actId="478"/>
          <ac:spMkLst>
            <pc:docMk/>
            <pc:sldMk cId="1181225772" sldId="399"/>
            <ac:spMk id="31" creationId="{5CF42C40-57CC-4133-83B7-F9F5C20CC135}"/>
          </ac:spMkLst>
        </pc:spChg>
        <pc:spChg chg="mod">
          <ac:chgData name="Guangpu Li" userId="a9ffafd1-861d-4b38-b633-c19304a1f8fb" providerId="ADAL" clId="{4C830F57-30B3-481E-98AD-39489010C9B5}" dt="2019-10-25T01:21:54.280" v="56905" actId="20577"/>
          <ac:spMkLst>
            <pc:docMk/>
            <pc:sldMk cId="1181225772" sldId="399"/>
            <ac:spMk id="40" creationId="{B05910BF-8A65-4FF1-867C-1CD1092EF845}"/>
          </ac:spMkLst>
        </pc:spChg>
        <pc:spChg chg="add del mod">
          <ac:chgData name="Guangpu Li" userId="a9ffafd1-861d-4b38-b633-c19304a1f8fb" providerId="ADAL" clId="{4C830F57-30B3-481E-98AD-39489010C9B5}" dt="2019-10-24T20:21:49.696" v="56835"/>
          <ac:spMkLst>
            <pc:docMk/>
            <pc:sldMk cId="1181225772" sldId="399"/>
            <ac:spMk id="41" creationId="{5C5A0591-5DBF-4092-996F-31E855EF050D}"/>
          </ac:spMkLst>
        </pc:spChg>
        <pc:spChg chg="del mod">
          <ac:chgData name="Guangpu Li" userId="a9ffafd1-861d-4b38-b633-c19304a1f8fb" providerId="ADAL" clId="{4C830F57-30B3-481E-98AD-39489010C9B5}" dt="2019-10-21T16:36:00.833" v="38857" actId="478"/>
          <ac:spMkLst>
            <pc:docMk/>
            <pc:sldMk cId="1181225772" sldId="399"/>
            <ac:spMk id="41" creationId="{A7F6E346-CD1C-4728-90B9-57F1116889F7}"/>
          </ac:spMkLst>
        </pc:spChg>
        <pc:spChg chg="add mod">
          <ac:chgData name="Guangpu Li" userId="a9ffafd1-861d-4b38-b633-c19304a1f8fb" providerId="ADAL" clId="{4C830F57-30B3-481E-98AD-39489010C9B5}" dt="2019-10-28T02:04:33.747" v="66717" actId="20577"/>
          <ac:spMkLst>
            <pc:docMk/>
            <pc:sldMk cId="1181225772" sldId="399"/>
            <ac:spMk id="45" creationId="{E5677501-DC4C-4CBB-8F2A-0D701676B39D}"/>
          </ac:spMkLst>
        </pc:spChg>
        <pc:spChg chg="add mod">
          <ac:chgData name="Guangpu Li" userId="a9ffafd1-861d-4b38-b633-c19304a1f8fb" providerId="ADAL" clId="{4C830F57-30B3-481E-98AD-39489010C9B5}" dt="2019-10-24T03:53:48.976" v="56209" actId="20577"/>
          <ac:spMkLst>
            <pc:docMk/>
            <pc:sldMk cId="1181225772" sldId="399"/>
            <ac:spMk id="46" creationId="{AD19969E-FE41-403E-9BA1-2338C1D314FE}"/>
          </ac:spMkLst>
        </pc:spChg>
        <pc:spChg chg="add del mod">
          <ac:chgData name="Guangpu Li" userId="a9ffafd1-861d-4b38-b633-c19304a1f8fb" providerId="ADAL" clId="{4C830F57-30B3-481E-98AD-39489010C9B5}" dt="2019-10-22T02:30:33.568" v="40822" actId="478"/>
          <ac:spMkLst>
            <pc:docMk/>
            <pc:sldMk cId="1181225772" sldId="399"/>
            <ac:spMk id="48" creationId="{542EEF64-4DD3-48FE-99EF-F4497CDB7751}"/>
          </ac:spMkLst>
        </pc:spChg>
        <pc:spChg chg="add del mod">
          <ac:chgData name="Guangpu Li" userId="a9ffafd1-861d-4b38-b633-c19304a1f8fb" providerId="ADAL" clId="{4C830F57-30B3-481E-98AD-39489010C9B5}" dt="2019-10-22T02:31:11.305" v="40827" actId="478"/>
          <ac:spMkLst>
            <pc:docMk/>
            <pc:sldMk cId="1181225772" sldId="399"/>
            <ac:spMk id="49" creationId="{29B79466-F474-4925-A6F8-D85432948E59}"/>
          </ac:spMkLst>
        </pc:spChg>
        <pc:spChg chg="add mod">
          <ac:chgData name="Guangpu Li" userId="a9ffafd1-861d-4b38-b633-c19304a1f8fb" providerId="ADAL" clId="{4C830F57-30B3-481E-98AD-39489010C9B5}" dt="2019-10-24T15:48:01.270" v="56320" actId="14100"/>
          <ac:spMkLst>
            <pc:docMk/>
            <pc:sldMk cId="1181225772" sldId="399"/>
            <ac:spMk id="53" creationId="{7FF9E994-3006-4D9E-BC75-0FDE2BF67A8D}"/>
          </ac:spMkLst>
        </pc:spChg>
        <pc:spChg chg="add mod">
          <ac:chgData name="Guangpu Li" userId="a9ffafd1-861d-4b38-b633-c19304a1f8fb" providerId="ADAL" clId="{4C830F57-30B3-481E-98AD-39489010C9B5}" dt="2019-10-22T02:35:05.542" v="40890" actId="1076"/>
          <ac:spMkLst>
            <pc:docMk/>
            <pc:sldMk cId="1181225772" sldId="399"/>
            <ac:spMk id="58" creationId="{ADF533B7-0D8C-4FC9-AAF2-26F0C7CA1F13}"/>
          </ac:spMkLst>
        </pc:spChg>
        <pc:grpChg chg="mod">
          <ac:chgData name="Guangpu Li" userId="a9ffafd1-861d-4b38-b633-c19304a1f8fb" providerId="ADAL" clId="{4C830F57-30B3-481E-98AD-39489010C9B5}" dt="2019-10-22T02:32:09.712" v="40845" actId="1076"/>
          <ac:grpSpMkLst>
            <pc:docMk/>
            <pc:sldMk cId="1181225772" sldId="399"/>
            <ac:grpSpMk id="4" creationId="{147597C6-5996-4EE8-87DB-57FCD36DA63E}"/>
          </ac:grpSpMkLst>
        </pc:grpChg>
        <pc:grpChg chg="mod">
          <ac:chgData name="Guangpu Li" userId="a9ffafd1-861d-4b38-b633-c19304a1f8fb" providerId="ADAL" clId="{4C830F57-30B3-481E-98AD-39489010C9B5}" dt="2019-10-22T02:30:51.885" v="40825" actId="1076"/>
          <ac:grpSpMkLst>
            <pc:docMk/>
            <pc:sldMk cId="1181225772" sldId="399"/>
            <ac:grpSpMk id="11" creationId="{30EF40DC-F89D-4974-AF36-D6504949B565}"/>
          </ac:grpSpMkLst>
        </pc:grpChg>
        <pc:grpChg chg="mod">
          <ac:chgData name="Guangpu Li" userId="a9ffafd1-861d-4b38-b633-c19304a1f8fb" providerId="ADAL" clId="{4C830F57-30B3-481E-98AD-39489010C9B5}" dt="2019-10-25T01:22:00.566" v="56906" actId="1076"/>
          <ac:grpSpMkLst>
            <pc:docMk/>
            <pc:sldMk cId="1181225772" sldId="399"/>
            <ac:grpSpMk id="18" creationId="{34819728-121A-4F53-A7B8-04E4FA2FEF7F}"/>
          </ac:grpSpMkLst>
        </pc:grpChg>
        <pc:grpChg chg="mod">
          <ac:chgData name="Guangpu Li" userId="a9ffafd1-861d-4b38-b633-c19304a1f8fb" providerId="ADAL" clId="{4C830F57-30B3-481E-98AD-39489010C9B5}" dt="2019-10-22T02:32:52.365" v="40867" actId="1076"/>
          <ac:grpSpMkLst>
            <pc:docMk/>
            <pc:sldMk cId="1181225772" sldId="399"/>
            <ac:grpSpMk id="19" creationId="{AFC0C2CA-18A0-4425-9F2F-ECE0B615010F}"/>
          </ac:grpSpMkLst>
        </pc:grpChg>
        <pc:grpChg chg="add del">
          <ac:chgData name="Guangpu Li" userId="a9ffafd1-861d-4b38-b633-c19304a1f8fb" providerId="ADAL" clId="{4C830F57-30B3-481E-98AD-39489010C9B5}" dt="2019-10-26T01:09:59.496" v="62478" actId="478"/>
          <ac:grpSpMkLst>
            <pc:docMk/>
            <pc:sldMk cId="1181225772" sldId="399"/>
            <ac:grpSpMk id="41" creationId="{3B6C0C84-BE1D-4DF7-BA9E-15F37655CE7B}"/>
          </ac:grpSpMkLst>
        </pc:grpChg>
        <pc:grpChg chg="add">
          <ac:chgData name="Guangpu Li" userId="a9ffafd1-861d-4b38-b633-c19304a1f8fb" providerId="ADAL" clId="{4C830F57-30B3-481E-98AD-39489010C9B5}" dt="2019-10-26T01:11:05.587" v="62508"/>
          <ac:grpSpMkLst>
            <pc:docMk/>
            <pc:sldMk cId="1181225772" sldId="399"/>
            <ac:grpSpMk id="44" creationId="{2F7B11F4-9BD4-4884-BF0C-C8751BAA6CD4}"/>
          </ac:grpSpMkLst>
        </pc:grpChg>
        <pc:grpChg chg="add mod">
          <ac:chgData name="Guangpu Li" userId="a9ffafd1-861d-4b38-b633-c19304a1f8fb" providerId="ADAL" clId="{4C830F57-30B3-481E-98AD-39489010C9B5}" dt="2019-10-22T02:30:51.885" v="40825" actId="1076"/>
          <ac:grpSpMkLst>
            <pc:docMk/>
            <pc:sldMk cId="1181225772" sldId="399"/>
            <ac:grpSpMk id="51" creationId="{DB9E92C2-31C3-496D-BF52-D58E3B344389}"/>
          </ac:grpSpMkLst>
        </pc:grpChg>
        <pc:grpChg chg="add del mod">
          <ac:chgData name="Guangpu Li" userId="a9ffafd1-861d-4b38-b633-c19304a1f8fb" providerId="ADAL" clId="{4C830F57-30B3-481E-98AD-39489010C9B5}" dt="2019-10-22T02:31:31.412" v="40840" actId="478"/>
          <ac:grpSpMkLst>
            <pc:docMk/>
            <pc:sldMk cId="1181225772" sldId="399"/>
            <ac:grpSpMk id="52" creationId="{6CB67243-4094-4D90-98D0-2FC5A45C4F25}"/>
          </ac:grpSpMkLst>
        </pc:grpChg>
        <pc:picChg chg="mod">
          <ac:chgData name="Guangpu Li" userId="a9ffafd1-861d-4b38-b633-c19304a1f8fb" providerId="ADAL" clId="{4C830F57-30B3-481E-98AD-39489010C9B5}" dt="2019-10-21T16:32:25.712" v="38834" actId="14100"/>
          <ac:picMkLst>
            <pc:docMk/>
            <pc:sldMk cId="1181225772" sldId="399"/>
            <ac:picMk id="29" creationId="{58896A78-9242-4727-95E3-CB70B98E9F3F}"/>
          </ac:picMkLst>
        </pc:picChg>
        <pc:picChg chg="mod">
          <ac:chgData name="Guangpu Li" userId="a9ffafd1-861d-4b38-b633-c19304a1f8fb" providerId="ADAL" clId="{4C830F57-30B3-481E-98AD-39489010C9B5}" dt="2019-10-21T16:32:23.695" v="38833" actId="1076"/>
          <ac:picMkLst>
            <pc:docMk/>
            <pc:sldMk cId="1181225772" sldId="399"/>
            <ac:picMk id="30" creationId="{962727F6-A153-46AA-969D-58051043E7AF}"/>
          </ac:picMkLst>
        </pc:picChg>
        <pc:picChg chg="mod">
          <ac:chgData name="Guangpu Li" userId="a9ffafd1-861d-4b38-b633-c19304a1f8fb" providerId="ADAL" clId="{4C830F57-30B3-481E-98AD-39489010C9B5}" dt="2019-10-26T01:07:12.995" v="62434" actId="1076"/>
          <ac:picMkLst>
            <pc:docMk/>
            <pc:sldMk cId="1181225772" sldId="399"/>
            <ac:picMk id="33" creationId="{29B864D6-28CD-4B1E-9019-16CCFF3C6686}"/>
          </ac:picMkLst>
        </pc:picChg>
        <pc:picChg chg="add mod">
          <ac:chgData name="Guangpu Li" userId="a9ffafd1-861d-4b38-b633-c19304a1f8fb" providerId="ADAL" clId="{4C830F57-30B3-481E-98AD-39489010C9B5}" dt="2019-10-21T16:51:22.754" v="39003" actId="164"/>
          <ac:picMkLst>
            <pc:docMk/>
            <pc:sldMk cId="1181225772" sldId="399"/>
            <ac:picMk id="42" creationId="{5F56DA8A-07D7-447F-970C-58A0FBF472DB}"/>
          </ac:picMkLst>
        </pc:picChg>
        <pc:picChg chg="add mod">
          <ac:chgData name="Guangpu Li" userId="a9ffafd1-861d-4b38-b633-c19304a1f8fb" providerId="ADAL" clId="{4C830F57-30B3-481E-98AD-39489010C9B5}" dt="2019-10-21T16:51:22.754" v="39003" actId="164"/>
          <ac:picMkLst>
            <pc:docMk/>
            <pc:sldMk cId="1181225772" sldId="399"/>
            <ac:picMk id="43" creationId="{62621FF6-596B-44CB-BF56-1474BFC59500}"/>
          </ac:picMkLst>
        </pc:picChg>
        <pc:picChg chg="add mod">
          <ac:chgData name="Guangpu Li" userId="a9ffafd1-861d-4b38-b633-c19304a1f8fb" providerId="ADAL" clId="{4C830F57-30B3-481E-98AD-39489010C9B5}" dt="2019-10-21T16:51:22.754" v="39003" actId="164"/>
          <ac:picMkLst>
            <pc:docMk/>
            <pc:sldMk cId="1181225772" sldId="399"/>
            <ac:picMk id="44" creationId="{A09AA90B-7078-44D4-B80D-5822C29F23C8}"/>
          </ac:picMkLst>
        </pc:picChg>
        <pc:picChg chg="add del mod">
          <ac:chgData name="Guangpu Li" userId="a9ffafd1-861d-4b38-b633-c19304a1f8fb" providerId="ADAL" clId="{4C830F57-30B3-481E-98AD-39489010C9B5}" dt="2019-10-21T16:39:15.807" v="38881" actId="478"/>
          <ac:picMkLst>
            <pc:docMk/>
            <pc:sldMk cId="1181225772" sldId="399"/>
            <ac:picMk id="45" creationId="{B0D1ABD6-BCD2-44C7-9684-F34A7E400AD6}"/>
          </ac:picMkLst>
        </pc:picChg>
        <pc:picChg chg="add mod">
          <ac:chgData name="Guangpu Li" userId="a9ffafd1-861d-4b38-b633-c19304a1f8fb" providerId="ADAL" clId="{4C830F57-30B3-481E-98AD-39489010C9B5}" dt="2019-10-22T02:31:40.980" v="40841" actId="1076"/>
          <ac:picMkLst>
            <pc:docMk/>
            <pc:sldMk cId="1181225772" sldId="399"/>
            <ac:picMk id="50" creationId="{9200E11C-B38F-4493-8F39-9F0A9DF32274}"/>
          </ac:picMkLst>
        </pc:picChg>
        <pc:picChg chg="add mod">
          <ac:chgData name="Guangpu Li" userId="a9ffafd1-861d-4b38-b633-c19304a1f8fb" providerId="ADAL" clId="{4C830F57-30B3-481E-98AD-39489010C9B5}" dt="2019-10-22T02:34:24.183" v="40879" actId="1076"/>
          <ac:picMkLst>
            <pc:docMk/>
            <pc:sldMk cId="1181225772" sldId="399"/>
            <ac:picMk id="55" creationId="{16372E1B-E157-4443-A56F-458AD551B429}"/>
          </ac:picMkLst>
        </pc:picChg>
        <pc:picChg chg="add mod">
          <ac:chgData name="Guangpu Li" userId="a9ffafd1-861d-4b38-b633-c19304a1f8fb" providerId="ADAL" clId="{4C830F57-30B3-481E-98AD-39489010C9B5}" dt="2019-10-22T02:34:35.109" v="40883" actId="1076"/>
          <ac:picMkLst>
            <pc:docMk/>
            <pc:sldMk cId="1181225772" sldId="399"/>
            <ac:picMk id="56" creationId="{A05B550E-5AB6-485E-B800-53A04AA5D3A5}"/>
          </ac:picMkLst>
        </pc:picChg>
        <pc:cxnChg chg="add mod">
          <ac:chgData name="Guangpu Li" userId="a9ffafd1-861d-4b38-b633-c19304a1f8fb" providerId="ADAL" clId="{4C830F57-30B3-481E-98AD-39489010C9B5}" dt="2019-10-26T01:24:35.966" v="62593" actId="208"/>
          <ac:cxnSpMkLst>
            <pc:docMk/>
            <pc:sldMk cId="1181225772" sldId="399"/>
            <ac:cxnSpMk id="6" creationId="{075A4C7C-DB4E-49DF-B1C8-A34B0C3A64CF}"/>
          </ac:cxnSpMkLst>
        </pc:cxnChg>
        <pc:cxnChg chg="mod">
          <ac:chgData name="Guangpu Li" userId="a9ffafd1-861d-4b38-b633-c19304a1f8fb" providerId="ADAL" clId="{4C830F57-30B3-481E-98AD-39489010C9B5}" dt="2019-10-26T01:24:48.958" v="62596" actId="208"/>
          <ac:cxnSpMkLst>
            <pc:docMk/>
            <pc:sldMk cId="1181225772" sldId="399"/>
            <ac:cxnSpMk id="7" creationId="{034C38F0-0DAE-4987-94E6-16C401CB936F}"/>
          </ac:cxnSpMkLst>
        </pc:cxnChg>
        <pc:cxnChg chg="mod">
          <ac:chgData name="Guangpu Li" userId="a9ffafd1-861d-4b38-b633-c19304a1f8fb" providerId="ADAL" clId="{4C830F57-30B3-481E-98AD-39489010C9B5}" dt="2019-10-26T01:24:44.890" v="62595" actId="1076"/>
          <ac:cxnSpMkLst>
            <pc:docMk/>
            <pc:sldMk cId="1181225772" sldId="399"/>
            <ac:cxnSpMk id="8" creationId="{3EA2A393-1E8F-42C3-8391-3DE9A86544B9}"/>
          </ac:cxnSpMkLst>
        </pc:cxnChg>
        <pc:cxnChg chg="add del mod">
          <ac:chgData name="Guangpu Li" userId="a9ffafd1-861d-4b38-b633-c19304a1f8fb" providerId="ADAL" clId="{4C830F57-30B3-481E-98AD-39489010C9B5}" dt="2019-10-24T20:21:49.696" v="56835"/>
          <ac:cxnSpMkLst>
            <pc:docMk/>
            <pc:sldMk cId="1181225772" sldId="399"/>
            <ac:cxnSpMk id="42" creationId="{5566FAA1-388F-4F1C-BE02-13175C866DF3}"/>
          </ac:cxnSpMkLst>
        </pc:cxnChg>
        <pc:cxnChg chg="add mod ord">
          <ac:chgData name="Guangpu Li" userId="a9ffafd1-861d-4b38-b633-c19304a1f8fb" providerId="ADAL" clId="{4C830F57-30B3-481E-98AD-39489010C9B5}" dt="2019-10-26T01:24:35.966" v="62593" actId="208"/>
          <ac:cxnSpMkLst>
            <pc:docMk/>
            <pc:sldMk cId="1181225772" sldId="399"/>
            <ac:cxnSpMk id="47" creationId="{28DE13F9-B067-4058-BC30-E857C816EAA1}"/>
          </ac:cxnSpMkLst>
        </pc:cxnChg>
        <pc:cxnChg chg="add mod">
          <ac:chgData name="Guangpu Li" userId="a9ffafd1-861d-4b38-b633-c19304a1f8fb" providerId="ADAL" clId="{4C830F57-30B3-481E-98AD-39489010C9B5}" dt="2019-10-26T01:24:35.966" v="62593" actId="208"/>
          <ac:cxnSpMkLst>
            <pc:docMk/>
            <pc:sldMk cId="1181225772" sldId="399"/>
            <ac:cxnSpMk id="54" creationId="{B2AB868B-A9CA-46EC-A3B5-0E67C1049376}"/>
          </ac:cxnSpMkLst>
        </pc:cxnChg>
        <pc:cxnChg chg="add mod">
          <ac:chgData name="Guangpu Li" userId="a9ffafd1-861d-4b38-b633-c19304a1f8fb" providerId="ADAL" clId="{4C830F57-30B3-481E-98AD-39489010C9B5}" dt="2019-10-26T01:24:35.966" v="62593" actId="208"/>
          <ac:cxnSpMkLst>
            <pc:docMk/>
            <pc:sldMk cId="1181225772" sldId="399"/>
            <ac:cxnSpMk id="57" creationId="{264E9D57-4B6A-4FD5-A899-0078C19C9929}"/>
          </ac:cxnSpMkLst>
        </pc:cxnChg>
      </pc:sldChg>
      <pc:sldChg chg="addSp delSp modSp add del addCm delCm modNotesTx">
        <pc:chgData name="Guangpu Li" userId="a9ffafd1-861d-4b38-b633-c19304a1f8fb" providerId="ADAL" clId="{4C830F57-30B3-481E-98AD-39489010C9B5}" dt="2019-10-27T23:40:17.434" v="65962"/>
        <pc:sldMkLst>
          <pc:docMk/>
          <pc:sldMk cId="2529881971" sldId="400"/>
        </pc:sldMkLst>
        <pc:spChg chg="mod">
          <ac:chgData name="Guangpu Li" userId="a9ffafd1-861d-4b38-b633-c19304a1f8fb" providerId="ADAL" clId="{4C830F57-30B3-481E-98AD-39489010C9B5}" dt="2019-10-24T01:44:55.768" v="55988" actId="1076"/>
          <ac:spMkLst>
            <pc:docMk/>
            <pc:sldMk cId="2529881971" sldId="400"/>
            <ac:spMk id="4" creationId="{C96B6C65-4D2F-4B4E-B813-ADCB5774CBEB}"/>
          </ac:spMkLst>
        </pc:spChg>
        <pc:spChg chg="mod">
          <ac:chgData name="Guangpu Li" userId="a9ffafd1-861d-4b38-b633-c19304a1f8fb" providerId="ADAL" clId="{4C830F57-30B3-481E-98AD-39489010C9B5}" dt="2019-10-24T01:44:58.333" v="55989" actId="1076"/>
          <ac:spMkLst>
            <pc:docMk/>
            <pc:sldMk cId="2529881971" sldId="400"/>
            <ac:spMk id="6" creationId="{2FC4B095-3015-472E-BAA9-F21619BC0FBF}"/>
          </ac:spMkLst>
        </pc:spChg>
        <pc:grpChg chg="add del">
          <ac:chgData name="Guangpu Li" userId="a9ffafd1-861d-4b38-b633-c19304a1f8fb" providerId="ADAL" clId="{4C830F57-30B3-481E-98AD-39489010C9B5}" dt="2019-10-26T01:10:01.050" v="62479" actId="478"/>
          <ac:grpSpMkLst>
            <pc:docMk/>
            <pc:sldMk cId="2529881971" sldId="400"/>
            <ac:grpSpMk id="10" creationId="{C628C91C-9642-4826-96C9-EF7878BFB07B}"/>
          </ac:grpSpMkLst>
        </pc:grpChg>
        <pc:grpChg chg="add">
          <ac:chgData name="Guangpu Li" userId="a9ffafd1-861d-4b38-b633-c19304a1f8fb" providerId="ADAL" clId="{4C830F57-30B3-481E-98AD-39489010C9B5}" dt="2019-10-26T01:11:06.854" v="62509"/>
          <ac:grpSpMkLst>
            <pc:docMk/>
            <pc:sldMk cId="2529881971" sldId="400"/>
            <ac:grpSpMk id="13" creationId="{68B4796F-6FEB-45AA-A344-8AEAD22F6B2E}"/>
          </ac:grpSpMkLst>
        </pc:grpChg>
        <pc:picChg chg="add mod">
          <ac:chgData name="Guangpu Li" userId="a9ffafd1-861d-4b38-b633-c19304a1f8fb" providerId="ADAL" clId="{4C830F57-30B3-481E-98AD-39489010C9B5}" dt="2019-10-22T02:38:01.357" v="40898" actId="1076"/>
          <ac:picMkLst>
            <pc:docMk/>
            <pc:sldMk cId="2529881971" sldId="400"/>
            <ac:picMk id="9" creationId="{839FF054-B966-49EF-8325-345485479BFF}"/>
          </ac:picMkLst>
        </pc:picChg>
        <pc:picChg chg="del">
          <ac:chgData name="Guangpu Li" userId="a9ffafd1-861d-4b38-b633-c19304a1f8fb" providerId="ADAL" clId="{4C830F57-30B3-481E-98AD-39489010C9B5}" dt="2019-10-22T02:36:46.265" v="40892" actId="478"/>
          <ac:picMkLst>
            <pc:docMk/>
            <pc:sldMk cId="2529881971" sldId="400"/>
            <ac:picMk id="16" creationId="{2C7D48A4-F41F-418A-9B52-E85D3ABE412D}"/>
          </ac:picMkLst>
        </pc:picChg>
      </pc:sldChg>
      <pc:sldChg chg="addSp delSp modSp add del delAnim modAnim addCm delCm modCm modNotesTx">
        <pc:chgData name="Guangpu Li" userId="a9ffafd1-861d-4b38-b633-c19304a1f8fb" providerId="ADAL" clId="{4C830F57-30B3-481E-98AD-39489010C9B5}" dt="2019-10-28T13:45:23.312" v="68354" actId="20577"/>
        <pc:sldMkLst>
          <pc:docMk/>
          <pc:sldMk cId="1405765180" sldId="401"/>
        </pc:sldMkLst>
        <pc:spChg chg="mod">
          <ac:chgData name="Guangpu Li" userId="a9ffafd1-861d-4b38-b633-c19304a1f8fb" providerId="ADAL" clId="{4C830F57-30B3-481E-98AD-39489010C9B5}" dt="2019-10-24T20:03:47.244" v="56700" actId="1076"/>
          <ac:spMkLst>
            <pc:docMk/>
            <pc:sldMk cId="1405765180" sldId="401"/>
            <ac:spMk id="3" creationId="{6235E104-CE93-4028-83FC-0EDE454CAAD5}"/>
          </ac:spMkLst>
        </pc:spChg>
        <pc:spChg chg="del">
          <ac:chgData name="Guangpu Li" userId="a9ffafd1-861d-4b38-b633-c19304a1f8fb" providerId="ADAL" clId="{4C830F57-30B3-481E-98AD-39489010C9B5}" dt="2019-10-22T02:36:10.959" v="40891" actId="478"/>
          <ac:spMkLst>
            <pc:docMk/>
            <pc:sldMk cId="1405765180" sldId="401"/>
            <ac:spMk id="4" creationId="{F74FA2D8-1923-4C02-818A-536072E241AF}"/>
          </ac:spMkLst>
        </pc:spChg>
        <pc:spChg chg="mod">
          <ac:chgData name="Guangpu Li" userId="a9ffafd1-861d-4b38-b633-c19304a1f8fb" providerId="ADAL" clId="{4C830F57-30B3-481E-98AD-39489010C9B5}" dt="2019-10-25T01:24:53.256" v="56925" actId="1076"/>
          <ac:spMkLst>
            <pc:docMk/>
            <pc:sldMk cId="1405765180" sldId="401"/>
            <ac:spMk id="5" creationId="{D3A8C086-5A43-4505-B93D-CEEA01CC6B0B}"/>
          </ac:spMkLst>
        </pc:spChg>
        <pc:spChg chg="del mod">
          <ac:chgData name="Guangpu Li" userId="a9ffafd1-861d-4b38-b633-c19304a1f8fb" providerId="ADAL" clId="{4C830F57-30B3-481E-98AD-39489010C9B5}" dt="2019-10-22T02:41:11.672" v="40927" actId="478"/>
          <ac:spMkLst>
            <pc:docMk/>
            <pc:sldMk cId="1405765180" sldId="401"/>
            <ac:spMk id="6" creationId="{570FDFCB-1656-420A-9756-F87F18A16CCF}"/>
          </ac:spMkLst>
        </pc:spChg>
        <pc:spChg chg="mod">
          <ac:chgData name="Guangpu Li" userId="a9ffafd1-861d-4b38-b633-c19304a1f8fb" providerId="ADAL" clId="{4C830F57-30B3-481E-98AD-39489010C9B5}" dt="2019-10-26T01:25:30.501" v="62598" actId="208"/>
          <ac:spMkLst>
            <pc:docMk/>
            <pc:sldMk cId="1405765180" sldId="401"/>
            <ac:spMk id="7" creationId="{20C59611-8876-4603-B2AE-3CC941D2A39D}"/>
          </ac:spMkLst>
        </pc:spChg>
        <pc:spChg chg="del">
          <ac:chgData name="Guangpu Li" userId="a9ffafd1-861d-4b38-b633-c19304a1f8fb" providerId="ADAL" clId="{4C830F57-30B3-481E-98AD-39489010C9B5}" dt="2019-10-21T16:45:11.946" v="38915" actId="478"/>
          <ac:spMkLst>
            <pc:docMk/>
            <pc:sldMk cId="1405765180" sldId="401"/>
            <ac:spMk id="8" creationId="{03B2A11E-D458-4DDB-B85C-744BECB0B004}"/>
          </ac:spMkLst>
        </pc:spChg>
        <pc:spChg chg="mod">
          <ac:chgData name="Guangpu Li" userId="a9ffafd1-861d-4b38-b633-c19304a1f8fb" providerId="ADAL" clId="{4C830F57-30B3-481E-98AD-39489010C9B5}" dt="2019-10-25T01:25:28.451" v="56932" actId="207"/>
          <ac:spMkLst>
            <pc:docMk/>
            <pc:sldMk cId="1405765180" sldId="401"/>
            <ac:spMk id="11" creationId="{6519F681-697F-4DDE-9445-77BB65913444}"/>
          </ac:spMkLst>
        </pc:spChg>
        <pc:spChg chg="add mod">
          <ac:chgData name="Guangpu Li" userId="a9ffafd1-861d-4b38-b633-c19304a1f8fb" providerId="ADAL" clId="{4C830F57-30B3-481E-98AD-39489010C9B5}" dt="2019-10-24T15:48:09.113" v="56323" actId="1076"/>
          <ac:spMkLst>
            <pc:docMk/>
            <pc:sldMk cId="1405765180" sldId="401"/>
            <ac:spMk id="17" creationId="{5ACFB474-20A5-433C-A223-1B3F2168CE45}"/>
          </ac:spMkLst>
        </pc:spChg>
        <pc:spChg chg="add mod">
          <ac:chgData name="Guangpu Li" userId="a9ffafd1-861d-4b38-b633-c19304a1f8fb" providerId="ADAL" clId="{4C830F57-30B3-481E-98AD-39489010C9B5}" dt="2019-10-24T04:05:03.768" v="56288" actId="1076"/>
          <ac:spMkLst>
            <pc:docMk/>
            <pc:sldMk cId="1405765180" sldId="401"/>
            <ac:spMk id="20" creationId="{1076D69D-DAD6-4E29-B9CA-075CAE58C87D}"/>
          </ac:spMkLst>
        </pc:spChg>
        <pc:spChg chg="add del mod">
          <ac:chgData name="Guangpu Li" userId="a9ffafd1-861d-4b38-b633-c19304a1f8fb" providerId="ADAL" clId="{4C830F57-30B3-481E-98AD-39489010C9B5}" dt="2019-10-22T02:40:07.920" v="40910" actId="478"/>
          <ac:spMkLst>
            <pc:docMk/>
            <pc:sldMk cId="1405765180" sldId="401"/>
            <ac:spMk id="23" creationId="{79BF20FB-3CBA-4747-9190-831CE4B93417}"/>
          </ac:spMkLst>
        </pc:spChg>
        <pc:spChg chg="mod">
          <ac:chgData name="Guangpu Li" userId="a9ffafd1-861d-4b38-b633-c19304a1f8fb" providerId="ADAL" clId="{4C830F57-30B3-481E-98AD-39489010C9B5}" dt="2019-10-22T02:41:16.222" v="40928" actId="1076"/>
          <ac:spMkLst>
            <pc:docMk/>
            <pc:sldMk cId="1405765180" sldId="401"/>
            <ac:spMk id="24" creationId="{BF88E958-0485-4F99-B10B-F47D10A1D6EC}"/>
          </ac:spMkLst>
        </pc:spChg>
        <pc:spChg chg="add mod">
          <ac:chgData name="Guangpu Li" userId="a9ffafd1-861d-4b38-b633-c19304a1f8fb" providerId="ADAL" clId="{4C830F57-30B3-481E-98AD-39489010C9B5}" dt="2019-10-26T01:25:30.501" v="62598" actId="208"/>
          <ac:spMkLst>
            <pc:docMk/>
            <pc:sldMk cId="1405765180" sldId="401"/>
            <ac:spMk id="25" creationId="{30A7F4BF-7FBA-48AE-94B6-298CEECE9C83}"/>
          </ac:spMkLst>
        </pc:spChg>
        <pc:spChg chg="del">
          <ac:chgData name="Guangpu Li" userId="a9ffafd1-861d-4b38-b633-c19304a1f8fb" providerId="ADAL" clId="{4C830F57-30B3-481E-98AD-39489010C9B5}" dt="2019-10-21T16:45:13.523" v="38916" actId="478"/>
          <ac:spMkLst>
            <pc:docMk/>
            <pc:sldMk cId="1405765180" sldId="401"/>
            <ac:spMk id="25" creationId="{A513965C-DC45-43AB-B20B-31821F4AFB76}"/>
          </ac:spMkLst>
        </pc:spChg>
        <pc:spChg chg="add mod">
          <ac:chgData name="Guangpu Li" userId="a9ffafd1-861d-4b38-b633-c19304a1f8fb" providerId="ADAL" clId="{4C830F57-30B3-481E-98AD-39489010C9B5}" dt="2019-10-25T01:25:05.440" v="56931" actId="20577"/>
          <ac:spMkLst>
            <pc:docMk/>
            <pc:sldMk cId="1405765180" sldId="401"/>
            <ac:spMk id="28" creationId="{3EC3C6C4-F5F2-4CC4-9E3F-B47B485FA9D6}"/>
          </ac:spMkLst>
        </pc:spChg>
        <pc:spChg chg="add mod">
          <ac:chgData name="Guangpu Li" userId="a9ffafd1-861d-4b38-b633-c19304a1f8fb" providerId="ADAL" clId="{4C830F57-30B3-481E-98AD-39489010C9B5}" dt="2019-10-22T02:43:20.092" v="40969" actId="1076"/>
          <ac:spMkLst>
            <pc:docMk/>
            <pc:sldMk cId="1405765180" sldId="401"/>
            <ac:spMk id="29" creationId="{28C7AB54-8EE6-4F59-8705-5F2D84443089}"/>
          </ac:spMkLst>
        </pc:spChg>
        <pc:spChg chg="add mod">
          <ac:chgData name="Guangpu Li" userId="a9ffafd1-861d-4b38-b633-c19304a1f8fb" providerId="ADAL" clId="{4C830F57-30B3-481E-98AD-39489010C9B5}" dt="2019-10-22T02:42:58.423" v="40961" actId="1076"/>
          <ac:spMkLst>
            <pc:docMk/>
            <pc:sldMk cId="1405765180" sldId="401"/>
            <ac:spMk id="31" creationId="{916AB0F3-005D-4D26-A18E-C16940EDECE6}"/>
          </ac:spMkLst>
        </pc:spChg>
        <pc:spChg chg="add mod">
          <ac:chgData name="Guangpu Li" userId="a9ffafd1-861d-4b38-b633-c19304a1f8fb" providerId="ADAL" clId="{4C830F57-30B3-481E-98AD-39489010C9B5}" dt="2019-10-26T01:25:40.959" v="62599" actId="208"/>
          <ac:spMkLst>
            <pc:docMk/>
            <pc:sldMk cId="1405765180" sldId="401"/>
            <ac:spMk id="32" creationId="{112B701D-8EB0-440B-8A9F-13C262F4ED4F}"/>
          </ac:spMkLst>
        </pc:spChg>
        <pc:spChg chg="add mod">
          <ac:chgData name="Guangpu Li" userId="a9ffafd1-861d-4b38-b633-c19304a1f8fb" providerId="ADAL" clId="{4C830F57-30B3-481E-98AD-39489010C9B5}" dt="2019-10-25T01:23:06.668" v="56909" actId="1076"/>
          <ac:spMkLst>
            <pc:docMk/>
            <pc:sldMk cId="1405765180" sldId="401"/>
            <ac:spMk id="33" creationId="{14DDEC22-433A-4E91-B6C1-7DD11D0467DE}"/>
          </ac:spMkLst>
        </pc:spChg>
        <pc:spChg chg="add del">
          <ac:chgData name="Guangpu Li" userId="a9ffafd1-861d-4b38-b633-c19304a1f8fb" providerId="ADAL" clId="{4C830F57-30B3-481E-98AD-39489010C9B5}" dt="2019-10-24T01:50:59.513" v="55991"/>
          <ac:spMkLst>
            <pc:docMk/>
            <pc:sldMk cId="1405765180" sldId="401"/>
            <ac:spMk id="33" creationId="{562D225D-8F1B-4F19-8EE2-645D0CC3BDC8}"/>
          </ac:spMkLst>
        </pc:spChg>
        <pc:spChg chg="mod">
          <ac:chgData name="Guangpu Li" userId="a9ffafd1-861d-4b38-b633-c19304a1f8fb" providerId="ADAL" clId="{4C830F57-30B3-481E-98AD-39489010C9B5}" dt="2019-10-25T01:24:55.326" v="56926" actId="1076"/>
          <ac:spMkLst>
            <pc:docMk/>
            <pc:sldMk cId="1405765180" sldId="401"/>
            <ac:spMk id="34" creationId="{9B5AD5AA-1A5B-46CC-9A57-5BB05668286C}"/>
          </ac:spMkLst>
        </pc:spChg>
        <pc:spChg chg="add del mod">
          <ac:chgData name="Guangpu Li" userId="a9ffafd1-861d-4b38-b633-c19304a1f8fb" providerId="ADAL" clId="{4C830F57-30B3-481E-98AD-39489010C9B5}" dt="2019-10-22T02:49:08.404" v="41033" actId="478"/>
          <ac:spMkLst>
            <pc:docMk/>
            <pc:sldMk cId="1405765180" sldId="401"/>
            <ac:spMk id="40" creationId="{48325143-385B-4429-8D38-1C1C6FB60E88}"/>
          </ac:spMkLst>
        </pc:spChg>
        <pc:spChg chg="add mod">
          <ac:chgData name="Guangpu Li" userId="a9ffafd1-861d-4b38-b633-c19304a1f8fb" providerId="ADAL" clId="{4C830F57-30B3-481E-98AD-39489010C9B5}" dt="2019-10-25T01:24:58.440" v="56927" actId="1076"/>
          <ac:spMkLst>
            <pc:docMk/>
            <pc:sldMk cId="1405765180" sldId="401"/>
            <ac:spMk id="41" creationId="{18589F3E-601C-4338-84DD-CE3389DA824A}"/>
          </ac:spMkLst>
        </pc:spChg>
        <pc:grpChg chg="del">
          <ac:chgData name="Guangpu Li" userId="a9ffafd1-861d-4b38-b633-c19304a1f8fb" providerId="ADAL" clId="{4C830F57-30B3-481E-98AD-39489010C9B5}" dt="2019-10-21T16:44:41.185" v="38906" actId="478"/>
          <ac:grpSpMkLst>
            <pc:docMk/>
            <pc:sldMk cId="1405765180" sldId="401"/>
            <ac:grpSpMk id="26" creationId="{D78E713B-17BE-49E0-A215-C85DE8DE8426}"/>
          </ac:grpSpMkLst>
        </pc:grpChg>
        <pc:grpChg chg="add del">
          <ac:chgData name="Guangpu Li" userId="a9ffafd1-861d-4b38-b633-c19304a1f8fb" providerId="ADAL" clId="{4C830F57-30B3-481E-98AD-39489010C9B5}" dt="2019-10-26T01:10:02.393" v="62480" actId="478"/>
          <ac:grpSpMkLst>
            <pc:docMk/>
            <pc:sldMk cId="1405765180" sldId="401"/>
            <ac:grpSpMk id="36" creationId="{AA30130B-D6CD-4443-BAF2-07C3E2F10E7E}"/>
          </ac:grpSpMkLst>
        </pc:grpChg>
        <pc:grpChg chg="add">
          <ac:chgData name="Guangpu Li" userId="a9ffafd1-861d-4b38-b633-c19304a1f8fb" providerId="ADAL" clId="{4C830F57-30B3-481E-98AD-39489010C9B5}" dt="2019-10-26T01:11:07.804" v="62510"/>
          <ac:grpSpMkLst>
            <pc:docMk/>
            <pc:sldMk cId="1405765180" sldId="401"/>
            <ac:grpSpMk id="39" creationId="{4FBA3AF0-40BB-4937-B816-C0734A813E08}"/>
          </ac:grpSpMkLst>
        </pc:grpChg>
        <pc:picChg chg="mod">
          <ac:chgData name="Guangpu Li" userId="a9ffafd1-861d-4b38-b633-c19304a1f8fb" providerId="ADAL" clId="{4C830F57-30B3-481E-98AD-39489010C9B5}" dt="2019-10-24T04:06:27.887" v="56302" actId="1076"/>
          <ac:picMkLst>
            <pc:docMk/>
            <pc:sldMk cId="1405765180" sldId="401"/>
            <ac:picMk id="15" creationId="{F85E8657-C7C5-4336-8B4E-021A2DF45459}"/>
          </ac:picMkLst>
        </pc:picChg>
        <pc:picChg chg="add mod">
          <ac:chgData name="Guangpu Li" userId="a9ffafd1-861d-4b38-b633-c19304a1f8fb" providerId="ADAL" clId="{4C830F57-30B3-481E-98AD-39489010C9B5}" dt="2019-10-22T02:48:30.712" v="41023" actId="1076"/>
          <ac:picMkLst>
            <pc:docMk/>
            <pc:sldMk cId="1405765180" sldId="401"/>
            <ac:picMk id="27" creationId="{4533D228-44F2-4D85-BE26-75BA41B9FC33}"/>
          </ac:picMkLst>
        </pc:picChg>
        <pc:cxnChg chg="mod">
          <ac:chgData name="Guangpu Li" userId="a9ffafd1-861d-4b38-b633-c19304a1f8fb" providerId="ADAL" clId="{4C830F57-30B3-481E-98AD-39489010C9B5}" dt="2019-10-26T01:25:30.501" v="62598" actId="208"/>
          <ac:cxnSpMkLst>
            <pc:docMk/>
            <pc:sldMk cId="1405765180" sldId="401"/>
            <ac:cxnSpMk id="9" creationId="{D4FE7042-1DE0-410D-AE2D-8AD2CACC8793}"/>
          </ac:cxnSpMkLst>
        </pc:cxnChg>
        <pc:cxnChg chg="mod">
          <ac:chgData name="Guangpu Li" userId="a9ffafd1-861d-4b38-b633-c19304a1f8fb" providerId="ADAL" clId="{4C830F57-30B3-481E-98AD-39489010C9B5}" dt="2019-10-26T01:25:30.501" v="62598" actId="208"/>
          <ac:cxnSpMkLst>
            <pc:docMk/>
            <pc:sldMk cId="1405765180" sldId="401"/>
            <ac:cxnSpMk id="10" creationId="{1BF920FD-9D1F-46A2-B53B-C9D79B7111CF}"/>
          </ac:cxnSpMkLst>
        </pc:cxnChg>
        <pc:cxnChg chg="add mod">
          <ac:chgData name="Guangpu Li" userId="a9ffafd1-861d-4b38-b633-c19304a1f8fb" providerId="ADAL" clId="{4C830F57-30B3-481E-98AD-39489010C9B5}" dt="2019-10-26T01:25:30.501" v="62598" actId="208"/>
          <ac:cxnSpMkLst>
            <pc:docMk/>
            <pc:sldMk cId="1405765180" sldId="401"/>
            <ac:cxnSpMk id="18" creationId="{ACA55438-4DC2-4E72-AE89-9E0263C14B40}"/>
          </ac:cxnSpMkLst>
        </pc:cxnChg>
        <pc:cxnChg chg="add mod">
          <ac:chgData name="Guangpu Li" userId="a9ffafd1-861d-4b38-b633-c19304a1f8fb" providerId="ADAL" clId="{4C830F57-30B3-481E-98AD-39489010C9B5}" dt="2019-10-26T01:25:30.501" v="62598" actId="208"/>
          <ac:cxnSpMkLst>
            <pc:docMk/>
            <pc:sldMk cId="1405765180" sldId="401"/>
            <ac:cxnSpMk id="26" creationId="{11B33C03-31CB-444C-8371-30906BFD0B74}"/>
          </ac:cxnSpMkLst>
        </pc:cxnChg>
        <pc:cxnChg chg="mod">
          <ac:chgData name="Guangpu Li" userId="a9ffafd1-861d-4b38-b633-c19304a1f8fb" providerId="ADAL" clId="{4C830F57-30B3-481E-98AD-39489010C9B5}" dt="2019-10-26T01:25:30.501" v="62598" actId="208"/>
          <ac:cxnSpMkLst>
            <pc:docMk/>
            <pc:sldMk cId="1405765180" sldId="401"/>
            <ac:cxnSpMk id="30" creationId="{A33EE1A3-780A-4F47-AA69-7495A29D22D0}"/>
          </ac:cxnSpMkLst>
        </pc:cxnChg>
        <pc:cxnChg chg="add mod">
          <ac:chgData name="Guangpu Li" userId="a9ffafd1-861d-4b38-b633-c19304a1f8fb" providerId="ADAL" clId="{4C830F57-30B3-481E-98AD-39489010C9B5}" dt="2019-10-26T01:25:30.501" v="62598" actId="208"/>
          <ac:cxnSpMkLst>
            <pc:docMk/>
            <pc:sldMk cId="1405765180" sldId="401"/>
            <ac:cxnSpMk id="35" creationId="{1E59455B-DFA3-4651-8334-DC4B8321874A}"/>
          </ac:cxnSpMkLst>
        </pc:cxnChg>
      </pc:sldChg>
      <pc:sldChg chg="addSp delSp modSp add del modNotesTx">
        <pc:chgData name="Guangpu Li" userId="a9ffafd1-861d-4b38-b633-c19304a1f8fb" providerId="ADAL" clId="{4C830F57-30B3-481E-98AD-39489010C9B5}" dt="2019-10-27T23:40:17.434" v="65962"/>
        <pc:sldMkLst>
          <pc:docMk/>
          <pc:sldMk cId="2452927982" sldId="402"/>
        </pc:sldMkLst>
        <pc:spChg chg="mod">
          <ac:chgData name="Guangpu Li" userId="a9ffafd1-861d-4b38-b633-c19304a1f8fb" providerId="ADAL" clId="{4C830F57-30B3-481E-98AD-39489010C9B5}" dt="2019-10-23T04:04:48.004" v="55309" actId="20577"/>
          <ac:spMkLst>
            <pc:docMk/>
            <pc:sldMk cId="2452927982" sldId="402"/>
            <ac:spMk id="3" creationId="{EF24A8D3-15AB-4E65-8BA2-DF14B7EA8404}"/>
          </ac:spMkLst>
        </pc:spChg>
        <pc:grpChg chg="add del">
          <ac:chgData name="Guangpu Li" userId="a9ffafd1-861d-4b38-b633-c19304a1f8fb" providerId="ADAL" clId="{4C830F57-30B3-481E-98AD-39489010C9B5}" dt="2019-10-26T01:10:03.736" v="62481" actId="478"/>
          <ac:grpSpMkLst>
            <pc:docMk/>
            <pc:sldMk cId="2452927982" sldId="402"/>
            <ac:grpSpMk id="4" creationId="{23B275CA-4A58-4462-8A85-9ACC38F20D1A}"/>
          </ac:grpSpMkLst>
        </pc:grpChg>
        <pc:grpChg chg="add">
          <ac:chgData name="Guangpu Li" userId="a9ffafd1-861d-4b38-b633-c19304a1f8fb" providerId="ADAL" clId="{4C830F57-30B3-481E-98AD-39489010C9B5}" dt="2019-10-26T01:11:08.707" v="62511"/>
          <ac:grpSpMkLst>
            <pc:docMk/>
            <pc:sldMk cId="2452927982" sldId="402"/>
            <ac:grpSpMk id="8" creationId="{FE963671-2AFB-4E9B-A491-01A58EBCEE48}"/>
          </ac:grpSpMkLst>
        </pc:grpChg>
      </pc:sldChg>
      <pc:sldChg chg="addSp delSp modSp add del modAnim addCm delCm modCm modNotesTx">
        <pc:chgData name="Guangpu Li" userId="a9ffafd1-861d-4b38-b633-c19304a1f8fb" providerId="ADAL" clId="{4C830F57-30B3-481E-98AD-39489010C9B5}" dt="2019-10-27T23:40:17.434" v="65962"/>
        <pc:sldMkLst>
          <pc:docMk/>
          <pc:sldMk cId="3784108144" sldId="403"/>
        </pc:sldMkLst>
        <pc:spChg chg="mod">
          <ac:chgData name="Guangpu Li" userId="a9ffafd1-861d-4b38-b633-c19304a1f8fb" providerId="ADAL" clId="{4C830F57-30B3-481E-98AD-39489010C9B5}" dt="2019-10-21T15:12:14.124" v="36321" actId="20577"/>
          <ac:spMkLst>
            <pc:docMk/>
            <pc:sldMk cId="3784108144" sldId="403"/>
            <ac:spMk id="2" creationId="{0DC64EB2-766D-41A7-8605-13001D9A1E78}"/>
          </ac:spMkLst>
        </pc:spChg>
        <pc:spChg chg="mod">
          <ac:chgData name="Guangpu Li" userId="a9ffafd1-861d-4b38-b633-c19304a1f8fb" providerId="ADAL" clId="{4C830F57-30B3-481E-98AD-39489010C9B5}" dt="2019-10-26T01:28:59.837" v="62617" actId="1076"/>
          <ac:spMkLst>
            <pc:docMk/>
            <pc:sldMk cId="3784108144" sldId="403"/>
            <ac:spMk id="3" creationId="{F6761CFB-F0BC-41BA-BE6C-3C0E18929AD2}"/>
          </ac:spMkLst>
        </pc:spChg>
        <pc:spChg chg="mod">
          <ac:chgData name="Guangpu Li" userId="a9ffafd1-861d-4b38-b633-c19304a1f8fb" providerId="ADAL" clId="{4C830F57-30B3-481E-98AD-39489010C9B5}" dt="2019-10-22T18:22:30.138" v="46451" actId="1076"/>
          <ac:spMkLst>
            <pc:docMk/>
            <pc:sldMk cId="3784108144" sldId="403"/>
            <ac:spMk id="4" creationId="{BD1DC1EE-1818-4450-B528-4AC93C04E849}"/>
          </ac:spMkLst>
        </pc:spChg>
        <pc:spChg chg="mod">
          <ac:chgData name="Guangpu Li" userId="a9ffafd1-861d-4b38-b633-c19304a1f8fb" providerId="ADAL" clId="{4C830F57-30B3-481E-98AD-39489010C9B5}" dt="2019-10-22T18:22:36.865" v="46452" actId="1076"/>
          <ac:spMkLst>
            <pc:docMk/>
            <pc:sldMk cId="3784108144" sldId="403"/>
            <ac:spMk id="5" creationId="{D22AE730-930A-454D-9126-3381155E489A}"/>
          </ac:spMkLst>
        </pc:spChg>
        <pc:spChg chg="mod">
          <ac:chgData name="Guangpu Li" userId="a9ffafd1-861d-4b38-b633-c19304a1f8fb" providerId="ADAL" clId="{4C830F57-30B3-481E-98AD-39489010C9B5}" dt="2019-10-26T04:03:39.693" v="63460" actId="692"/>
          <ac:spMkLst>
            <pc:docMk/>
            <pc:sldMk cId="3784108144" sldId="403"/>
            <ac:spMk id="8" creationId="{EA8EC841-21E0-4FCA-B7F9-EC7A0A705B14}"/>
          </ac:spMkLst>
        </pc:spChg>
        <pc:spChg chg="mod">
          <ac:chgData name="Guangpu Li" userId="a9ffafd1-861d-4b38-b633-c19304a1f8fb" providerId="ADAL" clId="{4C830F57-30B3-481E-98AD-39489010C9B5}" dt="2019-10-26T04:03:39.693" v="63460" actId="692"/>
          <ac:spMkLst>
            <pc:docMk/>
            <pc:sldMk cId="3784108144" sldId="403"/>
            <ac:spMk id="11" creationId="{FC7E4546-D227-4C67-B4D6-1F7901108189}"/>
          </ac:spMkLst>
        </pc:spChg>
        <pc:spChg chg="mod">
          <ac:chgData name="Guangpu Li" userId="a9ffafd1-861d-4b38-b633-c19304a1f8fb" providerId="ADAL" clId="{4C830F57-30B3-481E-98AD-39489010C9B5}" dt="2019-10-26T04:03:39.693" v="63460" actId="692"/>
          <ac:spMkLst>
            <pc:docMk/>
            <pc:sldMk cId="3784108144" sldId="403"/>
            <ac:spMk id="13" creationId="{450D391E-0178-49EE-AAC8-4EE875D49328}"/>
          </ac:spMkLst>
        </pc:spChg>
        <pc:spChg chg="mod">
          <ac:chgData name="Guangpu Li" userId="a9ffafd1-861d-4b38-b633-c19304a1f8fb" providerId="ADAL" clId="{4C830F57-30B3-481E-98AD-39489010C9B5}" dt="2019-10-25T01:31:02.766" v="56934" actId="164"/>
          <ac:spMkLst>
            <pc:docMk/>
            <pc:sldMk cId="3784108144" sldId="403"/>
            <ac:spMk id="14" creationId="{C7863F18-AF11-48E9-BD6E-E2060D0F2642}"/>
          </ac:spMkLst>
        </pc:spChg>
        <pc:spChg chg="mod">
          <ac:chgData name="Guangpu Li" userId="a9ffafd1-861d-4b38-b633-c19304a1f8fb" providerId="ADAL" clId="{4C830F57-30B3-481E-98AD-39489010C9B5}" dt="2019-10-24T17:25:39.262" v="56528" actId="1076"/>
          <ac:spMkLst>
            <pc:docMk/>
            <pc:sldMk cId="3784108144" sldId="403"/>
            <ac:spMk id="15" creationId="{D0628E6D-D4B8-4CE5-9F85-46EEDEF3D74C}"/>
          </ac:spMkLst>
        </pc:spChg>
        <pc:spChg chg="add mod">
          <ac:chgData name="Guangpu Li" userId="a9ffafd1-861d-4b38-b633-c19304a1f8fb" providerId="ADAL" clId="{4C830F57-30B3-481E-98AD-39489010C9B5}" dt="2019-10-22T18:24:15.417" v="46478" actId="1076"/>
          <ac:spMkLst>
            <pc:docMk/>
            <pc:sldMk cId="3784108144" sldId="403"/>
            <ac:spMk id="16" creationId="{FB158274-1028-49FA-8369-AD69D6DD547A}"/>
          </ac:spMkLst>
        </pc:spChg>
        <pc:spChg chg="add mod">
          <ac:chgData name="Guangpu Li" userId="a9ffafd1-861d-4b38-b633-c19304a1f8fb" providerId="ADAL" clId="{4C830F57-30B3-481E-98AD-39489010C9B5}" dt="2019-10-22T18:24:09.643" v="46476" actId="1076"/>
          <ac:spMkLst>
            <pc:docMk/>
            <pc:sldMk cId="3784108144" sldId="403"/>
            <ac:spMk id="17" creationId="{20D4FC17-0078-403C-9F5A-931377A30C1F}"/>
          </ac:spMkLst>
        </pc:spChg>
        <pc:spChg chg="add mod ord">
          <ac:chgData name="Guangpu Li" userId="a9ffafd1-861d-4b38-b633-c19304a1f8fb" providerId="ADAL" clId="{4C830F57-30B3-481E-98AD-39489010C9B5}" dt="2019-10-26T04:03:39.693" v="63460" actId="692"/>
          <ac:spMkLst>
            <pc:docMk/>
            <pc:sldMk cId="3784108144" sldId="403"/>
            <ac:spMk id="17" creationId="{89485ACD-0C27-4A0B-8310-E62A26D2F1CF}"/>
          </ac:spMkLst>
        </pc:spChg>
        <pc:spChg chg="add mod">
          <ac:chgData name="Guangpu Li" userId="a9ffafd1-861d-4b38-b633-c19304a1f8fb" providerId="ADAL" clId="{4C830F57-30B3-481E-98AD-39489010C9B5}" dt="2019-10-26T01:29:34.573" v="62625" actId="1076"/>
          <ac:spMkLst>
            <pc:docMk/>
            <pc:sldMk cId="3784108144" sldId="403"/>
            <ac:spMk id="25" creationId="{BB46CAF8-B185-4FF9-8462-85C9F9659EA5}"/>
          </ac:spMkLst>
        </pc:spChg>
        <pc:grpChg chg="add mod">
          <ac:chgData name="Guangpu Li" userId="a9ffafd1-861d-4b38-b633-c19304a1f8fb" providerId="ADAL" clId="{4C830F57-30B3-481E-98AD-39489010C9B5}" dt="2019-10-25T01:31:02.766" v="56934" actId="164"/>
          <ac:grpSpMkLst>
            <pc:docMk/>
            <pc:sldMk cId="3784108144" sldId="403"/>
            <ac:grpSpMk id="15" creationId="{BE00A2C6-311D-4FE6-BB04-1337BE1E67CB}"/>
          </ac:grpSpMkLst>
        </pc:grpChg>
        <pc:grpChg chg="add del">
          <ac:chgData name="Guangpu Li" userId="a9ffafd1-861d-4b38-b633-c19304a1f8fb" providerId="ADAL" clId="{4C830F57-30B3-481E-98AD-39489010C9B5}" dt="2019-10-26T01:10:05.315" v="62482" actId="478"/>
          <ac:grpSpMkLst>
            <pc:docMk/>
            <pc:sldMk cId="3784108144" sldId="403"/>
            <ac:grpSpMk id="18" creationId="{9748C67B-1254-4136-A227-06821C6F4C5A}"/>
          </ac:grpSpMkLst>
        </pc:grpChg>
        <pc:grpChg chg="add">
          <ac:chgData name="Guangpu Li" userId="a9ffafd1-861d-4b38-b633-c19304a1f8fb" providerId="ADAL" clId="{4C830F57-30B3-481E-98AD-39489010C9B5}" dt="2019-10-26T01:11:09.621" v="62512"/>
          <ac:grpSpMkLst>
            <pc:docMk/>
            <pc:sldMk cId="3784108144" sldId="403"/>
            <ac:grpSpMk id="22" creationId="{B10C41B8-ABDA-4337-B601-5E3F7FF8620B}"/>
          </ac:grpSpMkLst>
        </pc:grpChg>
        <pc:picChg chg="mod">
          <ac:chgData name="Guangpu Li" userId="a9ffafd1-861d-4b38-b633-c19304a1f8fb" providerId="ADAL" clId="{4C830F57-30B3-481E-98AD-39489010C9B5}" dt="2019-10-25T01:31:02.766" v="56934" actId="164"/>
          <ac:picMkLst>
            <pc:docMk/>
            <pc:sldMk cId="3784108144" sldId="403"/>
            <ac:picMk id="9" creationId="{234C20AC-3359-443B-AF37-20AA0A15AE7D}"/>
          </ac:picMkLst>
        </pc:picChg>
        <pc:picChg chg="mod">
          <ac:chgData name="Guangpu Li" userId="a9ffafd1-861d-4b38-b633-c19304a1f8fb" providerId="ADAL" clId="{4C830F57-30B3-481E-98AD-39489010C9B5}" dt="2019-10-26T01:07:57.067" v="62444" actId="1076"/>
          <ac:picMkLst>
            <pc:docMk/>
            <pc:sldMk cId="3784108144" sldId="403"/>
            <ac:picMk id="12" creationId="{ED12F701-52B0-4835-95F5-96F006DD121D}"/>
          </ac:picMkLst>
        </pc:picChg>
        <pc:picChg chg="mod">
          <ac:chgData name="Guangpu Li" userId="a9ffafd1-861d-4b38-b633-c19304a1f8fb" providerId="ADAL" clId="{4C830F57-30B3-481E-98AD-39489010C9B5}" dt="2019-10-25T01:41:00.226" v="56976" actId="1076"/>
          <ac:picMkLst>
            <pc:docMk/>
            <pc:sldMk cId="3784108144" sldId="403"/>
            <ac:picMk id="20" creationId="{D88A6AC0-576E-42F0-9A78-B288DD20FF2B}"/>
          </ac:picMkLst>
        </pc:picChg>
        <pc:cxnChg chg="mod ord">
          <ac:chgData name="Guangpu Li" userId="a9ffafd1-861d-4b38-b633-c19304a1f8fb" providerId="ADAL" clId="{4C830F57-30B3-481E-98AD-39489010C9B5}" dt="2019-10-25T02:25:50.783" v="57197" actId="167"/>
          <ac:cxnSpMkLst>
            <pc:docMk/>
            <pc:sldMk cId="3784108144" sldId="403"/>
            <ac:cxnSpMk id="6" creationId="{C068B77B-4336-4B62-8FFD-E4D167B9B099}"/>
          </ac:cxnSpMkLst>
        </pc:cxnChg>
        <pc:cxnChg chg="mod">
          <ac:chgData name="Guangpu Li" userId="a9ffafd1-861d-4b38-b633-c19304a1f8fb" providerId="ADAL" clId="{4C830F57-30B3-481E-98AD-39489010C9B5}" dt="2019-10-25T01:32:01.867" v="56938" actId="208"/>
          <ac:cxnSpMkLst>
            <pc:docMk/>
            <pc:sldMk cId="3784108144" sldId="403"/>
            <ac:cxnSpMk id="7" creationId="{78954D13-8DF1-40CC-AA56-8283F43A5EA6}"/>
          </ac:cxnSpMkLst>
        </pc:cxnChg>
      </pc:sldChg>
      <pc:sldChg chg="modSp add del ord">
        <pc:chgData name="Guangpu Li" userId="a9ffafd1-861d-4b38-b633-c19304a1f8fb" providerId="ADAL" clId="{4C830F57-30B3-481E-98AD-39489010C9B5}" dt="2019-10-26T02:32:32.352" v="62732" actId="2696"/>
        <pc:sldMkLst>
          <pc:docMk/>
          <pc:sldMk cId="1386948439" sldId="404"/>
        </pc:sldMkLst>
        <pc:spChg chg="mod">
          <ac:chgData name="Guangpu Li" userId="a9ffafd1-861d-4b38-b633-c19304a1f8fb" providerId="ADAL" clId="{4C830F57-30B3-481E-98AD-39489010C9B5}" dt="2019-10-21T19:31:30.883" v="39909" actId="20577"/>
          <ac:spMkLst>
            <pc:docMk/>
            <pc:sldMk cId="1386948439" sldId="404"/>
            <ac:spMk id="7" creationId="{471F7729-2D67-42E8-97AE-3DDF9B56ABE2}"/>
          </ac:spMkLst>
        </pc:spChg>
        <pc:spChg chg="mod">
          <ac:chgData name="Guangpu Li" userId="a9ffafd1-861d-4b38-b633-c19304a1f8fb" providerId="ADAL" clId="{4C830F57-30B3-481E-98AD-39489010C9B5}" dt="2019-10-21T15:12:41.942" v="36329" actId="20577"/>
          <ac:spMkLst>
            <pc:docMk/>
            <pc:sldMk cId="1386948439" sldId="404"/>
            <ac:spMk id="8" creationId="{E196C008-0684-4955-B45D-65EB3C0241C4}"/>
          </ac:spMkLst>
        </pc:spChg>
        <pc:spChg chg="mod">
          <ac:chgData name="Guangpu Li" userId="a9ffafd1-861d-4b38-b633-c19304a1f8fb" providerId="ADAL" clId="{4C830F57-30B3-481E-98AD-39489010C9B5}" dt="2019-10-21T15:12:36.124" v="36327" actId="1076"/>
          <ac:spMkLst>
            <pc:docMk/>
            <pc:sldMk cId="1386948439" sldId="404"/>
            <ac:spMk id="40" creationId="{3BB347D4-1826-42B1-A187-E39DED1F4DAA}"/>
          </ac:spMkLst>
        </pc:spChg>
      </pc:sldChg>
      <pc:sldChg chg="addSp delSp modSp add del modAnim addCm delCm modCm modNotesTx">
        <pc:chgData name="Guangpu Li" userId="a9ffafd1-861d-4b38-b633-c19304a1f8fb" providerId="ADAL" clId="{4C830F57-30B3-481E-98AD-39489010C9B5}" dt="2019-10-28T02:29:45.139" v="67001" actId="1592"/>
        <pc:sldMkLst>
          <pc:docMk/>
          <pc:sldMk cId="1989302329" sldId="405"/>
        </pc:sldMkLst>
        <pc:spChg chg="mod">
          <ac:chgData name="Guangpu Li" userId="a9ffafd1-861d-4b38-b633-c19304a1f8fb" providerId="ADAL" clId="{4C830F57-30B3-481E-98AD-39489010C9B5}" dt="2019-10-25T01:47:11.948" v="57042" actId="164"/>
          <ac:spMkLst>
            <pc:docMk/>
            <pc:sldMk cId="1989302329" sldId="405"/>
            <ac:spMk id="2" creationId="{FE94DA53-F8C6-4D9E-A226-002FDD9D4C55}"/>
          </ac:spMkLst>
        </pc:spChg>
        <pc:spChg chg="add mod">
          <ac:chgData name="Guangpu Li" userId="a9ffafd1-861d-4b38-b633-c19304a1f8fb" providerId="ADAL" clId="{4C830F57-30B3-481E-98AD-39489010C9B5}" dt="2019-10-22T18:28:56.243" v="46600" actId="164"/>
          <ac:spMkLst>
            <pc:docMk/>
            <pc:sldMk cId="1989302329" sldId="405"/>
            <ac:spMk id="17" creationId="{F29778C8-3F6E-49A8-ADD3-A24F965D3A62}"/>
          </ac:spMkLst>
        </pc:spChg>
        <pc:spChg chg="del mod">
          <ac:chgData name="Guangpu Li" userId="a9ffafd1-861d-4b38-b633-c19304a1f8fb" providerId="ADAL" clId="{4C830F57-30B3-481E-98AD-39489010C9B5}" dt="2019-10-24T15:53:34.873" v="56324" actId="478"/>
          <ac:spMkLst>
            <pc:docMk/>
            <pc:sldMk cId="1989302329" sldId="405"/>
            <ac:spMk id="19" creationId="{34FE254A-F76A-4675-A35D-1DF786F05F07}"/>
          </ac:spMkLst>
        </pc:spChg>
        <pc:spChg chg="mod">
          <ac:chgData name="Guangpu Li" userId="a9ffafd1-861d-4b38-b633-c19304a1f8fb" providerId="ADAL" clId="{4C830F57-30B3-481E-98AD-39489010C9B5}" dt="2019-10-25T01:41:34.803" v="56981" actId="688"/>
          <ac:spMkLst>
            <pc:docMk/>
            <pc:sldMk cId="1989302329" sldId="405"/>
            <ac:spMk id="22" creationId="{DEC8D6DE-0D5E-4BE1-85A2-578A3F3D84E0}"/>
          </ac:spMkLst>
        </pc:spChg>
        <pc:spChg chg="mod">
          <ac:chgData name="Guangpu Li" userId="a9ffafd1-861d-4b38-b633-c19304a1f8fb" providerId="ADAL" clId="{4C830F57-30B3-481E-98AD-39489010C9B5}" dt="2019-10-22T18:25:42.363" v="46523" actId="20577"/>
          <ac:spMkLst>
            <pc:docMk/>
            <pc:sldMk cId="1989302329" sldId="405"/>
            <ac:spMk id="25" creationId="{187C1EBF-4BEC-4344-A3D5-8499C7930C7A}"/>
          </ac:spMkLst>
        </pc:spChg>
        <pc:spChg chg="mod">
          <ac:chgData name="Guangpu Li" userId="a9ffafd1-861d-4b38-b633-c19304a1f8fb" providerId="ADAL" clId="{4C830F57-30B3-481E-98AD-39489010C9B5}" dt="2019-10-23T01:43:37.902" v="49103" actId="20577"/>
          <ac:spMkLst>
            <pc:docMk/>
            <pc:sldMk cId="1989302329" sldId="405"/>
            <ac:spMk id="26" creationId="{97A42106-B743-46AB-B869-E2D4D13B4EF9}"/>
          </ac:spMkLst>
        </pc:spChg>
        <pc:spChg chg="mod">
          <ac:chgData name="Guangpu Li" userId="a9ffafd1-861d-4b38-b633-c19304a1f8fb" providerId="ADAL" clId="{4C830F57-30B3-481E-98AD-39489010C9B5}" dt="2019-10-22T18:59:58.481" v="46916" actId="1076"/>
          <ac:spMkLst>
            <pc:docMk/>
            <pc:sldMk cId="1989302329" sldId="405"/>
            <ac:spMk id="27" creationId="{FBF6DCE3-462A-4C51-A76A-FB3A074EB189}"/>
          </ac:spMkLst>
        </pc:spChg>
        <pc:spChg chg="mod">
          <ac:chgData name="Guangpu Li" userId="a9ffafd1-861d-4b38-b633-c19304a1f8fb" providerId="ADAL" clId="{4C830F57-30B3-481E-98AD-39489010C9B5}" dt="2019-10-25T01:45:42.021" v="57035" actId="1076"/>
          <ac:spMkLst>
            <pc:docMk/>
            <pc:sldMk cId="1989302329" sldId="405"/>
            <ac:spMk id="32" creationId="{7801A5F3-53DD-4649-B7CD-80182A59BE2B}"/>
          </ac:spMkLst>
        </pc:spChg>
        <pc:spChg chg="add">
          <ac:chgData name="Guangpu Li" userId="a9ffafd1-861d-4b38-b633-c19304a1f8fb" providerId="ADAL" clId="{4C830F57-30B3-481E-98AD-39489010C9B5}" dt="2019-10-24T15:53:35.235" v="56325"/>
          <ac:spMkLst>
            <pc:docMk/>
            <pc:sldMk cId="1989302329" sldId="405"/>
            <ac:spMk id="34" creationId="{2B030424-AE19-466C-9EB5-FB39A3BADF16}"/>
          </ac:spMkLst>
        </pc:spChg>
        <pc:grpChg chg="add del mod">
          <ac:chgData name="Guangpu Li" userId="a9ffafd1-861d-4b38-b633-c19304a1f8fb" providerId="ADAL" clId="{4C830F57-30B3-481E-98AD-39489010C9B5}" dt="2019-10-22T18:29:12.198" v="46603"/>
          <ac:grpSpMkLst>
            <pc:docMk/>
            <pc:sldMk cId="1989302329" sldId="405"/>
            <ac:grpSpMk id="2" creationId="{EF354990-7C0D-41A9-B0A6-404216B04744}"/>
          </ac:grpSpMkLst>
        </pc:grpChg>
        <pc:grpChg chg="add mod">
          <ac:chgData name="Guangpu Li" userId="a9ffafd1-861d-4b38-b633-c19304a1f8fb" providerId="ADAL" clId="{4C830F57-30B3-481E-98AD-39489010C9B5}" dt="2019-10-25T01:47:11.948" v="57042" actId="164"/>
          <ac:grpSpMkLst>
            <pc:docMk/>
            <pc:sldMk cId="1989302329" sldId="405"/>
            <ac:grpSpMk id="4" creationId="{53F8887C-DFDE-4CCA-915E-7F94034C5B72}"/>
          </ac:grpSpMkLst>
        </pc:grpChg>
        <pc:grpChg chg="add">
          <ac:chgData name="Guangpu Li" userId="a9ffafd1-861d-4b38-b633-c19304a1f8fb" providerId="ADAL" clId="{4C830F57-30B3-481E-98AD-39489010C9B5}" dt="2019-10-22T18:29:15.672" v="46604"/>
          <ac:grpSpMkLst>
            <pc:docMk/>
            <pc:sldMk cId="1989302329" sldId="405"/>
            <ac:grpSpMk id="30" creationId="{5EA6BE65-60F4-40DF-A21E-7CB18E6461B8}"/>
          </ac:grpSpMkLst>
        </pc:grpChg>
        <pc:grpChg chg="add mod">
          <ac:chgData name="Guangpu Li" userId="a9ffafd1-861d-4b38-b633-c19304a1f8fb" providerId="ADAL" clId="{4C830F57-30B3-481E-98AD-39489010C9B5}" dt="2019-10-25T01:45:09.235" v="57020" actId="1076"/>
          <ac:grpSpMkLst>
            <pc:docMk/>
            <pc:sldMk cId="1989302329" sldId="405"/>
            <ac:grpSpMk id="35" creationId="{A735584C-5B52-48A8-8772-54D7A6BFD0DF}"/>
          </ac:grpSpMkLst>
        </pc:grpChg>
        <pc:grpChg chg="add del">
          <ac:chgData name="Guangpu Li" userId="a9ffafd1-861d-4b38-b633-c19304a1f8fb" providerId="ADAL" clId="{4C830F57-30B3-481E-98AD-39489010C9B5}" dt="2019-10-26T01:10:06.928" v="62483" actId="478"/>
          <ac:grpSpMkLst>
            <pc:docMk/>
            <pc:sldMk cId="1989302329" sldId="405"/>
            <ac:grpSpMk id="40" creationId="{C7B5E3DA-F3A6-42C8-9B3E-38BD4EA837BF}"/>
          </ac:grpSpMkLst>
        </pc:grpChg>
        <pc:grpChg chg="add">
          <ac:chgData name="Guangpu Li" userId="a9ffafd1-861d-4b38-b633-c19304a1f8fb" providerId="ADAL" clId="{4C830F57-30B3-481E-98AD-39489010C9B5}" dt="2019-10-26T01:11:10.548" v="62513"/>
          <ac:grpSpMkLst>
            <pc:docMk/>
            <pc:sldMk cId="1989302329" sldId="405"/>
            <ac:grpSpMk id="43" creationId="{1CBD2AF3-DBE4-416C-B5EC-FF7CC96DE16A}"/>
          </ac:grpSpMkLst>
        </pc:grpChg>
        <pc:picChg chg="mod">
          <ac:chgData name="Guangpu Li" userId="a9ffafd1-861d-4b38-b633-c19304a1f8fb" providerId="ADAL" clId="{4C830F57-30B3-481E-98AD-39489010C9B5}" dt="2019-10-25T01:47:11.948" v="57042" actId="164"/>
          <ac:picMkLst>
            <pc:docMk/>
            <pc:sldMk cId="1989302329" sldId="405"/>
            <ac:picMk id="3" creationId="{6F7B50A5-DCE2-411A-BCAE-B514A47A177A}"/>
          </ac:picMkLst>
        </pc:picChg>
        <pc:picChg chg="del">
          <ac:chgData name="Guangpu Li" userId="a9ffafd1-861d-4b38-b633-c19304a1f8fb" providerId="ADAL" clId="{4C830F57-30B3-481E-98AD-39489010C9B5}" dt="2019-10-22T18:30:33.334" v="46609" actId="478"/>
          <ac:picMkLst>
            <pc:docMk/>
            <pc:sldMk cId="1989302329" sldId="405"/>
            <ac:picMk id="15" creationId="{A23D8737-DFFE-4DA4-8EE4-1BE8563F89DC}"/>
          </ac:picMkLst>
        </pc:picChg>
        <pc:picChg chg="mod">
          <ac:chgData name="Guangpu Li" userId="a9ffafd1-861d-4b38-b633-c19304a1f8fb" providerId="ADAL" clId="{4C830F57-30B3-481E-98AD-39489010C9B5}" dt="2019-10-26T01:08:05.854" v="62448" actId="1076"/>
          <ac:picMkLst>
            <pc:docMk/>
            <pc:sldMk cId="1989302329" sldId="405"/>
            <ac:picMk id="16" creationId="{31952665-1C20-4353-912F-1023447B9CA8}"/>
          </ac:picMkLst>
        </pc:picChg>
        <pc:picChg chg="add mod">
          <ac:chgData name="Guangpu Li" userId="a9ffafd1-861d-4b38-b633-c19304a1f8fb" providerId="ADAL" clId="{4C830F57-30B3-481E-98AD-39489010C9B5}" dt="2019-10-26T01:08:05.854" v="62448" actId="1076"/>
          <ac:picMkLst>
            <pc:docMk/>
            <pc:sldMk cId="1989302329" sldId="405"/>
            <ac:picMk id="33" creationId="{AFE9407D-4046-43A0-A8C8-4148BF3E628D}"/>
          </ac:picMkLst>
        </pc:picChg>
        <pc:picChg chg="add mod">
          <ac:chgData name="Guangpu Li" userId="a9ffafd1-861d-4b38-b633-c19304a1f8fb" providerId="ADAL" clId="{4C830F57-30B3-481E-98AD-39489010C9B5}" dt="2019-10-22T18:28:56.243" v="46600" actId="164"/>
          <ac:picMkLst>
            <pc:docMk/>
            <pc:sldMk cId="1989302329" sldId="405"/>
            <ac:picMk id="1026" creationId="{852E3F20-7E35-49C1-AC5A-63DEBF23C767}"/>
          </ac:picMkLst>
        </pc:picChg>
      </pc:sldChg>
      <pc:sldChg chg="addSp delSp modSp add del modAnim addCm delCm modCm modNotesTx">
        <pc:chgData name="Guangpu Li" userId="a9ffafd1-861d-4b38-b633-c19304a1f8fb" providerId="ADAL" clId="{4C830F57-30B3-481E-98AD-39489010C9B5}" dt="2019-10-27T23:40:17.434" v="65962"/>
        <pc:sldMkLst>
          <pc:docMk/>
          <pc:sldMk cId="3072980316" sldId="406"/>
        </pc:sldMkLst>
        <pc:spChg chg="mod">
          <ac:chgData name="Guangpu Li" userId="a9ffafd1-861d-4b38-b633-c19304a1f8fb" providerId="ADAL" clId="{4C830F57-30B3-481E-98AD-39489010C9B5}" dt="2019-10-22T19:00:18.725" v="46918" actId="1076"/>
          <ac:spMkLst>
            <pc:docMk/>
            <pc:sldMk cId="3072980316" sldId="406"/>
            <ac:spMk id="18" creationId="{1A2B0B4E-1325-4BAC-82B9-CA632973CB96}"/>
          </ac:spMkLst>
        </pc:spChg>
        <pc:spChg chg="del">
          <ac:chgData name="Guangpu Li" userId="a9ffafd1-861d-4b38-b633-c19304a1f8fb" providerId="ADAL" clId="{4C830F57-30B3-481E-98AD-39489010C9B5}" dt="2019-10-22T18:30:51.723" v="46615" actId="478"/>
          <ac:spMkLst>
            <pc:docMk/>
            <pc:sldMk cId="3072980316" sldId="406"/>
            <ac:spMk id="19" creationId="{34FE254A-F76A-4675-A35D-1DF786F05F07}"/>
          </ac:spMkLst>
        </pc:spChg>
        <pc:spChg chg="mod">
          <ac:chgData name="Guangpu Li" userId="a9ffafd1-861d-4b38-b633-c19304a1f8fb" providerId="ADAL" clId="{4C830F57-30B3-481E-98AD-39489010C9B5}" dt="2019-10-22T18:26:34.210" v="46560" actId="20577"/>
          <ac:spMkLst>
            <pc:docMk/>
            <pc:sldMk cId="3072980316" sldId="406"/>
            <ac:spMk id="25" creationId="{187C1EBF-4BEC-4344-A3D5-8499C7930C7A}"/>
          </ac:spMkLst>
        </pc:spChg>
        <pc:spChg chg="mod">
          <ac:chgData name="Guangpu Li" userId="a9ffafd1-861d-4b38-b633-c19304a1f8fb" providerId="ADAL" clId="{4C830F57-30B3-481E-98AD-39489010C9B5}" dt="2019-10-22T18:59:42.473" v="46907" actId="20577"/>
          <ac:spMkLst>
            <pc:docMk/>
            <pc:sldMk cId="3072980316" sldId="406"/>
            <ac:spMk id="26" creationId="{97A42106-B743-46AB-B869-E2D4D13B4EF9}"/>
          </ac:spMkLst>
        </pc:spChg>
        <pc:spChg chg="mod">
          <ac:chgData name="Guangpu Li" userId="a9ffafd1-861d-4b38-b633-c19304a1f8fb" providerId="ADAL" clId="{4C830F57-30B3-481E-98AD-39489010C9B5}" dt="2019-10-24T15:53:58.736" v="56326" actId="20577"/>
          <ac:spMkLst>
            <pc:docMk/>
            <pc:sldMk cId="3072980316" sldId="406"/>
            <ac:spMk id="30" creationId="{01BBFB24-1256-4BA2-A711-7B1056F969FF}"/>
          </ac:spMkLst>
        </pc:spChg>
        <pc:spChg chg="add del">
          <ac:chgData name="Guangpu Li" userId="a9ffafd1-861d-4b38-b633-c19304a1f8fb" providerId="ADAL" clId="{4C830F57-30B3-481E-98AD-39489010C9B5}" dt="2019-10-22T18:28:28.566" v="46578"/>
          <ac:spMkLst>
            <pc:docMk/>
            <pc:sldMk cId="3072980316" sldId="406"/>
            <ac:spMk id="34" creationId="{A169AEEF-89EE-484E-8DFC-2A8BD76B1874}"/>
          </ac:spMkLst>
        </pc:spChg>
        <pc:spChg chg="add del">
          <ac:chgData name="Guangpu Li" userId="a9ffafd1-861d-4b38-b633-c19304a1f8fb" providerId="ADAL" clId="{4C830F57-30B3-481E-98AD-39489010C9B5}" dt="2019-10-22T18:31:26.343" v="46623" actId="478"/>
          <ac:spMkLst>
            <pc:docMk/>
            <pc:sldMk cId="3072980316" sldId="406"/>
            <ac:spMk id="36" creationId="{A9A5F6F7-98BF-4EDA-843C-A48A8E3C49DD}"/>
          </ac:spMkLst>
        </pc:spChg>
        <pc:spChg chg="add">
          <ac:chgData name="Guangpu Li" userId="a9ffafd1-861d-4b38-b633-c19304a1f8fb" providerId="ADAL" clId="{4C830F57-30B3-481E-98AD-39489010C9B5}" dt="2019-10-22T18:31:29.714" v="46624"/>
          <ac:spMkLst>
            <pc:docMk/>
            <pc:sldMk cId="3072980316" sldId="406"/>
            <ac:spMk id="37" creationId="{5F39B435-9D02-4539-B2D3-01F74E701090}"/>
          </ac:spMkLst>
        </pc:spChg>
        <pc:grpChg chg="add del">
          <ac:chgData name="Guangpu Li" userId="a9ffafd1-861d-4b38-b633-c19304a1f8fb" providerId="ADAL" clId="{4C830F57-30B3-481E-98AD-39489010C9B5}" dt="2019-10-26T01:10:08.353" v="62484" actId="478"/>
          <ac:grpSpMkLst>
            <pc:docMk/>
            <pc:sldMk cId="3072980316" sldId="406"/>
            <ac:grpSpMk id="34" creationId="{04B776F2-442A-4D7E-B49A-9325601AB8A0}"/>
          </ac:grpSpMkLst>
        </pc:grpChg>
        <pc:grpChg chg="add">
          <ac:chgData name="Guangpu Li" userId="a9ffafd1-861d-4b38-b633-c19304a1f8fb" providerId="ADAL" clId="{4C830F57-30B3-481E-98AD-39489010C9B5}" dt="2019-10-26T01:11:11.654" v="62514"/>
          <ac:grpSpMkLst>
            <pc:docMk/>
            <pc:sldMk cId="3072980316" sldId="406"/>
            <ac:grpSpMk id="39" creationId="{2CFE278D-0067-49A0-A14B-470D31A232BE}"/>
          </ac:grpSpMkLst>
        </pc:grpChg>
        <pc:picChg chg="del">
          <ac:chgData name="Guangpu Li" userId="a9ffafd1-861d-4b38-b633-c19304a1f8fb" providerId="ADAL" clId="{4C830F57-30B3-481E-98AD-39489010C9B5}" dt="2019-10-22T18:30:48.405" v="46613" actId="478"/>
          <ac:picMkLst>
            <pc:docMk/>
            <pc:sldMk cId="3072980316" sldId="406"/>
            <ac:picMk id="15" creationId="{A23D8737-DFFE-4DA4-8EE4-1BE8563F89DC}"/>
          </ac:picMkLst>
        </pc:picChg>
        <pc:picChg chg="mod">
          <ac:chgData name="Guangpu Li" userId="a9ffafd1-861d-4b38-b633-c19304a1f8fb" providerId="ADAL" clId="{4C830F57-30B3-481E-98AD-39489010C9B5}" dt="2019-10-26T01:08:17.667" v="62450" actId="1076"/>
          <ac:picMkLst>
            <pc:docMk/>
            <pc:sldMk cId="3072980316" sldId="406"/>
            <ac:picMk id="33" creationId="{65B6C08F-AA56-4EAE-A6EE-F9506BA9C82A}"/>
          </ac:picMkLst>
        </pc:picChg>
        <pc:picChg chg="add mod">
          <ac:chgData name="Guangpu Li" userId="a9ffafd1-861d-4b38-b633-c19304a1f8fb" providerId="ADAL" clId="{4C830F57-30B3-481E-98AD-39489010C9B5}" dt="2019-10-26T01:08:17.667" v="62450" actId="1076"/>
          <ac:picMkLst>
            <pc:docMk/>
            <pc:sldMk cId="3072980316" sldId="406"/>
            <ac:picMk id="35" creationId="{BB380685-A155-440F-96C8-DD82398F03EA}"/>
          </ac:picMkLst>
        </pc:picChg>
      </pc:sldChg>
      <pc:sldChg chg="addSp delSp modSp add del delAnim modAnim addCm delCm modCm modNotesTx">
        <pc:chgData name="Guangpu Li" userId="a9ffafd1-861d-4b38-b633-c19304a1f8fb" providerId="ADAL" clId="{4C830F57-30B3-481E-98AD-39489010C9B5}" dt="2019-10-27T23:40:12.655" v="65947" actId="2696"/>
        <pc:sldMkLst>
          <pc:docMk/>
          <pc:sldMk cId="1929028040" sldId="407"/>
        </pc:sldMkLst>
        <pc:spChg chg="add mod">
          <ac:chgData name="Guangpu Li" userId="a9ffafd1-861d-4b38-b633-c19304a1f8fb" providerId="ADAL" clId="{4C830F57-30B3-481E-98AD-39489010C9B5}" dt="2019-10-25T02:36:52.579" v="57272" actId="164"/>
          <ac:spMkLst>
            <pc:docMk/>
            <pc:sldMk cId="1929028040" sldId="407"/>
            <ac:spMk id="4" creationId="{A1EB90E7-3851-4A2F-AEFF-61F4CF1FB9D6}"/>
          </ac:spMkLst>
        </pc:spChg>
        <pc:spChg chg="mod">
          <ac:chgData name="Guangpu Li" userId="a9ffafd1-861d-4b38-b633-c19304a1f8fb" providerId="ADAL" clId="{4C830F57-30B3-481E-98AD-39489010C9B5}" dt="2019-10-24T15:54:47.049" v="56342" actId="20577"/>
          <ac:spMkLst>
            <pc:docMk/>
            <pc:sldMk cId="1929028040" sldId="407"/>
            <ac:spMk id="6" creationId="{7DF5A1E2-09F7-4CC4-874F-728884508377}"/>
          </ac:spMkLst>
        </pc:spChg>
        <pc:spChg chg="mod">
          <ac:chgData name="Guangpu Li" userId="a9ffafd1-861d-4b38-b633-c19304a1f8fb" providerId="ADAL" clId="{4C830F57-30B3-481E-98AD-39489010C9B5}" dt="2019-10-26T04:04:04.402" v="63462" actId="692"/>
          <ac:spMkLst>
            <pc:docMk/>
            <pc:sldMk cId="1929028040" sldId="407"/>
            <ac:spMk id="11" creationId="{B407E6A7-60C8-4E5A-B562-1657149DABCE}"/>
          </ac:spMkLst>
        </pc:spChg>
        <pc:spChg chg="mod">
          <ac:chgData name="Guangpu Li" userId="a9ffafd1-861d-4b38-b633-c19304a1f8fb" providerId="ADAL" clId="{4C830F57-30B3-481E-98AD-39489010C9B5}" dt="2019-10-26T04:04:04.402" v="63462" actId="692"/>
          <ac:spMkLst>
            <pc:docMk/>
            <pc:sldMk cId="1929028040" sldId="407"/>
            <ac:spMk id="12" creationId="{6423CB94-5B12-4C4D-92F7-55A39F62F0C6}"/>
          </ac:spMkLst>
        </pc:spChg>
        <pc:spChg chg="mod">
          <ac:chgData name="Guangpu Li" userId="a9ffafd1-861d-4b38-b633-c19304a1f8fb" providerId="ADAL" clId="{4C830F57-30B3-481E-98AD-39489010C9B5}" dt="2019-10-25T02:32:17.344" v="57220" actId="14100"/>
          <ac:spMkLst>
            <pc:docMk/>
            <pc:sldMk cId="1929028040" sldId="407"/>
            <ac:spMk id="17" creationId="{19D8C356-B620-4CB9-99A6-4FD2ACCE247D}"/>
          </ac:spMkLst>
        </pc:spChg>
        <pc:spChg chg="del">
          <ac:chgData name="Guangpu Li" userId="a9ffafd1-861d-4b38-b633-c19304a1f8fb" providerId="ADAL" clId="{4C830F57-30B3-481E-98AD-39489010C9B5}" dt="2019-10-25T02:32:21.812" v="57222" actId="478"/>
          <ac:spMkLst>
            <pc:docMk/>
            <pc:sldMk cId="1929028040" sldId="407"/>
            <ac:spMk id="18" creationId="{3B427384-71AC-4656-A1B6-ADB5C97FEFE8}"/>
          </ac:spMkLst>
        </pc:spChg>
        <pc:spChg chg="mod">
          <ac:chgData name="Guangpu Li" userId="a9ffafd1-861d-4b38-b633-c19304a1f8fb" providerId="ADAL" clId="{4C830F57-30B3-481E-98AD-39489010C9B5}" dt="2019-10-25T16:00:04.183" v="61964" actId="20577"/>
          <ac:spMkLst>
            <pc:docMk/>
            <pc:sldMk cId="1929028040" sldId="407"/>
            <ac:spMk id="20" creationId="{7D981FA4-52F6-4CEC-A003-A745B97E363B}"/>
          </ac:spMkLst>
        </pc:spChg>
        <pc:spChg chg="del">
          <ac:chgData name="Guangpu Li" userId="a9ffafd1-861d-4b38-b633-c19304a1f8fb" providerId="ADAL" clId="{4C830F57-30B3-481E-98AD-39489010C9B5}" dt="2019-10-25T02:32:25.838" v="57223" actId="478"/>
          <ac:spMkLst>
            <pc:docMk/>
            <pc:sldMk cId="1929028040" sldId="407"/>
            <ac:spMk id="21" creationId="{EEBADF26-B1ED-4A9B-8C45-459642440289}"/>
          </ac:spMkLst>
        </pc:spChg>
        <pc:spChg chg="del">
          <ac:chgData name="Guangpu Li" userId="a9ffafd1-861d-4b38-b633-c19304a1f8fb" providerId="ADAL" clId="{4C830F57-30B3-481E-98AD-39489010C9B5}" dt="2019-10-25T02:31:39.027" v="57210" actId="478"/>
          <ac:spMkLst>
            <pc:docMk/>
            <pc:sldMk cId="1929028040" sldId="407"/>
            <ac:spMk id="22" creationId="{7D81C8A4-1A98-4798-82B4-92C1D20D2F45}"/>
          </ac:spMkLst>
        </pc:spChg>
        <pc:spChg chg="mod">
          <ac:chgData name="Guangpu Li" userId="a9ffafd1-861d-4b38-b633-c19304a1f8fb" providerId="ADAL" clId="{4C830F57-30B3-481E-98AD-39489010C9B5}" dt="2019-10-25T02:46:55.998" v="57333" actId="164"/>
          <ac:spMkLst>
            <pc:docMk/>
            <pc:sldMk cId="1929028040" sldId="407"/>
            <ac:spMk id="23" creationId="{666B0A67-1C5E-4BC2-9B31-BA69FE274D42}"/>
          </ac:spMkLst>
        </pc:spChg>
        <pc:spChg chg="add mod">
          <ac:chgData name="Guangpu Li" userId="a9ffafd1-861d-4b38-b633-c19304a1f8fb" providerId="ADAL" clId="{4C830F57-30B3-481E-98AD-39489010C9B5}" dt="2019-10-26T04:04:04.402" v="63462" actId="692"/>
          <ac:spMkLst>
            <pc:docMk/>
            <pc:sldMk cId="1929028040" sldId="407"/>
            <ac:spMk id="25" creationId="{6DD601A2-40CB-46C9-A413-02462268B869}"/>
          </ac:spMkLst>
        </pc:spChg>
        <pc:spChg chg="add mod">
          <ac:chgData name="Guangpu Li" userId="a9ffafd1-861d-4b38-b633-c19304a1f8fb" providerId="ADAL" clId="{4C830F57-30B3-481E-98AD-39489010C9B5}" dt="2019-10-22T18:33:49.009" v="46659" actId="164"/>
          <ac:spMkLst>
            <pc:docMk/>
            <pc:sldMk cId="1929028040" sldId="407"/>
            <ac:spMk id="27" creationId="{C62D85D2-0491-425A-BDC2-6C22BBE883C2}"/>
          </ac:spMkLst>
        </pc:spChg>
        <pc:spChg chg="add mod ord">
          <ac:chgData name="Guangpu Li" userId="a9ffafd1-861d-4b38-b633-c19304a1f8fb" providerId="ADAL" clId="{4C830F57-30B3-481E-98AD-39489010C9B5}" dt="2019-10-26T04:04:04.402" v="63462" actId="692"/>
          <ac:spMkLst>
            <pc:docMk/>
            <pc:sldMk cId="1929028040" sldId="407"/>
            <ac:spMk id="28" creationId="{AC15628D-0938-4ED4-A021-0520BF2D95D7}"/>
          </ac:spMkLst>
        </pc:spChg>
        <pc:spChg chg="add mod">
          <ac:chgData name="Guangpu Li" userId="a9ffafd1-861d-4b38-b633-c19304a1f8fb" providerId="ADAL" clId="{4C830F57-30B3-481E-98AD-39489010C9B5}" dt="2019-10-22T18:34:28.536" v="46664" actId="571"/>
          <ac:spMkLst>
            <pc:docMk/>
            <pc:sldMk cId="1929028040" sldId="407"/>
            <ac:spMk id="29" creationId="{259C9DDA-692C-4F78-88D3-7C028F84C813}"/>
          </ac:spMkLst>
        </pc:spChg>
        <pc:grpChg chg="add del mod">
          <ac:chgData name="Guangpu Li" userId="a9ffafd1-861d-4b38-b633-c19304a1f8fb" providerId="ADAL" clId="{4C830F57-30B3-481E-98AD-39489010C9B5}" dt="2019-10-25T02:32:18.342" v="57221" actId="478"/>
          <ac:grpSpMkLst>
            <pc:docMk/>
            <pc:sldMk cId="1929028040" sldId="407"/>
            <ac:grpSpMk id="2" creationId="{88A0B0C1-F3D5-4660-B6EA-063D106EFBE6}"/>
          </ac:grpSpMkLst>
        </pc:grpChg>
        <pc:grpChg chg="add mod">
          <ac:chgData name="Guangpu Li" userId="a9ffafd1-861d-4b38-b633-c19304a1f8fb" providerId="ADAL" clId="{4C830F57-30B3-481E-98AD-39489010C9B5}" dt="2019-10-25T02:36:52.579" v="57272" actId="164"/>
          <ac:grpSpMkLst>
            <pc:docMk/>
            <pc:sldMk cId="1929028040" sldId="407"/>
            <ac:grpSpMk id="5" creationId="{4C9F5BEB-27C3-4DC9-9C68-D4A9A284D158}"/>
          </ac:grpSpMkLst>
        </pc:grpChg>
        <pc:grpChg chg="add mod">
          <ac:chgData name="Guangpu Li" userId="a9ffafd1-861d-4b38-b633-c19304a1f8fb" providerId="ADAL" clId="{4C830F57-30B3-481E-98AD-39489010C9B5}" dt="2019-10-25T02:46:55.998" v="57333" actId="164"/>
          <ac:grpSpMkLst>
            <pc:docMk/>
            <pc:sldMk cId="1929028040" sldId="407"/>
            <ac:grpSpMk id="13" creationId="{FEF29D68-E22F-47C2-ACA3-33D7C21DCBE1}"/>
          </ac:grpSpMkLst>
        </pc:grpChg>
        <pc:grpChg chg="add del">
          <ac:chgData name="Guangpu Li" userId="a9ffafd1-861d-4b38-b633-c19304a1f8fb" providerId="ADAL" clId="{4C830F57-30B3-481E-98AD-39489010C9B5}" dt="2019-10-26T01:10:11.379" v="62486" actId="478"/>
          <ac:grpSpMkLst>
            <pc:docMk/>
            <pc:sldMk cId="1929028040" sldId="407"/>
            <ac:grpSpMk id="22" creationId="{8C46ABAB-7AE0-42B4-AFA1-2E3984B94807}"/>
          </ac:grpSpMkLst>
        </pc:grpChg>
        <pc:grpChg chg="add">
          <ac:chgData name="Guangpu Li" userId="a9ffafd1-861d-4b38-b633-c19304a1f8fb" providerId="ADAL" clId="{4C830F57-30B3-481E-98AD-39489010C9B5}" dt="2019-10-26T01:11:13.918" v="62516"/>
          <ac:grpSpMkLst>
            <pc:docMk/>
            <pc:sldMk cId="1929028040" sldId="407"/>
            <ac:grpSpMk id="30" creationId="{3DBFCDD0-D286-40E4-9AC1-16F40D5222C6}"/>
          </ac:grpSpMkLst>
        </pc:grpChg>
        <pc:graphicFrameChg chg="add mod">
          <ac:chgData name="Guangpu Li" userId="a9ffafd1-861d-4b38-b633-c19304a1f8fb" providerId="ADAL" clId="{4C830F57-30B3-481E-98AD-39489010C9B5}" dt="2019-10-22T18:34:28.536" v="46664" actId="571"/>
          <ac:graphicFrameMkLst>
            <pc:docMk/>
            <pc:sldMk cId="1929028040" sldId="407"/>
            <ac:graphicFrameMk id="28" creationId="{FF4A4668-1164-474C-BC1C-D4476F87A8D3}"/>
          </ac:graphicFrameMkLst>
        </pc:graphicFrameChg>
        <pc:picChg chg="mod">
          <ac:chgData name="Guangpu Li" userId="a9ffafd1-861d-4b38-b633-c19304a1f8fb" providerId="ADAL" clId="{4C830F57-30B3-481E-98AD-39489010C9B5}" dt="2019-10-25T02:32:08.348" v="57217" actId="1076"/>
          <ac:picMkLst>
            <pc:docMk/>
            <pc:sldMk cId="1929028040" sldId="407"/>
            <ac:picMk id="3" creationId="{F80E0984-1BF1-4C66-A40B-46494367CF0D}"/>
          </ac:picMkLst>
        </pc:picChg>
        <pc:picChg chg="mod">
          <ac:chgData name="Guangpu Li" userId="a9ffafd1-861d-4b38-b633-c19304a1f8fb" providerId="ADAL" clId="{4C830F57-30B3-481E-98AD-39489010C9B5}" dt="2019-10-26T01:08:43.145" v="62454" actId="1076"/>
          <ac:picMkLst>
            <pc:docMk/>
            <pc:sldMk cId="1929028040" sldId="407"/>
            <ac:picMk id="24" creationId="{DBC08944-8A86-4D6E-808A-8F735461AF00}"/>
          </ac:picMkLst>
        </pc:picChg>
        <pc:picChg chg="del mod">
          <ac:chgData name="Guangpu Li" userId="a9ffafd1-861d-4b38-b633-c19304a1f8fb" providerId="ADAL" clId="{4C830F57-30B3-481E-98AD-39489010C9B5}" dt="2019-10-22T18:33:01.107" v="46627" actId="478"/>
          <ac:picMkLst>
            <pc:docMk/>
            <pc:sldMk cId="1929028040" sldId="407"/>
            <ac:picMk id="25" creationId="{582AE258-D976-4790-8AE2-649E655B399A}"/>
          </ac:picMkLst>
        </pc:picChg>
        <pc:picChg chg="add mod">
          <ac:chgData name="Guangpu Li" userId="a9ffafd1-861d-4b38-b633-c19304a1f8fb" providerId="ADAL" clId="{4C830F57-30B3-481E-98AD-39489010C9B5}" dt="2019-10-22T18:33:49.009" v="46659" actId="164"/>
          <ac:picMkLst>
            <pc:docMk/>
            <pc:sldMk cId="1929028040" sldId="407"/>
            <ac:picMk id="26" creationId="{24269A5C-97BF-4468-9B24-82FDAD66AA05}"/>
          </ac:picMkLst>
        </pc:picChg>
        <pc:picChg chg="add mod">
          <ac:chgData name="Guangpu Li" userId="a9ffafd1-861d-4b38-b633-c19304a1f8fb" providerId="ADAL" clId="{4C830F57-30B3-481E-98AD-39489010C9B5}" dt="2019-10-25T02:46:55.998" v="57333" actId="164"/>
          <ac:picMkLst>
            <pc:docMk/>
            <pc:sldMk cId="1929028040" sldId="407"/>
            <ac:picMk id="29" creationId="{00D4FF5F-A317-4D78-A161-5EEADF7EBD14}"/>
          </ac:picMkLst>
        </pc:picChg>
        <pc:picChg chg="add mod">
          <ac:chgData name="Guangpu Li" userId="a9ffafd1-861d-4b38-b633-c19304a1f8fb" providerId="ADAL" clId="{4C830F57-30B3-481E-98AD-39489010C9B5}" dt="2019-10-25T02:36:52.579" v="57272" actId="164"/>
          <ac:picMkLst>
            <pc:docMk/>
            <pc:sldMk cId="1929028040" sldId="407"/>
            <ac:picMk id="2050" creationId="{51D5C7DE-A1FD-4FFE-9555-7FEAF971D7A3}"/>
          </ac:picMkLst>
        </pc:picChg>
        <pc:cxnChg chg="mod ord">
          <ac:chgData name="Guangpu Li" userId="a9ffafd1-861d-4b38-b633-c19304a1f8fb" providerId="ADAL" clId="{4C830F57-30B3-481E-98AD-39489010C9B5}" dt="2019-10-25T02:33:25.084" v="57240" actId="167"/>
          <ac:cxnSpMkLst>
            <pc:docMk/>
            <pc:sldMk cId="1929028040" sldId="407"/>
            <ac:cxnSpMk id="9" creationId="{CF3459EA-2A5C-432F-B637-8DEDEE1F2C96}"/>
          </ac:cxnSpMkLst>
        </pc:cxnChg>
        <pc:cxnChg chg="mod">
          <ac:chgData name="Guangpu Li" userId="a9ffafd1-861d-4b38-b633-c19304a1f8fb" providerId="ADAL" clId="{4C830F57-30B3-481E-98AD-39489010C9B5}" dt="2019-10-25T01:32:19.011" v="56939" actId="208"/>
          <ac:cxnSpMkLst>
            <pc:docMk/>
            <pc:sldMk cId="1929028040" sldId="407"/>
            <ac:cxnSpMk id="10" creationId="{85BF2CD8-2180-4021-948B-CD77525B62A8}"/>
          </ac:cxnSpMkLst>
        </pc:cxnChg>
      </pc:sldChg>
      <pc:sldChg chg="addSp delSp modSp add del delAnim modAnim addCm delCm modCm modNotesTx">
        <pc:chgData name="Guangpu Li" userId="a9ffafd1-861d-4b38-b633-c19304a1f8fb" providerId="ADAL" clId="{4C830F57-30B3-481E-98AD-39489010C9B5}" dt="2019-10-27T23:40:12.683" v="65949" actId="2696"/>
        <pc:sldMkLst>
          <pc:docMk/>
          <pc:sldMk cId="1137998179" sldId="408"/>
        </pc:sldMkLst>
        <pc:spChg chg="mod">
          <ac:chgData name="Guangpu Li" userId="a9ffafd1-861d-4b38-b633-c19304a1f8fb" providerId="ADAL" clId="{4C830F57-30B3-481E-98AD-39489010C9B5}" dt="2019-10-25T02:08:03.966" v="57179" actId="20577"/>
          <ac:spMkLst>
            <pc:docMk/>
            <pc:sldMk cId="1137998179" sldId="408"/>
            <ac:spMk id="2" creationId="{0DC64EB2-766D-41A7-8605-13001D9A1E78}"/>
          </ac:spMkLst>
        </pc:spChg>
        <pc:spChg chg="mod">
          <ac:chgData name="Guangpu Li" userId="a9ffafd1-861d-4b38-b633-c19304a1f8fb" providerId="ADAL" clId="{4C830F57-30B3-481E-98AD-39489010C9B5}" dt="2019-10-25T18:51:56.394" v="62282" actId="20577"/>
          <ac:spMkLst>
            <pc:docMk/>
            <pc:sldMk cId="1137998179" sldId="408"/>
            <ac:spMk id="3" creationId="{6235E104-CE93-4028-83FC-0EDE454CAAD5}"/>
          </ac:spMkLst>
        </pc:spChg>
        <pc:spChg chg="del">
          <ac:chgData name="Guangpu Li" userId="a9ffafd1-861d-4b38-b633-c19304a1f8fb" providerId="ADAL" clId="{4C830F57-30B3-481E-98AD-39489010C9B5}" dt="2019-10-25T02:54:18.492" v="57409" actId="478"/>
          <ac:spMkLst>
            <pc:docMk/>
            <pc:sldMk cId="1137998179" sldId="408"/>
            <ac:spMk id="4" creationId="{F74FA2D8-1923-4C02-818A-536072E241AF}"/>
          </ac:spMkLst>
        </pc:spChg>
        <pc:spChg chg="del">
          <ac:chgData name="Guangpu Li" userId="a9ffafd1-861d-4b38-b633-c19304a1f8fb" providerId="ADAL" clId="{4C830F57-30B3-481E-98AD-39489010C9B5}" dt="2019-10-25T02:08:07.081" v="57180" actId="478"/>
          <ac:spMkLst>
            <pc:docMk/>
            <pc:sldMk cId="1137998179" sldId="408"/>
            <ac:spMk id="5" creationId="{41280268-62CD-4972-A934-23AC96FC8EB7}"/>
          </ac:spMkLst>
        </pc:spChg>
        <pc:spChg chg="add del mod">
          <ac:chgData name="Guangpu Li" userId="a9ffafd1-861d-4b38-b633-c19304a1f8fb" providerId="ADAL" clId="{4C830F57-30B3-481E-98AD-39489010C9B5}" dt="2019-10-25T02:54:38.516" v="57448" actId="478"/>
          <ac:spMkLst>
            <pc:docMk/>
            <pc:sldMk cId="1137998179" sldId="408"/>
            <ac:spMk id="10" creationId="{0FAC20A4-C57D-450A-AFB1-D4C6CD540109}"/>
          </ac:spMkLst>
        </pc:spChg>
        <pc:spChg chg="add del mod">
          <ac:chgData name="Guangpu Li" userId="a9ffafd1-861d-4b38-b633-c19304a1f8fb" providerId="ADAL" clId="{4C830F57-30B3-481E-98AD-39489010C9B5}" dt="2019-10-22T22:47:20.826" v="47348" actId="478"/>
          <ac:spMkLst>
            <pc:docMk/>
            <pc:sldMk cId="1137998179" sldId="408"/>
            <ac:spMk id="11" creationId="{5537190B-89DC-4AF0-A69D-2D5D84BF18F3}"/>
          </ac:spMkLst>
        </pc:spChg>
        <pc:spChg chg="add del mod">
          <ac:chgData name="Guangpu Li" userId="a9ffafd1-861d-4b38-b633-c19304a1f8fb" providerId="ADAL" clId="{4C830F57-30B3-481E-98AD-39489010C9B5}" dt="2019-10-25T02:54:40.082" v="57449" actId="478"/>
          <ac:spMkLst>
            <pc:docMk/>
            <pc:sldMk cId="1137998179" sldId="408"/>
            <ac:spMk id="12" creationId="{22EE735F-EEB8-4ABE-8DF6-C80F48477763}"/>
          </ac:spMkLst>
        </pc:spChg>
        <pc:spChg chg="mod">
          <ac:chgData name="Guangpu Li" userId="a9ffafd1-861d-4b38-b633-c19304a1f8fb" providerId="ADAL" clId="{4C830F57-30B3-481E-98AD-39489010C9B5}" dt="2019-10-25T03:28:12.131" v="57510" actId="1076"/>
          <ac:spMkLst>
            <pc:docMk/>
            <pc:sldMk cId="1137998179" sldId="408"/>
            <ac:spMk id="16" creationId="{86304B87-25FC-4684-BBCE-82DA3AEC8ACA}"/>
          </ac:spMkLst>
        </pc:spChg>
        <pc:spChg chg="add mod">
          <ac:chgData name="Guangpu Li" userId="a9ffafd1-861d-4b38-b633-c19304a1f8fb" providerId="ADAL" clId="{4C830F57-30B3-481E-98AD-39489010C9B5}" dt="2019-10-25T03:29:19.968" v="57522" actId="1076"/>
          <ac:spMkLst>
            <pc:docMk/>
            <pc:sldMk cId="1137998179" sldId="408"/>
            <ac:spMk id="17" creationId="{C437519A-F9C2-4CC6-8DBE-F593E0D2E527}"/>
          </ac:spMkLst>
        </pc:spChg>
        <pc:spChg chg="del">
          <ac:chgData name="Guangpu Li" userId="a9ffafd1-861d-4b38-b633-c19304a1f8fb" providerId="ADAL" clId="{4C830F57-30B3-481E-98AD-39489010C9B5}" dt="2019-10-22T22:27:38.696" v="47105" actId="478"/>
          <ac:spMkLst>
            <pc:docMk/>
            <pc:sldMk cId="1137998179" sldId="408"/>
            <ac:spMk id="17" creationId="{D0019C6E-757C-43C9-8113-10564693D03C}"/>
          </ac:spMkLst>
        </pc:spChg>
        <pc:spChg chg="del">
          <ac:chgData name="Guangpu Li" userId="a9ffafd1-861d-4b38-b633-c19304a1f8fb" providerId="ADAL" clId="{4C830F57-30B3-481E-98AD-39489010C9B5}" dt="2019-10-22T22:27:37.361" v="47104" actId="478"/>
          <ac:spMkLst>
            <pc:docMk/>
            <pc:sldMk cId="1137998179" sldId="408"/>
            <ac:spMk id="18" creationId="{A21BBEAA-A68A-43DE-9848-C2945D86C2EA}"/>
          </ac:spMkLst>
        </pc:spChg>
        <pc:spChg chg="add mod">
          <ac:chgData name="Guangpu Li" userId="a9ffafd1-861d-4b38-b633-c19304a1f8fb" providerId="ADAL" clId="{4C830F57-30B3-481E-98AD-39489010C9B5}" dt="2019-10-25T03:29:31.807" v="57527" actId="14100"/>
          <ac:spMkLst>
            <pc:docMk/>
            <pc:sldMk cId="1137998179" sldId="408"/>
            <ac:spMk id="18" creationId="{A7233C90-78EE-4218-ABF3-41350A0AFC20}"/>
          </ac:spMkLst>
        </pc:spChg>
        <pc:spChg chg="add mod">
          <ac:chgData name="Guangpu Li" userId="a9ffafd1-861d-4b38-b633-c19304a1f8fb" providerId="ADAL" clId="{4C830F57-30B3-481E-98AD-39489010C9B5}" dt="2019-10-25T03:29:51.433" v="57533" actId="1076"/>
          <ac:spMkLst>
            <pc:docMk/>
            <pc:sldMk cId="1137998179" sldId="408"/>
            <ac:spMk id="19" creationId="{F18A41DC-1667-412D-8321-B8AA3B26587D}"/>
          </ac:spMkLst>
        </pc:spChg>
        <pc:spChg chg="add mod">
          <ac:chgData name="Guangpu Li" userId="a9ffafd1-861d-4b38-b633-c19304a1f8fb" providerId="ADAL" clId="{4C830F57-30B3-481E-98AD-39489010C9B5}" dt="2019-10-25T03:29:34.743" v="57528" actId="14100"/>
          <ac:spMkLst>
            <pc:docMk/>
            <pc:sldMk cId="1137998179" sldId="408"/>
            <ac:spMk id="20" creationId="{CEA9E7D1-F87B-4DAC-9982-8A0B5FD512E6}"/>
          </ac:spMkLst>
        </pc:spChg>
        <pc:spChg chg="add mod">
          <ac:chgData name="Guangpu Li" userId="a9ffafd1-861d-4b38-b633-c19304a1f8fb" providerId="ADAL" clId="{4C830F57-30B3-481E-98AD-39489010C9B5}" dt="2019-10-25T03:29:39.307" v="57530" actId="1076"/>
          <ac:spMkLst>
            <pc:docMk/>
            <pc:sldMk cId="1137998179" sldId="408"/>
            <ac:spMk id="21" creationId="{FD233622-5937-4485-AE22-D6057A1E62AE}"/>
          </ac:spMkLst>
        </pc:spChg>
        <pc:spChg chg="add mod">
          <ac:chgData name="Guangpu Li" userId="a9ffafd1-861d-4b38-b633-c19304a1f8fb" providerId="ADAL" clId="{4C830F57-30B3-481E-98AD-39489010C9B5}" dt="2019-10-25T04:44:12.554" v="58094" actId="20577"/>
          <ac:spMkLst>
            <pc:docMk/>
            <pc:sldMk cId="1137998179" sldId="408"/>
            <ac:spMk id="22" creationId="{491D3C08-28B1-437F-BF39-6BCEB73F2233}"/>
          </ac:spMkLst>
        </pc:spChg>
        <pc:spChg chg="add mod">
          <ac:chgData name="Guangpu Li" userId="a9ffafd1-861d-4b38-b633-c19304a1f8fb" providerId="ADAL" clId="{4C830F57-30B3-481E-98AD-39489010C9B5}" dt="2019-10-25T04:38:24.212" v="58006" actId="1076"/>
          <ac:spMkLst>
            <pc:docMk/>
            <pc:sldMk cId="1137998179" sldId="408"/>
            <ac:spMk id="23" creationId="{818DB1E2-0706-45F3-88C8-AE2A4C4DDBE0}"/>
          </ac:spMkLst>
        </pc:spChg>
        <pc:grpChg chg="add mod">
          <ac:chgData name="Guangpu Li" userId="a9ffafd1-861d-4b38-b633-c19304a1f8fb" providerId="ADAL" clId="{4C830F57-30B3-481E-98AD-39489010C9B5}" dt="2019-10-25T03:29:53.951" v="57534" actId="1076"/>
          <ac:grpSpMkLst>
            <pc:docMk/>
            <pc:sldMk cId="1137998179" sldId="408"/>
            <ac:grpSpMk id="15" creationId="{FD76636B-A6F0-44DF-96C4-2D00E8EA4977}"/>
          </ac:grpSpMkLst>
        </pc:grpChg>
        <pc:grpChg chg="add del">
          <ac:chgData name="Guangpu Li" userId="a9ffafd1-861d-4b38-b633-c19304a1f8fb" providerId="ADAL" clId="{4C830F57-30B3-481E-98AD-39489010C9B5}" dt="2019-10-26T01:10:14.334" v="62488" actId="478"/>
          <ac:grpSpMkLst>
            <pc:docMk/>
            <pc:sldMk cId="1137998179" sldId="408"/>
            <ac:grpSpMk id="24" creationId="{BF8B857F-B000-495A-8CBF-AC2DC7768CD7}"/>
          </ac:grpSpMkLst>
        </pc:grpChg>
        <pc:grpChg chg="add">
          <ac:chgData name="Guangpu Li" userId="a9ffafd1-861d-4b38-b633-c19304a1f8fb" providerId="ADAL" clId="{4C830F57-30B3-481E-98AD-39489010C9B5}" dt="2019-10-26T01:11:16.790" v="62518"/>
          <ac:grpSpMkLst>
            <pc:docMk/>
            <pc:sldMk cId="1137998179" sldId="408"/>
            <ac:grpSpMk id="27" creationId="{2BF6E4DA-0D06-49ED-8FCA-D896AB0EE314}"/>
          </ac:grpSpMkLst>
        </pc:grpChg>
        <pc:picChg chg="del mod">
          <ac:chgData name="Guangpu Li" userId="a9ffafd1-861d-4b38-b633-c19304a1f8fb" providerId="ADAL" clId="{4C830F57-30B3-481E-98AD-39489010C9B5}" dt="2019-10-25T02:08:10.733" v="57182" actId="478"/>
          <ac:picMkLst>
            <pc:docMk/>
            <pc:sldMk cId="1137998179" sldId="408"/>
            <ac:picMk id="6" creationId="{9FEC2B64-214A-4021-BEB1-DA23AC03A625}"/>
          </ac:picMkLst>
        </pc:picChg>
        <pc:picChg chg="add mod">
          <ac:chgData name="Guangpu Li" userId="a9ffafd1-861d-4b38-b633-c19304a1f8fb" providerId="ADAL" clId="{4C830F57-30B3-481E-98AD-39489010C9B5}" dt="2019-10-26T01:08:52.310" v="62458" actId="1076"/>
          <ac:picMkLst>
            <pc:docMk/>
            <pc:sldMk cId="1137998179" sldId="408"/>
            <ac:picMk id="9" creationId="{B7F7C402-E803-489A-B92F-EB9FB635829D}"/>
          </ac:picMkLst>
        </pc:picChg>
        <pc:picChg chg="del">
          <ac:chgData name="Guangpu Li" userId="a9ffafd1-861d-4b38-b633-c19304a1f8fb" providerId="ADAL" clId="{4C830F57-30B3-481E-98AD-39489010C9B5}" dt="2019-10-22T18:37:47.463" v="46676" actId="478"/>
          <ac:picMkLst>
            <pc:docMk/>
            <pc:sldMk cId="1137998179" sldId="408"/>
            <ac:picMk id="22" creationId="{37190ADD-270D-4A68-AA29-9B0ABE0A05BC}"/>
          </ac:picMkLst>
        </pc:picChg>
        <pc:picChg chg="add del mod">
          <ac:chgData name="Guangpu Li" userId="a9ffafd1-861d-4b38-b633-c19304a1f8fb" providerId="ADAL" clId="{4C830F57-30B3-481E-98AD-39489010C9B5}" dt="2019-10-25T04:40:23.130" v="58015" actId="478"/>
          <ac:picMkLst>
            <pc:docMk/>
            <pc:sldMk cId="1137998179" sldId="408"/>
            <ac:picMk id="3074" creationId="{1B25417E-E080-463C-A49B-61678DE16A04}"/>
          </ac:picMkLst>
        </pc:picChg>
        <pc:picChg chg="add mod">
          <ac:chgData name="Guangpu Li" userId="a9ffafd1-861d-4b38-b633-c19304a1f8fb" providerId="ADAL" clId="{4C830F57-30B3-481E-98AD-39489010C9B5}" dt="2019-10-25T04:42:55.147" v="58020" actId="1076"/>
          <ac:picMkLst>
            <pc:docMk/>
            <pc:sldMk cId="1137998179" sldId="408"/>
            <ac:picMk id="3076" creationId="{61A37E5D-CB32-4CE8-B944-7D535C20AA76}"/>
          </ac:picMkLst>
        </pc:picChg>
        <pc:cxnChg chg="add mod">
          <ac:chgData name="Guangpu Li" userId="a9ffafd1-861d-4b38-b633-c19304a1f8fb" providerId="ADAL" clId="{4C830F57-30B3-481E-98AD-39489010C9B5}" dt="2019-10-25T02:08:40.365" v="57188" actId="14100"/>
          <ac:cxnSpMkLst>
            <pc:docMk/>
            <pc:sldMk cId="1137998179" sldId="408"/>
            <ac:cxnSpMk id="11" creationId="{F4F9A31E-3683-4E20-8AF5-F39916DE06FA}"/>
          </ac:cxnSpMkLst>
        </pc:cxnChg>
      </pc:sldChg>
      <pc:sldChg chg="addSp delSp modSp add del ord delAnim modAnim addCm modCm modNotesTx">
        <pc:chgData name="Guangpu Li" userId="a9ffafd1-861d-4b38-b633-c19304a1f8fb" providerId="ADAL" clId="{4C830F57-30B3-481E-98AD-39489010C9B5}" dt="2019-10-26T02:32:32.377" v="62737" actId="2696"/>
        <pc:sldMkLst>
          <pc:docMk/>
          <pc:sldMk cId="834819943" sldId="409"/>
        </pc:sldMkLst>
        <pc:spChg chg="add mod">
          <ac:chgData name="Guangpu Li" userId="a9ffafd1-861d-4b38-b633-c19304a1f8fb" providerId="ADAL" clId="{4C830F57-30B3-481E-98AD-39489010C9B5}" dt="2019-10-22T18:50:52.559" v="46790" actId="1076"/>
          <ac:spMkLst>
            <pc:docMk/>
            <pc:sldMk cId="834819943" sldId="409"/>
            <ac:spMk id="2" creationId="{F150018C-1907-475E-ADEB-7E033F5AE09D}"/>
          </ac:spMkLst>
        </pc:spChg>
        <pc:spChg chg="mod">
          <ac:chgData name="Guangpu Li" userId="a9ffafd1-861d-4b38-b633-c19304a1f8fb" providerId="ADAL" clId="{4C830F57-30B3-481E-98AD-39489010C9B5}" dt="2019-10-25T02:57:07.717" v="57454" actId="20577"/>
          <ac:spMkLst>
            <pc:docMk/>
            <pc:sldMk cId="834819943" sldId="409"/>
            <ac:spMk id="7" creationId="{471F7729-2D67-42E8-97AE-3DDF9B56ABE2}"/>
          </ac:spMkLst>
        </pc:spChg>
        <pc:spChg chg="mod">
          <ac:chgData name="Guangpu Li" userId="a9ffafd1-861d-4b38-b633-c19304a1f8fb" providerId="ADAL" clId="{4C830F57-30B3-481E-98AD-39489010C9B5}" dt="2019-10-22T18:49:16.612" v="46766" actId="20577"/>
          <ac:spMkLst>
            <pc:docMk/>
            <pc:sldMk cId="834819943" sldId="409"/>
            <ac:spMk id="10" creationId="{6BABAF10-E43B-4320-853D-ECD8473F1C0C}"/>
          </ac:spMkLst>
        </pc:spChg>
        <pc:spChg chg="mod">
          <ac:chgData name="Guangpu Li" userId="a9ffafd1-861d-4b38-b633-c19304a1f8fb" providerId="ADAL" clId="{4C830F57-30B3-481E-98AD-39489010C9B5}" dt="2019-10-22T18:48:46.548" v="46752" actId="1076"/>
          <ac:spMkLst>
            <pc:docMk/>
            <pc:sldMk cId="834819943" sldId="409"/>
            <ac:spMk id="23" creationId="{67D399C4-96E7-4F0E-87AF-71F80F5944DE}"/>
          </ac:spMkLst>
        </pc:spChg>
        <pc:spChg chg="mod">
          <ac:chgData name="Guangpu Li" userId="a9ffafd1-861d-4b38-b633-c19304a1f8fb" providerId="ADAL" clId="{4C830F57-30B3-481E-98AD-39489010C9B5}" dt="2019-10-22T18:49:28.113" v="46778" actId="20577"/>
          <ac:spMkLst>
            <pc:docMk/>
            <pc:sldMk cId="834819943" sldId="409"/>
            <ac:spMk id="26" creationId="{62C62600-24EA-4F80-9709-EC1A2A83052A}"/>
          </ac:spMkLst>
        </pc:spChg>
        <pc:spChg chg="add mod">
          <ac:chgData name="Guangpu Li" userId="a9ffafd1-861d-4b38-b633-c19304a1f8fb" providerId="ADAL" clId="{4C830F57-30B3-481E-98AD-39489010C9B5}" dt="2019-10-22T18:34:38.462" v="46666" actId="1076"/>
          <ac:spMkLst>
            <pc:docMk/>
            <pc:sldMk cId="834819943" sldId="409"/>
            <ac:spMk id="28" creationId="{EFE102BD-3556-445C-A0DE-387BFE18B7BE}"/>
          </ac:spMkLst>
        </pc:spChg>
        <pc:spChg chg="add mod">
          <ac:chgData name="Guangpu Li" userId="a9ffafd1-861d-4b38-b633-c19304a1f8fb" providerId="ADAL" clId="{4C830F57-30B3-481E-98AD-39489010C9B5}" dt="2019-10-22T18:51:05.046" v="46791" actId="14100"/>
          <ac:spMkLst>
            <pc:docMk/>
            <pc:sldMk cId="834819943" sldId="409"/>
            <ac:spMk id="32" creationId="{56493D38-1554-4C9C-8215-E86D9553C7B5}"/>
          </ac:spMkLst>
        </pc:spChg>
        <pc:spChg chg="add mod">
          <ac:chgData name="Guangpu Li" userId="a9ffafd1-861d-4b38-b633-c19304a1f8fb" providerId="ADAL" clId="{4C830F57-30B3-481E-98AD-39489010C9B5}" dt="2019-10-22T19:18:07.033" v="47099" actId="20577"/>
          <ac:spMkLst>
            <pc:docMk/>
            <pc:sldMk cId="834819943" sldId="409"/>
            <ac:spMk id="33" creationId="{955B6EE5-4789-4433-BA1F-B02088378B84}"/>
          </ac:spMkLst>
        </pc:spChg>
        <pc:graphicFrameChg chg="add del mod">
          <ac:chgData name="Guangpu Li" userId="a9ffafd1-861d-4b38-b633-c19304a1f8fb" providerId="ADAL" clId="{4C830F57-30B3-481E-98AD-39489010C9B5}" dt="2019-10-22T18:48:38.358" v="46749" actId="478"/>
          <ac:graphicFrameMkLst>
            <pc:docMk/>
            <pc:sldMk cId="834819943" sldId="409"/>
            <ac:graphicFrameMk id="25" creationId="{E16D907B-E7AE-4CA0-99F7-29E25A93FE3F}"/>
          </ac:graphicFrameMkLst>
        </pc:graphicFrameChg>
        <pc:graphicFrameChg chg="add mod modGraphic">
          <ac:chgData name="Guangpu Li" userId="a9ffafd1-861d-4b38-b633-c19304a1f8fb" providerId="ADAL" clId="{4C830F57-30B3-481E-98AD-39489010C9B5}" dt="2019-10-25T01:34:08.136" v="56943" actId="1076"/>
          <ac:graphicFrameMkLst>
            <pc:docMk/>
            <pc:sldMk cId="834819943" sldId="409"/>
            <ac:graphicFrameMk id="31" creationId="{9E5F4C29-344E-469A-A607-F719365F2FAB}"/>
          </ac:graphicFrameMkLst>
        </pc:graphicFrameChg>
        <pc:picChg chg="del">
          <ac:chgData name="Guangpu Li" userId="a9ffafd1-861d-4b38-b633-c19304a1f8fb" providerId="ADAL" clId="{4C830F57-30B3-481E-98AD-39489010C9B5}" dt="2019-10-22T18:37:37.004" v="46674" actId="478"/>
          <ac:picMkLst>
            <pc:docMk/>
            <pc:sldMk cId="834819943" sldId="409"/>
            <ac:picMk id="20" creationId="{F8507A35-E422-44ED-92CD-AB62053E1BCA}"/>
          </ac:picMkLst>
        </pc:picChg>
        <pc:picChg chg="add">
          <ac:chgData name="Guangpu Li" userId="a9ffafd1-861d-4b38-b633-c19304a1f8fb" providerId="ADAL" clId="{4C830F57-30B3-481E-98AD-39489010C9B5}" dt="2019-10-22T18:37:57.169" v="46679"/>
          <ac:picMkLst>
            <pc:docMk/>
            <pc:sldMk cId="834819943" sldId="409"/>
            <ac:picMk id="29" creationId="{E8C939C9-0F41-45C6-8C08-B85CCF82CA9F}"/>
          </ac:picMkLst>
        </pc:picChg>
        <pc:cxnChg chg="mod">
          <ac:chgData name="Guangpu Li" userId="a9ffafd1-861d-4b38-b633-c19304a1f8fb" providerId="ADAL" clId="{4C830F57-30B3-481E-98AD-39489010C9B5}" dt="2019-10-25T01:33:45.352" v="56940" actId="208"/>
          <ac:cxnSpMkLst>
            <pc:docMk/>
            <pc:sldMk cId="834819943" sldId="409"/>
            <ac:cxnSpMk id="8" creationId="{01E90C0E-147B-4F5C-A9DE-AE5BDE5356EB}"/>
          </ac:cxnSpMkLst>
        </pc:cxnChg>
        <pc:cxnChg chg="mod">
          <ac:chgData name="Guangpu Li" userId="a9ffafd1-861d-4b38-b633-c19304a1f8fb" providerId="ADAL" clId="{4C830F57-30B3-481E-98AD-39489010C9B5}" dt="2019-10-25T01:33:45.352" v="56940" actId="208"/>
          <ac:cxnSpMkLst>
            <pc:docMk/>
            <pc:sldMk cId="834819943" sldId="409"/>
            <ac:cxnSpMk id="9" creationId="{87FBE36B-A3E3-4E03-9177-0BDEE03E19A7}"/>
          </ac:cxnSpMkLst>
        </pc:cxnChg>
      </pc:sldChg>
      <pc:sldChg chg="addSp delSp modSp add del ord modAnim modNotesTx">
        <pc:chgData name="Guangpu Li" userId="a9ffafd1-861d-4b38-b633-c19304a1f8fb" providerId="ADAL" clId="{4C830F57-30B3-481E-98AD-39489010C9B5}" dt="2019-10-26T02:32:32.368" v="62736" actId="2696"/>
        <pc:sldMkLst>
          <pc:docMk/>
          <pc:sldMk cId="3700391561" sldId="410"/>
        </pc:sldMkLst>
        <pc:spChg chg="mod">
          <ac:chgData name="Guangpu Li" userId="a9ffafd1-861d-4b38-b633-c19304a1f8fb" providerId="ADAL" clId="{4C830F57-30B3-481E-98AD-39489010C9B5}" dt="2019-10-24T16:34:12.990" v="56408" actId="1076"/>
          <ac:spMkLst>
            <pc:docMk/>
            <pc:sldMk cId="3700391561" sldId="410"/>
            <ac:spMk id="6" creationId="{179A75E9-32FF-43AA-91B0-E63F85952237}"/>
          </ac:spMkLst>
        </pc:spChg>
        <pc:spChg chg="mod">
          <ac:chgData name="Guangpu Li" userId="a9ffafd1-861d-4b38-b633-c19304a1f8fb" providerId="ADAL" clId="{4C830F57-30B3-481E-98AD-39489010C9B5}" dt="2019-10-22T19:13:09.194" v="47097" actId="20577"/>
          <ac:spMkLst>
            <pc:docMk/>
            <pc:sldMk cId="3700391561" sldId="410"/>
            <ac:spMk id="18" creationId="{6B1EE3DC-576C-483E-B34C-FD90F49A0C03}"/>
          </ac:spMkLst>
        </pc:spChg>
        <pc:picChg chg="del">
          <ac:chgData name="Guangpu Li" userId="a9ffafd1-861d-4b38-b633-c19304a1f8fb" providerId="ADAL" clId="{4C830F57-30B3-481E-98AD-39489010C9B5}" dt="2019-10-22T18:37:40.426" v="46675" actId="478"/>
          <ac:picMkLst>
            <pc:docMk/>
            <pc:sldMk cId="3700391561" sldId="410"/>
            <ac:picMk id="7" creationId="{B9A19BB9-1543-4020-863F-C38C1E2B4888}"/>
          </ac:picMkLst>
        </pc:picChg>
        <pc:picChg chg="add">
          <ac:chgData name="Guangpu Li" userId="a9ffafd1-861d-4b38-b633-c19304a1f8fb" providerId="ADAL" clId="{4C830F57-30B3-481E-98AD-39489010C9B5}" dt="2019-10-22T18:37:55.901" v="46678"/>
          <ac:picMkLst>
            <pc:docMk/>
            <pc:sldMk cId="3700391561" sldId="410"/>
            <ac:picMk id="19" creationId="{DA1A3EE9-802A-45E3-AEB1-6C29E39F1CF8}"/>
          </ac:picMkLst>
        </pc:picChg>
      </pc:sldChg>
      <pc:sldChg chg="addSp delSp modSp add del addCm modCm modNotesTx">
        <pc:chgData name="Guangpu Li" userId="a9ffafd1-861d-4b38-b633-c19304a1f8fb" providerId="ADAL" clId="{4C830F57-30B3-481E-98AD-39489010C9B5}" dt="2019-10-27T23:40:12.704" v="65951" actId="2696"/>
        <pc:sldMkLst>
          <pc:docMk/>
          <pc:sldMk cId="1668622283" sldId="411"/>
        </pc:sldMkLst>
        <pc:spChg chg="mod">
          <ac:chgData name="Guangpu Li" userId="a9ffafd1-861d-4b38-b633-c19304a1f8fb" providerId="ADAL" clId="{4C830F57-30B3-481E-98AD-39489010C9B5}" dt="2019-10-27T04:07:30.065" v="64966" actId="20577"/>
          <ac:spMkLst>
            <pc:docMk/>
            <pc:sldMk cId="1668622283" sldId="411"/>
            <ac:spMk id="3" creationId="{D5671237-502B-49B6-86C7-2FC227B94C34}"/>
          </ac:spMkLst>
        </pc:spChg>
        <pc:spChg chg="mod">
          <ac:chgData name="Guangpu Li" userId="a9ffafd1-861d-4b38-b633-c19304a1f8fb" providerId="ADAL" clId="{4C830F57-30B3-481E-98AD-39489010C9B5}" dt="2019-10-27T04:06:47.478" v="64959"/>
          <ac:spMkLst>
            <pc:docMk/>
            <pc:sldMk cId="1668622283" sldId="411"/>
            <ac:spMk id="7" creationId="{471F7729-2D67-42E8-97AE-3DDF9B56ABE2}"/>
          </ac:spMkLst>
        </pc:spChg>
        <pc:grpChg chg="add del">
          <ac:chgData name="Guangpu Li" userId="a9ffafd1-861d-4b38-b633-c19304a1f8fb" providerId="ADAL" clId="{4C830F57-30B3-481E-98AD-39489010C9B5}" dt="2019-10-26T01:10:16.978" v="62490" actId="478"/>
          <ac:grpSpMkLst>
            <pc:docMk/>
            <pc:sldMk cId="1668622283" sldId="411"/>
            <ac:grpSpMk id="5" creationId="{6619158F-DD9E-41AE-816E-EC8EDFB9E4AF}"/>
          </ac:grpSpMkLst>
        </pc:grpChg>
        <pc:grpChg chg="add">
          <ac:chgData name="Guangpu Li" userId="a9ffafd1-861d-4b38-b633-c19304a1f8fb" providerId="ADAL" clId="{4C830F57-30B3-481E-98AD-39489010C9B5}" dt="2019-10-26T01:11:18.716" v="62520"/>
          <ac:grpSpMkLst>
            <pc:docMk/>
            <pc:sldMk cId="1668622283" sldId="411"/>
            <ac:grpSpMk id="9" creationId="{F40F3FE5-5121-422E-AA49-BAD03FF062EC}"/>
          </ac:grpSpMkLst>
        </pc:grpChg>
        <pc:picChg chg="mod">
          <ac:chgData name="Guangpu Li" userId="a9ffafd1-861d-4b38-b633-c19304a1f8fb" providerId="ADAL" clId="{4C830F57-30B3-481E-98AD-39489010C9B5}" dt="2019-10-26T02:52:25.392" v="63395" actId="1076"/>
          <ac:picMkLst>
            <pc:docMk/>
            <pc:sldMk cId="1668622283" sldId="411"/>
            <ac:picMk id="2" creationId="{859D7304-A4EB-42F6-A16A-F9299EF1C029}"/>
          </ac:picMkLst>
        </pc:picChg>
      </pc:sldChg>
      <pc:sldChg chg="addSp delSp modSp add del addAnim delAnim modAnim addCm delCm modCm modNotesTx">
        <pc:chgData name="Guangpu Li" userId="a9ffafd1-861d-4b38-b633-c19304a1f8fb" providerId="ADAL" clId="{4C830F57-30B3-481E-98AD-39489010C9B5}" dt="2019-10-28T14:19:58.042" v="68359" actId="20577"/>
        <pc:sldMkLst>
          <pc:docMk/>
          <pc:sldMk cId="3604018162" sldId="412"/>
        </pc:sldMkLst>
        <pc:spChg chg="add mod">
          <ac:chgData name="Guangpu Li" userId="a9ffafd1-861d-4b38-b633-c19304a1f8fb" providerId="ADAL" clId="{4C830F57-30B3-481E-98AD-39489010C9B5}" dt="2019-10-28T03:21:32.049" v="67439" actId="1076"/>
          <ac:spMkLst>
            <pc:docMk/>
            <pc:sldMk cId="3604018162" sldId="412"/>
            <ac:spMk id="2" creationId="{AF94DA2D-DA2D-48A4-8628-A1642D03472D}"/>
          </ac:spMkLst>
        </pc:spChg>
        <pc:spChg chg="del">
          <ac:chgData name="Guangpu Li" userId="a9ffafd1-861d-4b38-b633-c19304a1f8fb" providerId="ADAL" clId="{4C830F57-30B3-481E-98AD-39489010C9B5}" dt="2019-10-22T23:06:09.642" v="47527" actId="478"/>
          <ac:spMkLst>
            <pc:docMk/>
            <pc:sldMk cId="3604018162" sldId="412"/>
            <ac:spMk id="4" creationId="{18EEC2D1-E9CF-4C61-9DE7-A1BA2AAB636F}"/>
          </ac:spMkLst>
        </pc:spChg>
        <pc:spChg chg="del">
          <ac:chgData name="Guangpu Li" userId="a9ffafd1-861d-4b38-b633-c19304a1f8fb" providerId="ADAL" clId="{4C830F57-30B3-481E-98AD-39489010C9B5}" dt="2019-10-22T23:06:09.642" v="47527" actId="478"/>
          <ac:spMkLst>
            <pc:docMk/>
            <pc:sldMk cId="3604018162" sldId="412"/>
            <ac:spMk id="5" creationId="{98165952-2A11-4DB1-892C-E73354BE03C4}"/>
          </ac:spMkLst>
        </pc:spChg>
        <pc:spChg chg="del">
          <ac:chgData name="Guangpu Li" userId="a9ffafd1-861d-4b38-b633-c19304a1f8fb" providerId="ADAL" clId="{4C830F57-30B3-481E-98AD-39489010C9B5}" dt="2019-10-22T23:06:09.642" v="47527" actId="478"/>
          <ac:spMkLst>
            <pc:docMk/>
            <pc:sldMk cId="3604018162" sldId="412"/>
            <ac:spMk id="6" creationId="{8AFCA9DE-30ED-4C7E-B659-187EFCACFC57}"/>
          </ac:spMkLst>
        </pc:spChg>
        <pc:spChg chg="mod">
          <ac:chgData name="Guangpu Li" userId="a9ffafd1-861d-4b38-b633-c19304a1f8fb" providerId="ADAL" clId="{4C830F57-30B3-481E-98AD-39489010C9B5}" dt="2019-10-22T23:29:14.355" v="47589" actId="20577"/>
          <ac:spMkLst>
            <pc:docMk/>
            <pc:sldMk cId="3604018162" sldId="412"/>
            <ac:spMk id="7" creationId="{471F7729-2D67-42E8-97AE-3DDF9B56ABE2}"/>
          </ac:spMkLst>
        </pc:spChg>
        <pc:spChg chg="del">
          <ac:chgData name="Guangpu Li" userId="a9ffafd1-861d-4b38-b633-c19304a1f8fb" providerId="ADAL" clId="{4C830F57-30B3-481E-98AD-39489010C9B5}" dt="2019-10-22T23:06:09.642" v="47527" actId="478"/>
          <ac:spMkLst>
            <pc:docMk/>
            <pc:sldMk cId="3604018162" sldId="412"/>
            <ac:spMk id="8" creationId="{E196C008-0684-4955-B45D-65EB3C0241C4}"/>
          </ac:spMkLst>
        </pc:spChg>
        <pc:spChg chg="del">
          <ac:chgData name="Guangpu Li" userId="a9ffafd1-861d-4b38-b633-c19304a1f8fb" providerId="ADAL" clId="{4C830F57-30B3-481E-98AD-39489010C9B5}" dt="2019-10-22T23:06:09.642" v="47527" actId="478"/>
          <ac:spMkLst>
            <pc:docMk/>
            <pc:sldMk cId="3604018162" sldId="412"/>
            <ac:spMk id="18" creationId="{7C14C139-F737-423A-ACE0-9CA8625D186C}"/>
          </ac:spMkLst>
        </pc:spChg>
        <pc:spChg chg="del">
          <ac:chgData name="Guangpu Li" userId="a9ffafd1-861d-4b38-b633-c19304a1f8fb" providerId="ADAL" clId="{4C830F57-30B3-481E-98AD-39489010C9B5}" dt="2019-10-22T23:06:09.642" v="47527" actId="478"/>
          <ac:spMkLst>
            <pc:docMk/>
            <pc:sldMk cId="3604018162" sldId="412"/>
            <ac:spMk id="20" creationId="{A0BE303B-5224-44D1-ABBA-A2295D3268E2}"/>
          </ac:spMkLst>
        </pc:spChg>
        <pc:spChg chg="del">
          <ac:chgData name="Guangpu Li" userId="a9ffafd1-861d-4b38-b633-c19304a1f8fb" providerId="ADAL" clId="{4C830F57-30B3-481E-98AD-39489010C9B5}" dt="2019-10-22T23:06:15.495" v="47530" actId="478"/>
          <ac:spMkLst>
            <pc:docMk/>
            <pc:sldMk cId="3604018162" sldId="412"/>
            <ac:spMk id="22" creationId="{649FAC57-5D18-422D-8F5A-539712350755}"/>
          </ac:spMkLst>
        </pc:spChg>
        <pc:spChg chg="mod">
          <ac:chgData name="Guangpu Li" userId="a9ffafd1-861d-4b38-b633-c19304a1f8fb" providerId="ADAL" clId="{4C830F57-30B3-481E-98AD-39489010C9B5}" dt="2019-10-28T03:20:50.907" v="67426" actId="1076"/>
          <ac:spMkLst>
            <pc:docMk/>
            <pc:sldMk cId="3604018162" sldId="412"/>
            <ac:spMk id="23" creationId="{5589F998-1FF2-465C-8D96-082ED85BFC31}"/>
          </ac:spMkLst>
        </pc:spChg>
        <pc:spChg chg="del">
          <ac:chgData name="Guangpu Li" userId="a9ffafd1-861d-4b38-b633-c19304a1f8fb" providerId="ADAL" clId="{4C830F57-30B3-481E-98AD-39489010C9B5}" dt="2019-10-22T23:06:18.433" v="47531" actId="478"/>
          <ac:spMkLst>
            <pc:docMk/>
            <pc:sldMk cId="3604018162" sldId="412"/>
            <ac:spMk id="25" creationId="{BAC51159-5109-4F25-828B-359BCA2F32AA}"/>
          </ac:spMkLst>
        </pc:spChg>
        <pc:spChg chg="del">
          <ac:chgData name="Guangpu Li" userId="a9ffafd1-861d-4b38-b633-c19304a1f8fb" providerId="ADAL" clId="{4C830F57-30B3-481E-98AD-39489010C9B5}" dt="2019-10-22T23:06:09.642" v="47527" actId="478"/>
          <ac:spMkLst>
            <pc:docMk/>
            <pc:sldMk cId="3604018162" sldId="412"/>
            <ac:spMk id="26" creationId="{F511D02E-0A8C-4092-B8AB-E1E9BA771E8F}"/>
          </ac:spMkLst>
        </pc:spChg>
        <pc:spChg chg="add mod">
          <ac:chgData name="Guangpu Li" userId="a9ffafd1-861d-4b38-b633-c19304a1f8fb" providerId="ADAL" clId="{4C830F57-30B3-481E-98AD-39489010C9B5}" dt="2019-10-28T03:21:19.727" v="67434" actId="1076"/>
          <ac:spMkLst>
            <pc:docMk/>
            <pc:sldMk cId="3604018162" sldId="412"/>
            <ac:spMk id="27" creationId="{C5535962-5E12-4497-A2A8-E8F9BDAE3BC2}"/>
          </ac:spMkLst>
        </pc:spChg>
        <pc:spChg chg="del">
          <ac:chgData name="Guangpu Li" userId="a9ffafd1-861d-4b38-b633-c19304a1f8fb" providerId="ADAL" clId="{4C830F57-30B3-481E-98AD-39489010C9B5}" dt="2019-10-22T23:06:09.642" v="47527" actId="478"/>
          <ac:spMkLst>
            <pc:docMk/>
            <pc:sldMk cId="3604018162" sldId="412"/>
            <ac:spMk id="31" creationId="{1C2D2424-FA71-4FDE-93BB-E098913A99B8}"/>
          </ac:spMkLst>
        </pc:spChg>
        <pc:spChg chg="add mod">
          <ac:chgData name="Guangpu Li" userId="a9ffafd1-861d-4b38-b633-c19304a1f8fb" providerId="ADAL" clId="{4C830F57-30B3-481E-98AD-39489010C9B5}" dt="2019-10-28T03:21:19.727" v="67434" actId="1076"/>
          <ac:spMkLst>
            <pc:docMk/>
            <pc:sldMk cId="3604018162" sldId="412"/>
            <ac:spMk id="33" creationId="{66C47F9A-6464-44E3-8BEC-A30CE50784AF}"/>
          </ac:spMkLst>
        </pc:spChg>
        <pc:spChg chg="add mod">
          <ac:chgData name="Guangpu Li" userId="a9ffafd1-861d-4b38-b633-c19304a1f8fb" providerId="ADAL" clId="{4C830F57-30B3-481E-98AD-39489010C9B5}" dt="2019-10-28T03:21:19.727" v="67434" actId="1076"/>
          <ac:spMkLst>
            <pc:docMk/>
            <pc:sldMk cId="3604018162" sldId="412"/>
            <ac:spMk id="34" creationId="{A7C206F0-DF64-4B3A-8F9E-79A92AABACE8}"/>
          </ac:spMkLst>
        </pc:spChg>
        <pc:spChg chg="add del mod">
          <ac:chgData name="Guangpu Li" userId="a9ffafd1-861d-4b38-b633-c19304a1f8fb" providerId="ADAL" clId="{4C830F57-30B3-481E-98AD-39489010C9B5}" dt="2019-10-28T03:20:57.550" v="67427" actId="478"/>
          <ac:spMkLst>
            <pc:docMk/>
            <pc:sldMk cId="3604018162" sldId="412"/>
            <ac:spMk id="36" creationId="{632B99C0-B5AA-41C9-825F-F5E6F7854684}"/>
          </ac:spMkLst>
        </pc:spChg>
        <pc:spChg chg="add del mod">
          <ac:chgData name="Guangpu Li" userId="a9ffafd1-861d-4b38-b633-c19304a1f8fb" providerId="ADAL" clId="{4C830F57-30B3-481E-98AD-39489010C9B5}" dt="2019-10-28T03:20:59.912" v="67428" actId="478"/>
          <ac:spMkLst>
            <pc:docMk/>
            <pc:sldMk cId="3604018162" sldId="412"/>
            <ac:spMk id="37" creationId="{6C1E2500-A3B2-4CD3-8A4C-39CA8840D022}"/>
          </ac:spMkLst>
        </pc:spChg>
        <pc:spChg chg="add del mod">
          <ac:chgData name="Guangpu Li" userId="a9ffafd1-861d-4b38-b633-c19304a1f8fb" providerId="ADAL" clId="{4C830F57-30B3-481E-98AD-39489010C9B5}" dt="2019-10-28T03:21:01.618" v="67429" actId="478"/>
          <ac:spMkLst>
            <pc:docMk/>
            <pc:sldMk cId="3604018162" sldId="412"/>
            <ac:spMk id="42" creationId="{13301B79-079D-4AAC-A3EB-D83E09625FDC}"/>
          </ac:spMkLst>
        </pc:spChg>
        <pc:spChg chg="add mod">
          <ac:chgData name="Guangpu Li" userId="a9ffafd1-861d-4b38-b633-c19304a1f8fb" providerId="ADAL" clId="{4C830F57-30B3-481E-98AD-39489010C9B5}" dt="2019-10-28T03:21:19.727" v="67434" actId="1076"/>
          <ac:spMkLst>
            <pc:docMk/>
            <pc:sldMk cId="3604018162" sldId="412"/>
            <ac:spMk id="43" creationId="{2F0A7E2B-7DAD-4F62-B7A6-192727C25CB4}"/>
          </ac:spMkLst>
        </pc:spChg>
        <pc:spChg chg="add mod">
          <ac:chgData name="Guangpu Li" userId="a9ffafd1-861d-4b38-b633-c19304a1f8fb" providerId="ADAL" clId="{4C830F57-30B3-481E-98AD-39489010C9B5}" dt="2019-10-28T03:21:19.727" v="67434" actId="1076"/>
          <ac:spMkLst>
            <pc:docMk/>
            <pc:sldMk cId="3604018162" sldId="412"/>
            <ac:spMk id="44" creationId="{ABC6605D-96B1-4932-B896-C14929BF2691}"/>
          </ac:spMkLst>
        </pc:spChg>
        <pc:spChg chg="add mod">
          <ac:chgData name="Guangpu Li" userId="a9ffafd1-861d-4b38-b633-c19304a1f8fb" providerId="ADAL" clId="{4C830F57-30B3-481E-98AD-39489010C9B5}" dt="2019-10-28T03:21:19.727" v="67434" actId="1076"/>
          <ac:spMkLst>
            <pc:docMk/>
            <pc:sldMk cId="3604018162" sldId="412"/>
            <ac:spMk id="45" creationId="{A5B7A5C5-6504-41AE-8020-247A22D876A2}"/>
          </ac:spMkLst>
        </pc:spChg>
        <pc:spChg chg="add del mod">
          <ac:chgData name="Guangpu Li" userId="a9ffafd1-861d-4b38-b633-c19304a1f8fb" providerId="ADAL" clId="{4C830F57-30B3-481E-98AD-39489010C9B5}" dt="2019-10-28T03:21:03.892" v="67431" actId="478"/>
          <ac:spMkLst>
            <pc:docMk/>
            <pc:sldMk cId="3604018162" sldId="412"/>
            <ac:spMk id="49" creationId="{37871214-86FD-40CE-925A-AEE8D526F6D6}"/>
          </ac:spMkLst>
        </pc:spChg>
        <pc:spChg chg="add mod">
          <ac:chgData name="Guangpu Li" userId="a9ffafd1-861d-4b38-b633-c19304a1f8fb" providerId="ADAL" clId="{4C830F57-30B3-481E-98AD-39489010C9B5}" dt="2019-10-28T03:34:15.113" v="67754" actId="1076"/>
          <ac:spMkLst>
            <pc:docMk/>
            <pc:sldMk cId="3604018162" sldId="412"/>
            <ac:spMk id="51" creationId="{2199BFEF-9F7C-4891-8835-425978C30066}"/>
          </ac:spMkLst>
        </pc:spChg>
        <pc:spChg chg="add del mod">
          <ac:chgData name="Guangpu Li" userId="a9ffafd1-861d-4b38-b633-c19304a1f8fb" providerId="ADAL" clId="{4C830F57-30B3-481E-98AD-39489010C9B5}" dt="2019-10-28T03:21:05.654" v="67433" actId="478"/>
          <ac:spMkLst>
            <pc:docMk/>
            <pc:sldMk cId="3604018162" sldId="412"/>
            <ac:spMk id="54" creationId="{A45C7CDC-F3BF-403F-8A12-F75042E8A9A6}"/>
          </ac:spMkLst>
        </pc:spChg>
        <pc:spChg chg="add mod">
          <ac:chgData name="Guangpu Li" userId="a9ffafd1-861d-4b38-b633-c19304a1f8fb" providerId="ADAL" clId="{4C830F57-30B3-481E-98AD-39489010C9B5}" dt="2019-10-28T03:34:51.366" v="67762" actId="1076"/>
          <ac:spMkLst>
            <pc:docMk/>
            <pc:sldMk cId="3604018162" sldId="412"/>
            <ac:spMk id="55" creationId="{642F9E15-E13D-4356-9420-AD90C14B28AE}"/>
          </ac:spMkLst>
        </pc:spChg>
        <pc:spChg chg="add mod">
          <ac:chgData name="Guangpu Li" userId="a9ffafd1-861d-4b38-b633-c19304a1f8fb" providerId="ADAL" clId="{4C830F57-30B3-481E-98AD-39489010C9B5}" dt="2019-10-28T03:34:43.717" v="67759" actId="1076"/>
          <ac:spMkLst>
            <pc:docMk/>
            <pc:sldMk cId="3604018162" sldId="412"/>
            <ac:spMk id="56" creationId="{CA272ED5-4DA6-457F-A9D6-7B2D2B213C45}"/>
          </ac:spMkLst>
        </pc:spChg>
        <pc:spChg chg="add del mod">
          <ac:chgData name="Guangpu Li" userId="a9ffafd1-861d-4b38-b633-c19304a1f8fb" providerId="ADAL" clId="{4C830F57-30B3-481E-98AD-39489010C9B5}" dt="2019-10-22T23:36:04.841" v="47670" actId="478"/>
          <ac:spMkLst>
            <pc:docMk/>
            <pc:sldMk cId="3604018162" sldId="412"/>
            <ac:spMk id="56" creationId="{D0CA0EBA-CEBF-44BD-B48A-5FF79744147F}"/>
          </ac:spMkLst>
        </pc:spChg>
        <pc:spChg chg="add mod">
          <ac:chgData name="Guangpu Li" userId="a9ffafd1-861d-4b38-b633-c19304a1f8fb" providerId="ADAL" clId="{4C830F57-30B3-481E-98AD-39489010C9B5}" dt="2019-10-28T03:34:49.627" v="67761" actId="1076"/>
          <ac:spMkLst>
            <pc:docMk/>
            <pc:sldMk cId="3604018162" sldId="412"/>
            <ac:spMk id="57" creationId="{E2F00A3C-1C9D-4982-8D0D-961F92A145B9}"/>
          </ac:spMkLst>
        </pc:spChg>
        <pc:spChg chg="add del mod">
          <ac:chgData name="Guangpu Li" userId="a9ffafd1-861d-4b38-b633-c19304a1f8fb" providerId="ADAL" clId="{4C830F57-30B3-481E-98AD-39489010C9B5}" dt="2019-10-22T23:36:46.997" v="47679" actId="478"/>
          <ac:spMkLst>
            <pc:docMk/>
            <pc:sldMk cId="3604018162" sldId="412"/>
            <ac:spMk id="58" creationId="{6867663C-592C-4A99-8DFD-D6A429C51238}"/>
          </ac:spMkLst>
        </pc:spChg>
        <pc:spChg chg="add del mod">
          <ac:chgData name="Guangpu Li" userId="a9ffafd1-861d-4b38-b633-c19304a1f8fb" providerId="ADAL" clId="{4C830F57-30B3-481E-98AD-39489010C9B5}" dt="2019-10-28T03:29:02.153" v="67498" actId="478"/>
          <ac:spMkLst>
            <pc:docMk/>
            <pc:sldMk cId="3604018162" sldId="412"/>
            <ac:spMk id="65" creationId="{331B4A82-A7CB-433F-807C-61202B76017F}"/>
          </ac:spMkLst>
        </pc:spChg>
        <pc:spChg chg="add del mod">
          <ac:chgData name="Guangpu Li" userId="a9ffafd1-861d-4b38-b633-c19304a1f8fb" providerId="ADAL" clId="{4C830F57-30B3-481E-98AD-39489010C9B5}" dt="2019-10-28T03:23:03.191" v="67453" actId="478"/>
          <ac:spMkLst>
            <pc:docMk/>
            <pc:sldMk cId="3604018162" sldId="412"/>
            <ac:spMk id="66" creationId="{FEE2BE39-FABD-49D1-9DAD-B69D85EC6FB8}"/>
          </ac:spMkLst>
        </pc:spChg>
        <pc:spChg chg="add mod">
          <ac:chgData name="Guangpu Li" userId="a9ffafd1-861d-4b38-b633-c19304a1f8fb" providerId="ADAL" clId="{4C830F57-30B3-481E-98AD-39489010C9B5}" dt="2019-10-23T02:58:57.438" v="54720" actId="20577"/>
          <ac:spMkLst>
            <pc:docMk/>
            <pc:sldMk cId="3604018162" sldId="412"/>
            <ac:spMk id="76" creationId="{E994BF81-39E7-4D2B-91A6-6B70D4097305}"/>
          </ac:spMkLst>
        </pc:spChg>
        <pc:spChg chg="add mod">
          <ac:chgData name="Guangpu Li" userId="a9ffafd1-861d-4b38-b633-c19304a1f8fb" providerId="ADAL" clId="{4C830F57-30B3-481E-98AD-39489010C9B5}" dt="2019-10-23T02:58:47.162" v="54709" actId="1076"/>
          <ac:spMkLst>
            <pc:docMk/>
            <pc:sldMk cId="3604018162" sldId="412"/>
            <ac:spMk id="2048" creationId="{CC4F607A-7D80-4C44-9606-98F3EB4CA191}"/>
          </ac:spMkLst>
        </pc:spChg>
        <pc:grpChg chg="add mod">
          <ac:chgData name="Guangpu Li" userId="a9ffafd1-861d-4b38-b633-c19304a1f8fb" providerId="ADAL" clId="{4C830F57-30B3-481E-98AD-39489010C9B5}" dt="2019-10-28T03:27:54.479" v="67484" actId="14100"/>
          <ac:grpSpMkLst>
            <pc:docMk/>
            <pc:sldMk cId="3604018162" sldId="412"/>
            <ac:grpSpMk id="11" creationId="{1F8B436A-46BB-4DF8-8E8D-DB8DDFB41FC0}"/>
          </ac:grpSpMkLst>
        </pc:grpChg>
        <pc:grpChg chg="add del">
          <ac:chgData name="Guangpu Li" userId="a9ffafd1-861d-4b38-b633-c19304a1f8fb" providerId="ADAL" clId="{4C830F57-30B3-481E-98AD-39489010C9B5}" dt="2019-10-26T01:10:18.521" v="62491" actId="478"/>
          <ac:grpSpMkLst>
            <pc:docMk/>
            <pc:sldMk cId="3604018162" sldId="412"/>
            <ac:grpSpMk id="31" creationId="{52E507DF-65AB-4157-B2AC-3D5AE48C56D5}"/>
          </ac:grpSpMkLst>
        </pc:grpChg>
        <pc:grpChg chg="add">
          <ac:chgData name="Guangpu Li" userId="a9ffafd1-861d-4b38-b633-c19304a1f8fb" providerId="ADAL" clId="{4C830F57-30B3-481E-98AD-39489010C9B5}" dt="2019-10-26T01:11:19.666" v="62521"/>
          <ac:grpSpMkLst>
            <pc:docMk/>
            <pc:sldMk cId="3604018162" sldId="412"/>
            <ac:grpSpMk id="39" creationId="{1724EDB5-503D-427E-ADE0-5BA7C3778F01}"/>
          </ac:grpSpMkLst>
        </pc:grpChg>
        <pc:graphicFrameChg chg="mod modGraphic">
          <ac:chgData name="Guangpu Li" userId="a9ffafd1-861d-4b38-b633-c19304a1f8fb" providerId="ADAL" clId="{4C830F57-30B3-481E-98AD-39489010C9B5}" dt="2019-10-28T03:20:50.907" v="67426" actId="1076"/>
          <ac:graphicFrameMkLst>
            <pc:docMk/>
            <pc:sldMk cId="3604018162" sldId="412"/>
            <ac:graphicFrameMk id="21" creationId="{8DD42FE9-263D-47D7-B8AA-265FFB771914}"/>
          </ac:graphicFrameMkLst>
        </pc:graphicFrameChg>
        <pc:picChg chg="del">
          <ac:chgData name="Guangpu Li" userId="a9ffafd1-861d-4b38-b633-c19304a1f8fb" providerId="ADAL" clId="{4C830F57-30B3-481E-98AD-39489010C9B5}" dt="2019-10-22T23:06:19.490" v="47533" actId="478"/>
          <ac:picMkLst>
            <pc:docMk/>
            <pc:sldMk cId="3604018162" sldId="412"/>
            <ac:picMk id="28" creationId="{4E061106-4355-4D58-85D8-A699F9154E9B}"/>
          </ac:picMkLst>
        </pc:picChg>
        <pc:picChg chg="del mod">
          <ac:chgData name="Guangpu Li" userId="a9ffafd1-861d-4b38-b633-c19304a1f8fb" providerId="ADAL" clId="{4C830F57-30B3-481E-98AD-39489010C9B5}" dt="2019-10-22T23:50:43.625" v="47808" actId="478"/>
          <ac:picMkLst>
            <pc:docMk/>
            <pc:sldMk cId="3604018162" sldId="412"/>
            <ac:picMk id="29" creationId="{49CC7B4B-6DA0-420B-9D75-4DD8DBBEEE00}"/>
          </ac:picMkLst>
        </pc:picChg>
        <pc:picChg chg="del">
          <ac:chgData name="Guangpu Li" userId="a9ffafd1-861d-4b38-b633-c19304a1f8fb" providerId="ADAL" clId="{4C830F57-30B3-481E-98AD-39489010C9B5}" dt="2019-10-22T23:06:09.642" v="47527" actId="478"/>
          <ac:picMkLst>
            <pc:docMk/>
            <pc:sldMk cId="3604018162" sldId="412"/>
            <ac:picMk id="30" creationId="{381C4868-D5D3-4D6E-AFF5-65D418AF0F69}"/>
          </ac:picMkLst>
        </pc:picChg>
        <pc:picChg chg="del mod">
          <ac:chgData name="Guangpu Li" userId="a9ffafd1-861d-4b38-b633-c19304a1f8fb" providerId="ADAL" clId="{4C830F57-30B3-481E-98AD-39489010C9B5}" dt="2019-10-22T23:37:32.057" v="47689" actId="478"/>
          <ac:picMkLst>
            <pc:docMk/>
            <pc:sldMk cId="3604018162" sldId="412"/>
            <ac:picMk id="32" creationId="{0B898E12-DDDB-4D92-AC13-73A146AE2436}"/>
          </ac:picMkLst>
        </pc:picChg>
        <pc:picChg chg="add mod">
          <ac:chgData name="Guangpu Li" userId="a9ffafd1-861d-4b38-b633-c19304a1f8fb" providerId="ADAL" clId="{4C830F57-30B3-481E-98AD-39489010C9B5}" dt="2019-10-28T03:27:34.214" v="67478" actId="164"/>
          <ac:picMkLst>
            <pc:docMk/>
            <pc:sldMk cId="3604018162" sldId="412"/>
            <ac:picMk id="47" creationId="{F92BA248-E446-45D4-B843-483666FA9221}"/>
          </ac:picMkLst>
        </pc:picChg>
        <pc:picChg chg="add mod">
          <ac:chgData name="Guangpu Li" userId="a9ffafd1-861d-4b38-b633-c19304a1f8fb" providerId="ADAL" clId="{4C830F57-30B3-481E-98AD-39489010C9B5}" dt="2019-10-28T03:22:12.376" v="67443" actId="1076"/>
          <ac:picMkLst>
            <pc:docMk/>
            <pc:sldMk cId="3604018162" sldId="412"/>
            <ac:picMk id="63" creationId="{88BE761F-E586-4644-84DF-C477B1B7FAA3}"/>
          </ac:picMkLst>
        </pc:picChg>
        <pc:picChg chg="add del mod">
          <ac:chgData name="Guangpu Li" userId="a9ffafd1-861d-4b38-b633-c19304a1f8fb" providerId="ADAL" clId="{4C830F57-30B3-481E-98AD-39489010C9B5}" dt="2019-10-22T23:50:44.215" v="47809" actId="478"/>
          <ac:picMkLst>
            <pc:docMk/>
            <pc:sldMk cId="3604018162" sldId="412"/>
            <ac:picMk id="64" creationId="{86CD2BF2-4FC8-4DB1-AAB3-0B204748F0E3}"/>
          </ac:picMkLst>
        </pc:picChg>
        <pc:picChg chg="add del mod">
          <ac:chgData name="Guangpu Li" userId="a9ffafd1-861d-4b38-b633-c19304a1f8fb" providerId="ADAL" clId="{4C830F57-30B3-481E-98AD-39489010C9B5}" dt="2019-10-22T23:50:45.379" v="47811" actId="478"/>
          <ac:picMkLst>
            <pc:docMk/>
            <pc:sldMk cId="3604018162" sldId="412"/>
            <ac:picMk id="67" creationId="{7BCA1999-C4CE-4D02-AD9E-2D5E31F3E67F}"/>
          </ac:picMkLst>
        </pc:picChg>
        <pc:picChg chg="add del mod">
          <ac:chgData name="Guangpu Li" userId="a9ffafd1-861d-4b38-b633-c19304a1f8fb" providerId="ADAL" clId="{4C830F57-30B3-481E-98AD-39489010C9B5}" dt="2019-10-22T23:50:44.853" v="47810" actId="478"/>
          <ac:picMkLst>
            <pc:docMk/>
            <pc:sldMk cId="3604018162" sldId="412"/>
            <ac:picMk id="68" creationId="{BD65AC88-17BB-4255-B4C2-AAAF3C5162E3}"/>
          </ac:picMkLst>
        </pc:picChg>
        <pc:picChg chg="add del mod">
          <ac:chgData name="Guangpu Li" userId="a9ffafd1-861d-4b38-b633-c19304a1f8fb" providerId="ADAL" clId="{4C830F57-30B3-481E-98AD-39489010C9B5}" dt="2019-10-28T03:34:21.912" v="67757" actId="478"/>
          <ac:picMkLst>
            <pc:docMk/>
            <pc:sldMk cId="3604018162" sldId="412"/>
            <ac:picMk id="72" creationId="{E97678AF-AA3C-4621-843D-1AE13B2DFDC3}"/>
          </ac:picMkLst>
        </pc:picChg>
        <pc:picChg chg="add del mod">
          <ac:chgData name="Guangpu Li" userId="a9ffafd1-861d-4b38-b633-c19304a1f8fb" providerId="ADAL" clId="{4C830F57-30B3-481E-98AD-39489010C9B5}" dt="2019-10-28T03:34:19.077" v="67755" actId="478"/>
          <ac:picMkLst>
            <pc:docMk/>
            <pc:sldMk cId="3604018162" sldId="412"/>
            <ac:picMk id="73" creationId="{36E24630-62C8-4BB9-952E-6F451D98BBB6}"/>
          </ac:picMkLst>
        </pc:picChg>
        <pc:picChg chg="add del mod">
          <ac:chgData name="Guangpu Li" userId="a9ffafd1-861d-4b38-b633-c19304a1f8fb" providerId="ADAL" clId="{4C830F57-30B3-481E-98AD-39489010C9B5}" dt="2019-10-28T03:34:21.324" v="67756" actId="478"/>
          <ac:picMkLst>
            <pc:docMk/>
            <pc:sldMk cId="3604018162" sldId="412"/>
            <ac:picMk id="74" creationId="{0870F23F-A5E9-4F26-8FC9-7F0C18FB1F80}"/>
          </ac:picMkLst>
        </pc:picChg>
        <pc:picChg chg="add mod">
          <ac:chgData name="Guangpu Li" userId="a9ffafd1-861d-4b38-b633-c19304a1f8fb" providerId="ADAL" clId="{4C830F57-30B3-481E-98AD-39489010C9B5}" dt="2019-10-28T03:27:54.479" v="67484" actId="14100"/>
          <ac:picMkLst>
            <pc:docMk/>
            <pc:sldMk cId="3604018162" sldId="412"/>
            <ac:picMk id="1026" creationId="{E8FDA128-1F25-46D4-B939-EC7FF159515E}"/>
          </ac:picMkLst>
        </pc:picChg>
        <pc:picChg chg="add mod">
          <ac:chgData name="Guangpu Li" userId="a9ffafd1-861d-4b38-b633-c19304a1f8fb" providerId="ADAL" clId="{4C830F57-30B3-481E-98AD-39489010C9B5}" dt="2019-10-28T03:27:34.214" v="67478" actId="164"/>
          <ac:picMkLst>
            <pc:docMk/>
            <pc:sldMk cId="3604018162" sldId="412"/>
            <ac:picMk id="1028" creationId="{A09699FE-B2D9-44DE-AF32-09A092A11DF4}"/>
          </ac:picMkLst>
        </pc:picChg>
        <pc:picChg chg="add del">
          <ac:chgData name="Guangpu Li" userId="a9ffafd1-861d-4b38-b633-c19304a1f8fb" providerId="ADAL" clId="{4C830F57-30B3-481E-98AD-39489010C9B5}" dt="2019-10-22T23:49:11.575" v="47802"/>
          <ac:picMkLst>
            <pc:docMk/>
            <pc:sldMk cId="3604018162" sldId="412"/>
            <ac:picMk id="2050" creationId="{1225280F-05A8-4E03-963B-5AD122C4D0CA}"/>
          </ac:picMkLst>
        </pc:picChg>
        <pc:picChg chg="add del">
          <ac:chgData name="Guangpu Li" userId="a9ffafd1-861d-4b38-b633-c19304a1f8fb" providerId="ADAL" clId="{4C830F57-30B3-481E-98AD-39489010C9B5}" dt="2019-10-22T23:49:39.164" v="47804"/>
          <ac:picMkLst>
            <pc:docMk/>
            <pc:sldMk cId="3604018162" sldId="412"/>
            <ac:picMk id="2052" creationId="{87FE1817-470F-4952-9C88-18043E91B03D}"/>
          </ac:picMkLst>
        </pc:picChg>
        <pc:picChg chg="add del mod">
          <ac:chgData name="Guangpu Li" userId="a9ffafd1-861d-4b38-b633-c19304a1f8fb" providerId="ADAL" clId="{4C830F57-30B3-481E-98AD-39489010C9B5}" dt="2019-10-22T23:50:13.396" v="47807" actId="478"/>
          <ac:picMkLst>
            <pc:docMk/>
            <pc:sldMk cId="3604018162" sldId="412"/>
            <ac:picMk id="2054" creationId="{3D90BF78-7310-4A75-8FA3-844C6548CBB7}"/>
          </ac:picMkLst>
        </pc:picChg>
        <pc:cxnChg chg="add del mod">
          <ac:chgData name="Guangpu Li" userId="a9ffafd1-861d-4b38-b633-c19304a1f8fb" providerId="ADAL" clId="{4C830F57-30B3-481E-98AD-39489010C9B5}" dt="2019-10-28T03:26:36.260" v="67464" actId="478"/>
          <ac:cxnSpMkLst>
            <pc:docMk/>
            <pc:sldMk cId="3604018162" sldId="412"/>
            <ac:cxnSpMk id="8" creationId="{ED54BA0F-6422-4666-A299-206DA49B0B52}"/>
          </ac:cxnSpMkLst>
        </pc:cxnChg>
        <pc:cxnChg chg="del">
          <ac:chgData name="Guangpu Li" userId="a9ffafd1-861d-4b38-b633-c19304a1f8fb" providerId="ADAL" clId="{4C830F57-30B3-481E-98AD-39489010C9B5}" dt="2019-10-22T23:06:09.642" v="47527" actId="478"/>
          <ac:cxnSpMkLst>
            <pc:docMk/>
            <pc:sldMk cId="3604018162" sldId="412"/>
            <ac:cxnSpMk id="9" creationId="{2949D8D0-EF6D-4B4B-8018-5E34D3A08A37}"/>
          </ac:cxnSpMkLst>
        </pc:cxnChg>
        <pc:cxnChg chg="del">
          <ac:chgData name="Guangpu Li" userId="a9ffafd1-861d-4b38-b633-c19304a1f8fb" providerId="ADAL" clId="{4C830F57-30B3-481E-98AD-39489010C9B5}" dt="2019-10-22T23:06:09.642" v="47527" actId="478"/>
          <ac:cxnSpMkLst>
            <pc:docMk/>
            <pc:sldMk cId="3604018162" sldId="412"/>
            <ac:cxnSpMk id="10" creationId="{C20E0339-CB33-47BB-BFF2-7B3447280475}"/>
          </ac:cxnSpMkLst>
        </pc:cxnChg>
        <pc:cxnChg chg="del">
          <ac:chgData name="Guangpu Li" userId="a9ffafd1-861d-4b38-b633-c19304a1f8fb" providerId="ADAL" clId="{4C830F57-30B3-481E-98AD-39489010C9B5}" dt="2019-10-22T23:06:09.642" v="47527" actId="478"/>
          <ac:cxnSpMkLst>
            <pc:docMk/>
            <pc:sldMk cId="3604018162" sldId="412"/>
            <ac:cxnSpMk id="12" creationId="{3850D260-F7D1-44F8-9C88-499EEB33B8C8}"/>
          </ac:cxnSpMkLst>
        </pc:cxnChg>
        <pc:cxnChg chg="add del mod">
          <ac:chgData name="Guangpu Li" userId="a9ffafd1-861d-4b38-b633-c19304a1f8fb" providerId="ADAL" clId="{4C830F57-30B3-481E-98AD-39489010C9B5}" dt="2019-10-28T03:21:34.533" v="67440" actId="14100"/>
          <ac:cxnSpMkLst>
            <pc:docMk/>
            <pc:sldMk cId="3604018162" sldId="412"/>
            <ac:cxnSpMk id="16" creationId="{D5E2D2EE-3ED2-4EED-B1FB-E0D78651F772}"/>
          </ac:cxnSpMkLst>
        </pc:cxnChg>
        <pc:cxnChg chg="mod">
          <ac:chgData name="Guangpu Li" userId="a9ffafd1-861d-4b38-b633-c19304a1f8fb" providerId="ADAL" clId="{4C830F57-30B3-481E-98AD-39489010C9B5}" dt="2019-10-28T03:21:19.727" v="67434" actId="1076"/>
          <ac:cxnSpMkLst>
            <pc:docMk/>
            <pc:sldMk cId="3604018162" sldId="412"/>
            <ac:cxnSpMk id="19" creationId="{A6F468D5-EFA9-42A5-87FE-1536E545E00A}"/>
          </ac:cxnSpMkLst>
        </pc:cxnChg>
        <pc:cxnChg chg="del">
          <ac:chgData name="Guangpu Li" userId="a9ffafd1-861d-4b38-b633-c19304a1f8fb" providerId="ADAL" clId="{4C830F57-30B3-481E-98AD-39489010C9B5}" dt="2019-10-22T23:29:16.757" v="47590" actId="478"/>
          <ac:cxnSpMkLst>
            <pc:docMk/>
            <pc:sldMk cId="3604018162" sldId="412"/>
            <ac:cxnSpMk id="24" creationId="{F0993914-3B75-4F00-8423-EBFE399F8B36}"/>
          </ac:cxnSpMkLst>
        </pc:cxnChg>
        <pc:cxnChg chg="add del mod">
          <ac:chgData name="Guangpu Li" userId="a9ffafd1-861d-4b38-b633-c19304a1f8fb" providerId="ADAL" clId="{4C830F57-30B3-481E-98AD-39489010C9B5}" dt="2019-10-22T23:35:34.578" v="47662" actId="478"/>
          <ac:cxnSpMkLst>
            <pc:docMk/>
            <pc:sldMk cId="3604018162" sldId="412"/>
            <ac:cxnSpMk id="35" creationId="{D8FCBEFB-E4E8-4411-9DE1-BA9EC736F364}"/>
          </ac:cxnSpMkLst>
        </pc:cxnChg>
        <pc:cxnChg chg="add mod">
          <ac:chgData name="Guangpu Li" userId="a9ffafd1-861d-4b38-b633-c19304a1f8fb" providerId="ADAL" clId="{4C830F57-30B3-481E-98AD-39489010C9B5}" dt="2019-10-28T03:21:19.727" v="67434" actId="1076"/>
          <ac:cxnSpMkLst>
            <pc:docMk/>
            <pc:sldMk cId="3604018162" sldId="412"/>
            <ac:cxnSpMk id="38" creationId="{0E33BA03-30D7-45EC-B4CF-42F82C63B205}"/>
          </ac:cxnSpMkLst>
        </pc:cxnChg>
        <pc:cxnChg chg="add del mod">
          <ac:chgData name="Guangpu Li" userId="a9ffafd1-861d-4b38-b633-c19304a1f8fb" providerId="ADAL" clId="{4C830F57-30B3-481E-98AD-39489010C9B5}" dt="2019-10-22T23:35:33.927" v="47661" actId="478"/>
          <ac:cxnSpMkLst>
            <pc:docMk/>
            <pc:sldMk cId="3604018162" sldId="412"/>
            <ac:cxnSpMk id="41" creationId="{558E05BB-348D-4A81-8992-63346675B2EC}"/>
          </ac:cxnSpMkLst>
        </pc:cxnChg>
        <pc:cxnChg chg="add mod">
          <ac:chgData name="Guangpu Li" userId="a9ffafd1-861d-4b38-b633-c19304a1f8fb" providerId="ADAL" clId="{4C830F57-30B3-481E-98AD-39489010C9B5}" dt="2019-10-28T03:27:54.479" v="67484" actId="14100"/>
          <ac:cxnSpMkLst>
            <pc:docMk/>
            <pc:sldMk cId="3604018162" sldId="412"/>
            <ac:cxnSpMk id="46" creationId="{F5280002-65B7-4121-B9BB-E16332E18367}"/>
          </ac:cxnSpMkLst>
        </pc:cxnChg>
        <pc:cxnChg chg="add del mod">
          <ac:chgData name="Guangpu Li" userId="a9ffafd1-861d-4b38-b633-c19304a1f8fb" providerId="ADAL" clId="{4C830F57-30B3-481E-98AD-39489010C9B5}" dt="2019-10-28T03:21:04.382" v="67432" actId="478"/>
          <ac:cxnSpMkLst>
            <pc:docMk/>
            <pc:sldMk cId="3604018162" sldId="412"/>
            <ac:cxnSpMk id="48" creationId="{5A04132B-B90E-46BE-8EE7-325C1EEAE960}"/>
          </ac:cxnSpMkLst>
        </pc:cxnChg>
        <pc:cxnChg chg="add mod">
          <ac:chgData name="Guangpu Li" userId="a9ffafd1-861d-4b38-b633-c19304a1f8fb" providerId="ADAL" clId="{4C830F57-30B3-481E-98AD-39489010C9B5}" dt="2019-10-28T03:27:54.479" v="67484" actId="14100"/>
          <ac:cxnSpMkLst>
            <pc:docMk/>
            <pc:sldMk cId="3604018162" sldId="412"/>
            <ac:cxnSpMk id="50" creationId="{E6322DA8-1097-4C5E-B828-EB6B0FC575A9}"/>
          </ac:cxnSpMkLst>
        </pc:cxnChg>
        <pc:cxnChg chg="add mod">
          <ac:chgData name="Guangpu Li" userId="a9ffafd1-861d-4b38-b633-c19304a1f8fb" providerId="ADAL" clId="{4C830F57-30B3-481E-98AD-39489010C9B5}" dt="2019-10-28T03:34:15.113" v="67754" actId="1076"/>
          <ac:cxnSpMkLst>
            <pc:docMk/>
            <pc:sldMk cId="3604018162" sldId="412"/>
            <ac:cxnSpMk id="52" creationId="{26C4B5AC-5539-49E1-95E6-2305E829BEDB}"/>
          </ac:cxnSpMkLst>
        </pc:cxnChg>
        <pc:cxnChg chg="add del mod">
          <ac:chgData name="Guangpu Li" userId="a9ffafd1-861d-4b38-b633-c19304a1f8fb" providerId="ADAL" clId="{4C830F57-30B3-481E-98AD-39489010C9B5}" dt="2019-10-28T03:21:03.211" v="67430" actId="478"/>
          <ac:cxnSpMkLst>
            <pc:docMk/>
            <pc:sldMk cId="3604018162" sldId="412"/>
            <ac:cxnSpMk id="53" creationId="{DBCA1434-7BB7-4275-8618-AE3C114CCD9A}"/>
          </ac:cxnSpMkLst>
        </pc:cxnChg>
        <pc:cxnChg chg="add del mod">
          <ac:chgData name="Guangpu Li" userId="a9ffafd1-861d-4b38-b633-c19304a1f8fb" providerId="ADAL" clId="{4C830F57-30B3-481E-98AD-39489010C9B5}" dt="2019-10-22T23:36:04.841" v="47670" actId="478"/>
          <ac:cxnSpMkLst>
            <pc:docMk/>
            <pc:sldMk cId="3604018162" sldId="412"/>
            <ac:cxnSpMk id="55" creationId="{4372833F-2709-4190-A386-EDFF25167CAD}"/>
          </ac:cxnSpMkLst>
        </pc:cxnChg>
        <pc:cxnChg chg="add mod">
          <ac:chgData name="Guangpu Li" userId="a9ffafd1-861d-4b38-b633-c19304a1f8fb" providerId="ADAL" clId="{4C830F57-30B3-481E-98AD-39489010C9B5}" dt="2019-10-28T03:22:14.605" v="67444" actId="14100"/>
          <ac:cxnSpMkLst>
            <pc:docMk/>
            <pc:sldMk cId="3604018162" sldId="412"/>
            <ac:cxnSpMk id="61" creationId="{10F3CCB2-86C5-4F7C-BBA7-85379C07F5D3}"/>
          </ac:cxnSpMkLst>
        </pc:cxnChg>
      </pc:sldChg>
      <pc:sldChg chg="addSp delSp modSp add del ord modNotesTx">
        <pc:chgData name="Guangpu Li" userId="a9ffafd1-861d-4b38-b633-c19304a1f8fb" providerId="ADAL" clId="{4C830F57-30B3-481E-98AD-39489010C9B5}" dt="2019-10-27T23:40:17.434" v="65962"/>
        <pc:sldMkLst>
          <pc:docMk/>
          <pc:sldMk cId="2638780279" sldId="413"/>
        </pc:sldMkLst>
        <pc:spChg chg="mod">
          <ac:chgData name="Guangpu Li" userId="a9ffafd1-861d-4b38-b633-c19304a1f8fb" providerId="ADAL" clId="{4C830F57-30B3-481E-98AD-39489010C9B5}" dt="2019-10-24T04:07:05.570" v="56306" actId="20577"/>
          <ac:spMkLst>
            <pc:docMk/>
            <pc:sldMk cId="2638780279" sldId="413"/>
            <ac:spMk id="3" creationId="{EF24A8D3-15AB-4E65-8BA2-DF14B7EA8404}"/>
          </ac:spMkLst>
        </pc:spChg>
        <pc:grpChg chg="add del">
          <ac:chgData name="Guangpu Li" userId="a9ffafd1-861d-4b38-b633-c19304a1f8fb" providerId="ADAL" clId="{4C830F57-30B3-481E-98AD-39489010C9B5}" dt="2019-10-26T01:10:19.769" v="62492" actId="478"/>
          <ac:grpSpMkLst>
            <pc:docMk/>
            <pc:sldMk cId="2638780279" sldId="413"/>
            <ac:grpSpMk id="4" creationId="{17E6CE23-FDDD-4E7D-9AFF-7B7A217D04A1}"/>
          </ac:grpSpMkLst>
        </pc:grpChg>
        <pc:grpChg chg="add">
          <ac:chgData name="Guangpu Li" userId="a9ffafd1-861d-4b38-b633-c19304a1f8fb" providerId="ADAL" clId="{4C830F57-30B3-481E-98AD-39489010C9B5}" dt="2019-10-26T01:11:20.567" v="62522"/>
          <ac:grpSpMkLst>
            <pc:docMk/>
            <pc:sldMk cId="2638780279" sldId="413"/>
            <ac:grpSpMk id="8" creationId="{9F2CC6C8-6EF1-4FCD-AE73-C92988C9A694}"/>
          </ac:grpSpMkLst>
        </pc:grpChg>
      </pc:sldChg>
      <pc:sldChg chg="add del ord">
        <pc:chgData name="Guangpu Li" userId="a9ffafd1-861d-4b38-b633-c19304a1f8fb" providerId="ADAL" clId="{4C830F57-30B3-481E-98AD-39489010C9B5}" dt="2019-10-26T02:32:32.327" v="62726" actId="2696"/>
        <pc:sldMkLst>
          <pc:docMk/>
          <pc:sldMk cId="777645032" sldId="414"/>
        </pc:sldMkLst>
      </pc:sldChg>
      <pc:sldChg chg="addSp delSp modSp add del modAnim addCm delCm modCm modNotesTx">
        <pc:chgData name="Guangpu Li" userId="a9ffafd1-861d-4b38-b633-c19304a1f8fb" providerId="ADAL" clId="{4C830F57-30B3-481E-98AD-39489010C9B5}" dt="2019-10-28T04:01:07.216" v="68312" actId="20577"/>
        <pc:sldMkLst>
          <pc:docMk/>
          <pc:sldMk cId="1835430801" sldId="415"/>
        </pc:sldMkLst>
        <pc:spChg chg="mod">
          <ac:chgData name="Guangpu Li" userId="a9ffafd1-861d-4b38-b633-c19304a1f8fb" providerId="ADAL" clId="{4C830F57-30B3-481E-98AD-39489010C9B5}" dt="2019-10-26T02:48:29.952" v="63281" actId="1076"/>
          <ac:spMkLst>
            <pc:docMk/>
            <pc:sldMk cId="1835430801" sldId="415"/>
            <ac:spMk id="3" creationId="{59EFC8A6-DD7F-437C-A746-29BFC6DDD8D7}"/>
          </ac:spMkLst>
        </pc:spChg>
        <pc:spChg chg="mod">
          <ac:chgData name="Guangpu Li" userId="a9ffafd1-861d-4b38-b633-c19304a1f8fb" providerId="ADAL" clId="{4C830F57-30B3-481E-98AD-39489010C9B5}" dt="2019-10-27T05:14:41.219" v="65928" actId="20577"/>
          <ac:spMkLst>
            <pc:docMk/>
            <pc:sldMk cId="1835430801" sldId="415"/>
            <ac:spMk id="4" creationId="{01A11D35-EED4-49B6-9289-A8B71D92C04F}"/>
          </ac:spMkLst>
        </pc:spChg>
        <pc:spChg chg="del mod">
          <ac:chgData name="Guangpu Li" userId="a9ffafd1-861d-4b38-b633-c19304a1f8fb" providerId="ADAL" clId="{4C830F57-30B3-481E-98AD-39489010C9B5}" dt="2019-10-25T03:51:25.591" v="57651" actId="478"/>
          <ac:spMkLst>
            <pc:docMk/>
            <pc:sldMk cId="1835430801" sldId="415"/>
            <ac:spMk id="6" creationId="{E7FC8D0E-DE3C-4BB2-AE89-C655EA360D1B}"/>
          </ac:spMkLst>
        </pc:spChg>
        <pc:spChg chg="add mod">
          <ac:chgData name="Guangpu Li" userId="a9ffafd1-861d-4b38-b633-c19304a1f8fb" providerId="ADAL" clId="{4C830F57-30B3-481E-98AD-39489010C9B5}" dt="2019-10-21T15:14:26.451" v="36360" actId="20577"/>
          <ac:spMkLst>
            <pc:docMk/>
            <pc:sldMk cId="1835430801" sldId="415"/>
            <ac:spMk id="8" creationId="{FDFAEAAD-0084-4808-9DA7-A2A99AE1B526}"/>
          </ac:spMkLst>
        </pc:spChg>
        <pc:spChg chg="add mod">
          <ac:chgData name="Guangpu Li" userId="a9ffafd1-861d-4b38-b633-c19304a1f8fb" providerId="ADAL" clId="{4C830F57-30B3-481E-98AD-39489010C9B5}" dt="2019-10-21T18:29:25.266" v="39803" actId="20577"/>
          <ac:spMkLst>
            <pc:docMk/>
            <pc:sldMk cId="1835430801" sldId="415"/>
            <ac:spMk id="9" creationId="{FE0A625A-1676-46BF-BFBF-46542278709B}"/>
          </ac:spMkLst>
        </pc:spChg>
        <pc:spChg chg="add mod">
          <ac:chgData name="Guangpu Li" userId="a9ffafd1-861d-4b38-b633-c19304a1f8fb" providerId="ADAL" clId="{4C830F57-30B3-481E-98AD-39489010C9B5}" dt="2019-10-26T02:48:34.971" v="63282" actId="1076"/>
          <ac:spMkLst>
            <pc:docMk/>
            <pc:sldMk cId="1835430801" sldId="415"/>
            <ac:spMk id="10" creationId="{251FFD43-EF80-46E2-AADD-13941F8AA8C3}"/>
          </ac:spMkLst>
        </pc:spChg>
        <pc:spChg chg="mod">
          <ac:chgData name="Guangpu Li" userId="a9ffafd1-861d-4b38-b633-c19304a1f8fb" providerId="ADAL" clId="{4C830F57-30B3-481E-98AD-39489010C9B5}" dt="2019-10-26T02:48:34.971" v="63282" actId="1076"/>
          <ac:spMkLst>
            <pc:docMk/>
            <pc:sldMk cId="1835430801" sldId="415"/>
            <ac:spMk id="17" creationId="{47907590-A0E3-4302-A4EB-EFD2630E23FC}"/>
          </ac:spMkLst>
        </pc:spChg>
        <pc:grpChg chg="add del">
          <ac:chgData name="Guangpu Li" userId="a9ffafd1-861d-4b38-b633-c19304a1f8fb" providerId="ADAL" clId="{4C830F57-30B3-481E-98AD-39489010C9B5}" dt="2019-10-26T01:10:21.056" v="62493" actId="478"/>
          <ac:grpSpMkLst>
            <pc:docMk/>
            <pc:sldMk cId="1835430801" sldId="415"/>
            <ac:grpSpMk id="11" creationId="{4BA76E89-3096-4244-9AB9-66497EB3E9F3}"/>
          </ac:grpSpMkLst>
        </pc:grpChg>
        <pc:grpChg chg="add">
          <ac:chgData name="Guangpu Li" userId="a9ffafd1-861d-4b38-b633-c19304a1f8fb" providerId="ADAL" clId="{4C830F57-30B3-481E-98AD-39489010C9B5}" dt="2019-10-26T01:11:21.486" v="62523"/>
          <ac:grpSpMkLst>
            <pc:docMk/>
            <pc:sldMk cId="1835430801" sldId="415"/>
            <ac:grpSpMk id="14" creationId="{78143B80-9A79-40A4-90CC-31E2F3B3369F}"/>
          </ac:grpSpMkLst>
        </pc:grpChg>
      </pc:sldChg>
      <pc:sldChg chg="addSp modSp add del ord modAnim addCm modCm modNotesTx">
        <pc:chgData name="Guangpu Li" userId="a9ffafd1-861d-4b38-b633-c19304a1f8fb" providerId="ADAL" clId="{4C830F57-30B3-481E-98AD-39489010C9B5}" dt="2019-10-26T02:32:32.359" v="62733" actId="2696"/>
        <pc:sldMkLst>
          <pc:docMk/>
          <pc:sldMk cId="189658357" sldId="416"/>
        </pc:sldMkLst>
        <pc:spChg chg="mod">
          <ac:chgData name="Guangpu Li" userId="a9ffafd1-861d-4b38-b633-c19304a1f8fb" providerId="ADAL" clId="{4C830F57-30B3-481E-98AD-39489010C9B5}" dt="2019-10-24T17:55:04.368" v="56538" actId="1076"/>
          <ac:spMkLst>
            <pc:docMk/>
            <pc:sldMk cId="189658357" sldId="416"/>
            <ac:spMk id="3" creationId="{59EFC8A6-DD7F-437C-A746-29BFC6DDD8D7}"/>
          </ac:spMkLst>
        </pc:spChg>
        <pc:spChg chg="mod">
          <ac:chgData name="Guangpu Li" userId="a9ffafd1-861d-4b38-b633-c19304a1f8fb" providerId="ADAL" clId="{4C830F57-30B3-481E-98AD-39489010C9B5}" dt="2019-10-21T15:18:39.125" v="36425" actId="164"/>
          <ac:spMkLst>
            <pc:docMk/>
            <pc:sldMk cId="189658357" sldId="416"/>
            <ac:spMk id="9" creationId="{F8080599-1414-4A88-82D7-8EC0CB6C2AEF}"/>
          </ac:spMkLst>
        </pc:spChg>
        <pc:spChg chg="mod">
          <ac:chgData name="Guangpu Li" userId="a9ffafd1-861d-4b38-b633-c19304a1f8fb" providerId="ADAL" clId="{4C830F57-30B3-481E-98AD-39489010C9B5}" dt="2019-10-21T15:19:18.720" v="36436" actId="164"/>
          <ac:spMkLst>
            <pc:docMk/>
            <pc:sldMk cId="189658357" sldId="416"/>
            <ac:spMk id="10" creationId="{B4781F36-A918-49C7-9344-35752FF73542}"/>
          </ac:spMkLst>
        </pc:spChg>
        <pc:spChg chg="mod">
          <ac:chgData name="Guangpu Li" userId="a9ffafd1-861d-4b38-b633-c19304a1f8fb" providerId="ADAL" clId="{4C830F57-30B3-481E-98AD-39489010C9B5}" dt="2019-10-21T15:19:18.720" v="36436" actId="164"/>
          <ac:spMkLst>
            <pc:docMk/>
            <pc:sldMk cId="189658357" sldId="416"/>
            <ac:spMk id="11" creationId="{AC40244E-F1BA-4373-BEE1-B6EA92C6673E}"/>
          </ac:spMkLst>
        </pc:spChg>
        <pc:spChg chg="mod">
          <ac:chgData name="Guangpu Li" userId="a9ffafd1-861d-4b38-b633-c19304a1f8fb" providerId="ADAL" clId="{4C830F57-30B3-481E-98AD-39489010C9B5}" dt="2019-10-21T15:19:18.720" v="36436" actId="164"/>
          <ac:spMkLst>
            <pc:docMk/>
            <pc:sldMk cId="189658357" sldId="416"/>
            <ac:spMk id="12" creationId="{FCB41DC2-CE29-4391-A0E5-E29AEF5309F6}"/>
          </ac:spMkLst>
        </pc:spChg>
        <pc:spChg chg="add mod">
          <ac:chgData name="Guangpu Li" userId="a9ffafd1-861d-4b38-b633-c19304a1f8fb" providerId="ADAL" clId="{4C830F57-30B3-481E-98AD-39489010C9B5}" dt="2019-10-21T15:18:48.930" v="36428" actId="1076"/>
          <ac:spMkLst>
            <pc:docMk/>
            <pc:sldMk cId="189658357" sldId="416"/>
            <ac:spMk id="13" creationId="{3F49298B-9FA1-4FC0-975B-B6AA49102FF1}"/>
          </ac:spMkLst>
        </pc:spChg>
        <pc:spChg chg="add mod">
          <ac:chgData name="Guangpu Li" userId="a9ffafd1-861d-4b38-b633-c19304a1f8fb" providerId="ADAL" clId="{4C830F57-30B3-481E-98AD-39489010C9B5}" dt="2019-10-21T15:18:22.146" v="36422" actId="14100"/>
          <ac:spMkLst>
            <pc:docMk/>
            <pc:sldMk cId="189658357" sldId="416"/>
            <ac:spMk id="14" creationId="{D750E995-8286-446F-9ACB-AE6F545F42ED}"/>
          </ac:spMkLst>
        </pc:spChg>
        <pc:spChg chg="add mod">
          <ac:chgData name="Guangpu Li" userId="a9ffafd1-861d-4b38-b633-c19304a1f8fb" providerId="ADAL" clId="{4C830F57-30B3-481E-98AD-39489010C9B5}" dt="2019-10-21T15:20:07.512" v="36447" actId="20577"/>
          <ac:spMkLst>
            <pc:docMk/>
            <pc:sldMk cId="189658357" sldId="416"/>
            <ac:spMk id="15" creationId="{6173BC5C-F78F-4964-8ECD-21768701C516}"/>
          </ac:spMkLst>
        </pc:spChg>
        <pc:grpChg chg="add mod">
          <ac:chgData name="Guangpu Li" userId="a9ffafd1-861d-4b38-b633-c19304a1f8fb" providerId="ADAL" clId="{4C830F57-30B3-481E-98AD-39489010C9B5}" dt="2019-10-21T15:18:46.059" v="36427" actId="1076"/>
          <ac:grpSpMkLst>
            <pc:docMk/>
            <pc:sldMk cId="189658357" sldId="416"/>
            <ac:grpSpMk id="2" creationId="{E37D721E-083B-443F-8A1B-75F6BE4DA592}"/>
          </ac:grpSpMkLst>
        </pc:grpChg>
        <pc:grpChg chg="add mod">
          <ac:chgData name="Guangpu Li" userId="a9ffafd1-861d-4b38-b633-c19304a1f8fb" providerId="ADAL" clId="{4C830F57-30B3-481E-98AD-39489010C9B5}" dt="2019-10-21T15:19:32.832" v="36438" actId="1076"/>
          <ac:grpSpMkLst>
            <pc:docMk/>
            <pc:sldMk cId="189658357" sldId="416"/>
            <ac:grpSpMk id="4" creationId="{873E8746-644D-4EAB-BA50-829FE50E0291}"/>
          </ac:grpSpMkLst>
        </pc:grpChg>
        <pc:graphicFrameChg chg="mod">
          <ac:chgData name="Guangpu Li" userId="a9ffafd1-861d-4b38-b633-c19304a1f8fb" providerId="ADAL" clId="{4C830F57-30B3-481E-98AD-39489010C9B5}" dt="2019-10-21T15:18:41.151" v="36426"/>
          <ac:graphicFrameMkLst>
            <pc:docMk/>
            <pc:sldMk cId="189658357" sldId="416"/>
            <ac:graphicFrameMk id="5" creationId="{B2A2CD4D-5EF6-4FF0-8A26-F27204527B09}"/>
          </ac:graphicFrameMkLst>
        </pc:graphicFrameChg>
        <pc:graphicFrameChg chg="mod">
          <ac:chgData name="Guangpu Li" userId="a9ffafd1-861d-4b38-b633-c19304a1f8fb" providerId="ADAL" clId="{4C830F57-30B3-481E-98AD-39489010C9B5}" dt="2019-10-21T15:19:20.896" v="36437"/>
          <ac:graphicFrameMkLst>
            <pc:docMk/>
            <pc:sldMk cId="189658357" sldId="416"/>
            <ac:graphicFrameMk id="6" creationId="{9D659B0F-2023-4F8A-A3B4-FD8006EDA0DA}"/>
          </ac:graphicFrameMkLst>
        </pc:graphicFrameChg>
      </pc:sldChg>
      <pc:sldChg chg="addSp delSp modSp add del mod delAnim modAnim addCm delCm modCm modNotesTx">
        <pc:chgData name="Guangpu Li" userId="a9ffafd1-861d-4b38-b633-c19304a1f8fb" providerId="ADAL" clId="{4C830F57-30B3-481E-98AD-39489010C9B5}" dt="2019-10-28T03:48:31.841" v="68172" actId="20577"/>
        <pc:sldMkLst>
          <pc:docMk/>
          <pc:sldMk cId="413875331" sldId="417"/>
        </pc:sldMkLst>
        <pc:spChg chg="add del mod">
          <ac:chgData name="Guangpu Li" userId="a9ffafd1-861d-4b38-b633-c19304a1f8fb" providerId="ADAL" clId="{4C830F57-30B3-481E-98AD-39489010C9B5}" dt="2019-10-26T14:47:10.332" v="64259" actId="478"/>
          <ac:spMkLst>
            <pc:docMk/>
            <pc:sldMk cId="413875331" sldId="417"/>
            <ac:spMk id="2" creationId="{4D48E82E-71C1-40C9-AA76-E76761963D65}"/>
          </ac:spMkLst>
        </pc:spChg>
        <pc:spChg chg="add del mod">
          <ac:chgData name="Guangpu Li" userId="a9ffafd1-861d-4b38-b633-c19304a1f8fb" providerId="ADAL" clId="{4C830F57-30B3-481E-98AD-39489010C9B5}" dt="2019-10-28T02:34:24.221" v="67043" actId="478"/>
          <ac:spMkLst>
            <pc:docMk/>
            <pc:sldMk cId="413875331" sldId="417"/>
            <ac:spMk id="3" creationId="{136D5F27-0132-434F-A83B-BED4FF937488}"/>
          </ac:spMkLst>
        </pc:spChg>
        <pc:spChg chg="del">
          <ac:chgData name="Guangpu Li" userId="a9ffafd1-861d-4b38-b633-c19304a1f8fb" providerId="ADAL" clId="{4C830F57-30B3-481E-98AD-39489010C9B5}" dt="2019-10-23T04:28:40.412" v="55505" actId="478"/>
          <ac:spMkLst>
            <pc:docMk/>
            <pc:sldMk cId="413875331" sldId="417"/>
            <ac:spMk id="3" creationId="{59EFC8A6-DD7F-437C-A746-29BFC6DDD8D7}"/>
          </ac:spMkLst>
        </pc:spChg>
        <pc:spChg chg="add mod">
          <ac:chgData name="Guangpu Li" userId="a9ffafd1-861d-4b38-b633-c19304a1f8fb" providerId="ADAL" clId="{4C830F57-30B3-481E-98AD-39489010C9B5}" dt="2019-10-25T16:05:21.273" v="62019" actId="14100"/>
          <ac:spMkLst>
            <pc:docMk/>
            <pc:sldMk cId="413875331" sldId="417"/>
            <ac:spMk id="4" creationId="{545C5DCE-8F20-4694-AE91-465DC7D16C3D}"/>
          </ac:spMkLst>
        </pc:spChg>
        <pc:spChg chg="add del mod">
          <ac:chgData name="Guangpu Li" userId="a9ffafd1-861d-4b38-b633-c19304a1f8fb" providerId="ADAL" clId="{4C830F57-30B3-481E-98AD-39489010C9B5}" dt="2019-10-24T18:00:01.312" v="56588" actId="478"/>
          <ac:spMkLst>
            <pc:docMk/>
            <pc:sldMk cId="413875331" sldId="417"/>
            <ac:spMk id="5" creationId="{BD859665-00DE-4761-99ED-9962B680E322}"/>
          </ac:spMkLst>
        </pc:spChg>
        <pc:spChg chg="add del mod">
          <ac:chgData name="Guangpu Li" userId="a9ffafd1-861d-4b38-b633-c19304a1f8fb" providerId="ADAL" clId="{4C830F57-30B3-481E-98AD-39489010C9B5}" dt="2019-10-24T18:00:03.799" v="56589" actId="478"/>
          <ac:spMkLst>
            <pc:docMk/>
            <pc:sldMk cId="413875331" sldId="417"/>
            <ac:spMk id="6" creationId="{E6DCFF86-BAD5-49B8-AD15-89814B6FA07A}"/>
          </ac:spMkLst>
        </pc:spChg>
        <pc:spChg chg="mod">
          <ac:chgData name="Guangpu Li" userId="a9ffafd1-861d-4b38-b633-c19304a1f8fb" providerId="ADAL" clId="{4C830F57-30B3-481E-98AD-39489010C9B5}" dt="2019-10-25T05:27:54.536" v="61337" actId="113"/>
          <ac:spMkLst>
            <pc:docMk/>
            <pc:sldMk cId="413875331" sldId="417"/>
            <ac:spMk id="7" creationId="{471F7729-2D67-42E8-97AE-3DDF9B56ABE2}"/>
          </ac:spMkLst>
        </pc:spChg>
        <pc:spChg chg="add del mod">
          <ac:chgData name="Guangpu Li" userId="a9ffafd1-861d-4b38-b633-c19304a1f8fb" providerId="ADAL" clId="{4C830F57-30B3-481E-98AD-39489010C9B5}" dt="2019-10-24T17:59:55.944" v="56585" actId="478"/>
          <ac:spMkLst>
            <pc:docMk/>
            <pc:sldMk cId="413875331" sldId="417"/>
            <ac:spMk id="8" creationId="{587C5B94-6C72-4BD5-B085-EB8FADE69F49}"/>
          </ac:spMkLst>
        </pc:spChg>
        <pc:spChg chg="add del mod">
          <ac:chgData name="Guangpu Li" userId="a9ffafd1-861d-4b38-b633-c19304a1f8fb" providerId="ADAL" clId="{4C830F57-30B3-481E-98AD-39489010C9B5}" dt="2019-10-25T04:27:56.747" v="57858" actId="478"/>
          <ac:spMkLst>
            <pc:docMk/>
            <pc:sldMk cId="413875331" sldId="417"/>
            <ac:spMk id="10" creationId="{37F95392-2719-4460-8A66-D6EECAB11989}"/>
          </ac:spMkLst>
        </pc:spChg>
        <pc:spChg chg="add mod">
          <ac:chgData name="Guangpu Li" userId="a9ffafd1-861d-4b38-b633-c19304a1f8fb" providerId="ADAL" clId="{4C830F57-30B3-481E-98AD-39489010C9B5}" dt="2019-10-28T02:35:00.652" v="67085" actId="20577"/>
          <ac:spMkLst>
            <pc:docMk/>
            <pc:sldMk cId="413875331" sldId="417"/>
            <ac:spMk id="11" creationId="{D8FD9358-5B58-4B7B-9DE7-A19ABA7556A7}"/>
          </ac:spMkLst>
        </pc:spChg>
        <pc:spChg chg="del mod">
          <ac:chgData name="Guangpu Li" userId="a9ffafd1-861d-4b38-b633-c19304a1f8fb" providerId="ADAL" clId="{4C830F57-30B3-481E-98AD-39489010C9B5}" dt="2019-10-23T04:12:06.085" v="55394" actId="478"/>
          <ac:spMkLst>
            <pc:docMk/>
            <pc:sldMk cId="413875331" sldId="417"/>
            <ac:spMk id="13" creationId="{F923D34F-B840-46B0-9BF8-DA0833E5F21F}"/>
          </ac:spMkLst>
        </pc:spChg>
        <pc:spChg chg="add del mod">
          <ac:chgData name="Guangpu Li" userId="a9ffafd1-861d-4b38-b633-c19304a1f8fb" providerId="ADAL" clId="{4C830F57-30B3-481E-98AD-39489010C9B5}" dt="2019-10-26T14:47:11.430" v="64260" actId="478"/>
          <ac:spMkLst>
            <pc:docMk/>
            <pc:sldMk cId="413875331" sldId="417"/>
            <ac:spMk id="15" creationId="{D30246A9-56B1-47B0-80E0-5CED99F24DC1}"/>
          </ac:spMkLst>
        </pc:spChg>
        <pc:grpChg chg="add del">
          <ac:chgData name="Guangpu Li" userId="a9ffafd1-861d-4b38-b633-c19304a1f8fb" providerId="ADAL" clId="{4C830F57-30B3-481E-98AD-39489010C9B5}" dt="2019-10-26T01:10:22.489" v="62494" actId="478"/>
          <ac:grpSpMkLst>
            <pc:docMk/>
            <pc:sldMk cId="413875331" sldId="417"/>
            <ac:grpSpMk id="9" creationId="{C42D323F-85E1-4B6F-B954-057DA2399702}"/>
          </ac:grpSpMkLst>
        </pc:grpChg>
        <pc:grpChg chg="add">
          <ac:chgData name="Guangpu Li" userId="a9ffafd1-861d-4b38-b633-c19304a1f8fb" providerId="ADAL" clId="{4C830F57-30B3-481E-98AD-39489010C9B5}" dt="2019-10-26T01:11:22.318" v="62524"/>
          <ac:grpSpMkLst>
            <pc:docMk/>
            <pc:sldMk cId="413875331" sldId="417"/>
            <ac:grpSpMk id="12" creationId="{CD3ED469-C2BC-414F-A9F9-881866780593}"/>
          </ac:grpSpMkLst>
        </pc:grpChg>
        <pc:graphicFrameChg chg="add del mod">
          <ac:chgData name="Guangpu Li" userId="a9ffafd1-861d-4b38-b633-c19304a1f8fb" providerId="ADAL" clId="{4C830F57-30B3-481E-98AD-39489010C9B5}" dt="2019-10-23T04:24:25.362" v="55460" actId="478"/>
          <ac:graphicFrameMkLst>
            <pc:docMk/>
            <pc:sldMk cId="413875331" sldId="417"/>
            <ac:graphicFrameMk id="5" creationId="{D8568DF8-7C53-42DA-BB92-F1F4C349C470}"/>
          </ac:graphicFrameMkLst>
        </pc:graphicFrameChg>
        <pc:graphicFrameChg chg="add mod">
          <ac:chgData name="Guangpu Li" userId="a9ffafd1-861d-4b38-b633-c19304a1f8fb" providerId="ADAL" clId="{4C830F57-30B3-481E-98AD-39489010C9B5}" dt="2019-10-25T04:30:55.112" v="57879" actId="1076"/>
          <ac:graphicFrameMkLst>
            <pc:docMk/>
            <pc:sldMk cId="413875331" sldId="417"/>
            <ac:graphicFrameMk id="6" creationId="{8DFF8A8A-3FBA-46DD-B8BD-D752048D7B64}"/>
          </ac:graphicFrameMkLst>
        </pc:graphicFrameChg>
        <pc:graphicFrameChg chg="add mod">
          <ac:chgData name="Guangpu Li" userId="a9ffafd1-861d-4b38-b633-c19304a1f8fb" providerId="ADAL" clId="{4C830F57-30B3-481E-98AD-39489010C9B5}" dt="2019-10-25T04:56:11.858" v="58355"/>
          <ac:graphicFrameMkLst>
            <pc:docMk/>
            <pc:sldMk cId="413875331" sldId="417"/>
            <ac:graphicFrameMk id="8" creationId="{38F9C0E3-A8FF-4E12-82FE-F85E079B0240}"/>
          </ac:graphicFrameMkLst>
        </pc:graphicFrameChg>
        <pc:graphicFrameChg chg="add del mod">
          <ac:chgData name="Guangpu Li" userId="a9ffafd1-861d-4b38-b633-c19304a1f8fb" providerId="ADAL" clId="{4C830F57-30B3-481E-98AD-39489010C9B5}" dt="2019-10-25T04:28:50.322" v="57868" actId="478"/>
          <ac:graphicFrameMkLst>
            <pc:docMk/>
            <pc:sldMk cId="413875331" sldId="417"/>
            <ac:graphicFrameMk id="9" creationId="{109E10F2-FB8A-4EB2-8653-1B9D97FB897F}"/>
          </ac:graphicFrameMkLst>
        </pc:graphicFrameChg>
      </pc:sldChg>
      <pc:sldChg chg="add del ord">
        <pc:chgData name="Guangpu Li" userId="a9ffafd1-861d-4b38-b633-c19304a1f8fb" providerId="ADAL" clId="{4C830F57-30B3-481E-98AD-39489010C9B5}" dt="2019-10-26T02:32:32.363" v="62734" actId="2696"/>
        <pc:sldMkLst>
          <pc:docMk/>
          <pc:sldMk cId="1327883790" sldId="418"/>
        </pc:sldMkLst>
      </pc:sldChg>
      <pc:sldChg chg="addSp delSp modSp add del modNotesTx">
        <pc:chgData name="Guangpu Li" userId="a9ffafd1-861d-4b38-b633-c19304a1f8fb" providerId="ADAL" clId="{4C830F57-30B3-481E-98AD-39489010C9B5}" dt="2019-10-27T23:40:17.434" v="65962"/>
        <pc:sldMkLst>
          <pc:docMk/>
          <pc:sldMk cId="1650687422" sldId="419"/>
        </pc:sldMkLst>
        <pc:spChg chg="mod">
          <ac:chgData name="Guangpu Li" userId="a9ffafd1-861d-4b38-b633-c19304a1f8fb" providerId="ADAL" clId="{4C830F57-30B3-481E-98AD-39489010C9B5}" dt="2019-10-24T04:06:59.922" v="56305" actId="20577"/>
          <ac:spMkLst>
            <pc:docMk/>
            <pc:sldMk cId="1650687422" sldId="419"/>
            <ac:spMk id="3" creationId="{EF24A8D3-15AB-4E65-8BA2-DF14B7EA8404}"/>
          </ac:spMkLst>
        </pc:spChg>
        <pc:grpChg chg="add del">
          <ac:chgData name="Guangpu Li" userId="a9ffafd1-861d-4b38-b633-c19304a1f8fb" providerId="ADAL" clId="{4C830F57-30B3-481E-98AD-39489010C9B5}" dt="2019-10-26T01:10:25.560" v="62496" actId="478"/>
          <ac:grpSpMkLst>
            <pc:docMk/>
            <pc:sldMk cId="1650687422" sldId="419"/>
            <ac:grpSpMk id="4" creationId="{D36F8A47-F483-4549-9569-9F776A27C813}"/>
          </ac:grpSpMkLst>
        </pc:grpChg>
        <pc:grpChg chg="add">
          <ac:chgData name="Guangpu Li" userId="a9ffafd1-861d-4b38-b633-c19304a1f8fb" providerId="ADAL" clId="{4C830F57-30B3-481E-98AD-39489010C9B5}" dt="2019-10-26T01:11:24.005" v="62526"/>
          <ac:grpSpMkLst>
            <pc:docMk/>
            <pc:sldMk cId="1650687422" sldId="419"/>
            <ac:grpSpMk id="8" creationId="{A81B1EC0-2FAA-464A-863A-5AC2E94AF0C8}"/>
          </ac:grpSpMkLst>
        </pc:grpChg>
      </pc:sldChg>
      <pc:sldChg chg="addSp delSp modSp add del delAnim modAnim addCm delCm modCm modNotesTx">
        <pc:chgData name="Guangpu Li" userId="a9ffafd1-861d-4b38-b633-c19304a1f8fb" providerId="ADAL" clId="{4C830F57-30B3-481E-98AD-39489010C9B5}" dt="2019-10-28T00:07:28.444" v="66450" actId="20577"/>
        <pc:sldMkLst>
          <pc:docMk/>
          <pc:sldMk cId="443981452" sldId="420"/>
        </pc:sldMkLst>
        <pc:spChg chg="mod">
          <ac:chgData name="Guangpu Li" userId="a9ffafd1-861d-4b38-b633-c19304a1f8fb" providerId="ADAL" clId="{4C830F57-30B3-481E-98AD-39489010C9B5}" dt="2019-10-25T16:25:43.458" v="62141" actId="20577"/>
          <ac:spMkLst>
            <pc:docMk/>
            <pc:sldMk cId="443981452" sldId="420"/>
            <ac:spMk id="3" creationId="{125EBEFB-2A66-4336-9DC2-901F243AEAFF}"/>
          </ac:spMkLst>
        </pc:spChg>
        <pc:spChg chg="add del mod">
          <ac:chgData name="Guangpu Li" userId="a9ffafd1-861d-4b38-b633-c19304a1f8fb" providerId="ADAL" clId="{4C830F57-30B3-481E-98AD-39489010C9B5}" dt="2019-10-25T04:52:27.998" v="58123" actId="47"/>
          <ac:spMkLst>
            <pc:docMk/>
            <pc:sldMk cId="443981452" sldId="420"/>
            <ac:spMk id="4" creationId="{5DDF4017-0D2C-4E4F-9AB4-4E0C95887DB4}"/>
          </ac:spMkLst>
        </pc:spChg>
        <pc:spChg chg="del">
          <ac:chgData name="Guangpu Li" userId="a9ffafd1-861d-4b38-b633-c19304a1f8fb" providerId="ADAL" clId="{4C830F57-30B3-481E-98AD-39489010C9B5}" dt="2019-10-21T16:42:01.508" v="38890" actId="478"/>
          <ac:spMkLst>
            <pc:docMk/>
            <pc:sldMk cId="443981452" sldId="420"/>
            <ac:spMk id="4" creationId="{F883C4BD-5899-4EA2-81B8-2DFD08ED35EB}"/>
          </ac:spMkLst>
        </pc:spChg>
        <pc:spChg chg="mod">
          <ac:chgData name="Guangpu Li" userId="a9ffafd1-861d-4b38-b633-c19304a1f8fb" providerId="ADAL" clId="{4C830F57-30B3-481E-98AD-39489010C9B5}" dt="2019-10-21T18:17:13.896" v="39718" actId="1076"/>
          <ac:spMkLst>
            <pc:docMk/>
            <pc:sldMk cId="443981452" sldId="420"/>
            <ac:spMk id="5" creationId="{33E38649-4397-4974-8BB7-EF4B6258D145}"/>
          </ac:spMkLst>
        </pc:spChg>
        <pc:spChg chg="mod">
          <ac:chgData name="Guangpu Li" userId="a9ffafd1-861d-4b38-b633-c19304a1f8fb" providerId="ADAL" clId="{4C830F57-30B3-481E-98AD-39489010C9B5}" dt="2019-10-21T18:17:03.625" v="39717" actId="20577"/>
          <ac:spMkLst>
            <pc:docMk/>
            <pc:sldMk cId="443981452" sldId="420"/>
            <ac:spMk id="7" creationId="{471F7729-2D67-42E8-97AE-3DDF9B56ABE2}"/>
          </ac:spMkLst>
        </pc:spChg>
        <pc:spChg chg="add mod">
          <ac:chgData name="Guangpu Li" userId="a9ffafd1-861d-4b38-b633-c19304a1f8fb" providerId="ADAL" clId="{4C830F57-30B3-481E-98AD-39489010C9B5}" dt="2019-10-25T16:25:49.839" v="62142" actId="1076"/>
          <ac:spMkLst>
            <pc:docMk/>
            <pc:sldMk cId="443981452" sldId="420"/>
            <ac:spMk id="10" creationId="{2E922AB3-DD59-486D-B5F6-E49CDED34E36}"/>
          </ac:spMkLst>
        </pc:spChg>
        <pc:grpChg chg="add mod">
          <ac:chgData name="Guangpu Li" userId="a9ffafd1-861d-4b38-b633-c19304a1f8fb" providerId="ADAL" clId="{4C830F57-30B3-481E-98AD-39489010C9B5}" dt="2019-10-25T04:53:15.760" v="58171" actId="164"/>
          <ac:grpSpMkLst>
            <pc:docMk/>
            <pc:sldMk cId="443981452" sldId="420"/>
            <ac:grpSpMk id="6" creationId="{022FDF6A-C89E-4D2F-82AC-74F69EBB016B}"/>
          </ac:grpSpMkLst>
        </pc:grpChg>
        <pc:grpChg chg="add del">
          <ac:chgData name="Guangpu Li" userId="a9ffafd1-861d-4b38-b633-c19304a1f8fb" providerId="ADAL" clId="{4C830F57-30B3-481E-98AD-39489010C9B5}" dt="2019-10-26T01:10:28.370" v="62497" actId="478"/>
          <ac:grpSpMkLst>
            <pc:docMk/>
            <pc:sldMk cId="443981452" sldId="420"/>
            <ac:grpSpMk id="11" creationId="{BABB091E-76A7-4C38-9882-1E20022C418F}"/>
          </ac:grpSpMkLst>
        </pc:grpChg>
        <pc:grpChg chg="add">
          <ac:chgData name="Guangpu Li" userId="a9ffafd1-861d-4b38-b633-c19304a1f8fb" providerId="ADAL" clId="{4C830F57-30B3-481E-98AD-39489010C9B5}" dt="2019-10-26T01:11:24.635" v="62527"/>
          <ac:grpSpMkLst>
            <pc:docMk/>
            <pc:sldMk cId="443981452" sldId="420"/>
            <ac:grpSpMk id="14" creationId="{C14CBE08-E459-498C-BB2D-C86166637A15}"/>
          </ac:grpSpMkLst>
        </pc:grpChg>
        <pc:picChg chg="mod">
          <ac:chgData name="Guangpu Li" userId="a9ffafd1-861d-4b38-b633-c19304a1f8fb" providerId="ADAL" clId="{4C830F57-30B3-481E-98AD-39489010C9B5}" dt="2019-10-21T18:17:13.896" v="39718" actId="1076"/>
          <ac:picMkLst>
            <pc:docMk/>
            <pc:sldMk cId="443981452" sldId="420"/>
            <ac:picMk id="2" creationId="{52BBC619-0B20-4D78-963D-DB70F6FEEE9F}"/>
          </ac:picMkLst>
        </pc:picChg>
        <pc:picChg chg="add mod">
          <ac:chgData name="Guangpu Li" userId="a9ffafd1-861d-4b38-b633-c19304a1f8fb" providerId="ADAL" clId="{4C830F57-30B3-481E-98AD-39489010C9B5}" dt="2019-10-25T04:53:15.760" v="58171" actId="164"/>
          <ac:picMkLst>
            <pc:docMk/>
            <pc:sldMk cId="443981452" sldId="420"/>
            <ac:picMk id="8" creationId="{B0FC35D0-38CE-4C28-8F2C-20E53B6F46E9}"/>
          </ac:picMkLst>
        </pc:picChg>
        <pc:picChg chg="add mod">
          <ac:chgData name="Guangpu Li" userId="a9ffafd1-861d-4b38-b633-c19304a1f8fb" providerId="ADAL" clId="{4C830F57-30B3-481E-98AD-39489010C9B5}" dt="2019-10-25T04:53:15.760" v="58171" actId="164"/>
          <ac:picMkLst>
            <pc:docMk/>
            <pc:sldMk cId="443981452" sldId="420"/>
            <ac:picMk id="9" creationId="{459F9C2C-7C9A-4AD6-981E-E210FC26F69D}"/>
          </ac:picMkLst>
        </pc:picChg>
      </pc:sldChg>
      <pc:sldChg chg="addSp delSp modSp add del delAnim modAnim addCm delCm modCm modNotesTx">
        <pc:chgData name="Guangpu Li" userId="a9ffafd1-861d-4b38-b633-c19304a1f8fb" providerId="ADAL" clId="{4C830F57-30B3-481E-98AD-39489010C9B5}" dt="2019-10-27T23:40:17.434" v="65962"/>
        <pc:sldMkLst>
          <pc:docMk/>
          <pc:sldMk cId="2793727116" sldId="421"/>
        </pc:sldMkLst>
        <pc:spChg chg="add mod">
          <ac:chgData name="Guangpu Li" userId="a9ffafd1-861d-4b38-b633-c19304a1f8fb" providerId="ADAL" clId="{4C830F57-30B3-481E-98AD-39489010C9B5}" dt="2019-10-22T01:08:23.936" v="40042" actId="20577"/>
          <ac:spMkLst>
            <pc:docMk/>
            <pc:sldMk cId="2793727116" sldId="421"/>
            <ac:spMk id="2" creationId="{E29FDF38-AD99-481A-82DD-4823B4A68DC1}"/>
          </ac:spMkLst>
        </pc:spChg>
        <pc:spChg chg="mod">
          <ac:chgData name="Guangpu Li" userId="a9ffafd1-861d-4b38-b633-c19304a1f8fb" providerId="ADAL" clId="{4C830F57-30B3-481E-98AD-39489010C9B5}" dt="2019-10-21T15:38:51.529" v="36937" actId="1076"/>
          <ac:spMkLst>
            <pc:docMk/>
            <pc:sldMk cId="2793727116" sldId="421"/>
            <ac:spMk id="3" creationId="{59EFC8A6-DD7F-437C-A746-29BFC6DDD8D7}"/>
          </ac:spMkLst>
        </pc:spChg>
        <pc:spChg chg="mod">
          <ac:chgData name="Guangpu Li" userId="a9ffafd1-861d-4b38-b633-c19304a1f8fb" providerId="ADAL" clId="{4C830F57-30B3-481E-98AD-39489010C9B5}" dt="2019-10-21T15:38:53.499" v="36938" actId="1076"/>
          <ac:spMkLst>
            <pc:docMk/>
            <pc:sldMk cId="2793727116" sldId="421"/>
            <ac:spMk id="6" creationId="{6FC05074-3546-4221-8000-C12B81A8CA90}"/>
          </ac:spMkLst>
        </pc:spChg>
        <pc:spChg chg="add mod">
          <ac:chgData name="Guangpu Li" userId="a9ffafd1-861d-4b38-b633-c19304a1f8fb" providerId="ADAL" clId="{4C830F57-30B3-481E-98AD-39489010C9B5}" dt="2019-10-26T01:17:39.312" v="62543" actId="164"/>
          <ac:spMkLst>
            <pc:docMk/>
            <pc:sldMk cId="2793727116" sldId="421"/>
            <ac:spMk id="8" creationId="{C4884C24-6704-4C32-80FD-67D38925B969}"/>
          </ac:spMkLst>
        </pc:spChg>
        <pc:spChg chg="add del mod">
          <ac:chgData name="Guangpu Li" userId="a9ffafd1-861d-4b38-b633-c19304a1f8fb" providerId="ADAL" clId="{4C830F57-30B3-481E-98AD-39489010C9B5}" dt="2019-10-21T15:25:21.747" v="36517" actId="478"/>
          <ac:spMkLst>
            <pc:docMk/>
            <pc:sldMk cId="2793727116" sldId="421"/>
            <ac:spMk id="9" creationId="{32734C9A-EF13-4F4C-BAD8-268EEE999E24}"/>
          </ac:spMkLst>
        </pc:spChg>
        <pc:spChg chg="add mod">
          <ac:chgData name="Guangpu Li" userId="a9ffafd1-861d-4b38-b633-c19304a1f8fb" providerId="ADAL" clId="{4C830F57-30B3-481E-98AD-39489010C9B5}" dt="2019-10-21T15:40:25.177" v="36978" actId="1076"/>
          <ac:spMkLst>
            <pc:docMk/>
            <pc:sldMk cId="2793727116" sldId="421"/>
            <ac:spMk id="10" creationId="{91C3CA01-C9F1-433F-8712-E9CDA948F736}"/>
          </ac:spMkLst>
        </pc:spChg>
        <pc:spChg chg="add mod">
          <ac:chgData name="Guangpu Li" userId="a9ffafd1-861d-4b38-b633-c19304a1f8fb" providerId="ADAL" clId="{4C830F57-30B3-481E-98AD-39489010C9B5}" dt="2019-10-21T15:40:25.177" v="36978" actId="1076"/>
          <ac:spMkLst>
            <pc:docMk/>
            <pc:sldMk cId="2793727116" sldId="421"/>
            <ac:spMk id="11" creationId="{620CBB2C-89CC-4468-90A4-03DA10EBBF80}"/>
          </ac:spMkLst>
        </pc:spChg>
        <pc:spChg chg="add mod">
          <ac:chgData name="Guangpu Li" userId="a9ffafd1-861d-4b38-b633-c19304a1f8fb" providerId="ADAL" clId="{4C830F57-30B3-481E-98AD-39489010C9B5}" dt="2019-10-26T04:03:15.317" v="63458" actId="692"/>
          <ac:spMkLst>
            <pc:docMk/>
            <pc:sldMk cId="2793727116" sldId="421"/>
            <ac:spMk id="14" creationId="{EAB12D77-675E-4640-90B1-59CBA1FDA0ED}"/>
          </ac:spMkLst>
        </pc:spChg>
        <pc:spChg chg="add mod">
          <ac:chgData name="Guangpu Li" userId="a9ffafd1-861d-4b38-b633-c19304a1f8fb" providerId="ADAL" clId="{4C830F57-30B3-481E-98AD-39489010C9B5}" dt="2019-10-26T04:03:15.317" v="63458" actId="692"/>
          <ac:spMkLst>
            <pc:docMk/>
            <pc:sldMk cId="2793727116" sldId="421"/>
            <ac:spMk id="15" creationId="{19B96F75-B2A5-4F37-B5F8-A993F2454EBC}"/>
          </ac:spMkLst>
        </pc:spChg>
        <pc:spChg chg="add del">
          <ac:chgData name="Guangpu Li" userId="a9ffafd1-861d-4b38-b633-c19304a1f8fb" providerId="ADAL" clId="{4C830F57-30B3-481E-98AD-39489010C9B5}" dt="2019-10-26T01:17:34.499" v="62542"/>
          <ac:spMkLst>
            <pc:docMk/>
            <pc:sldMk cId="2793727116" sldId="421"/>
            <ac:spMk id="24" creationId="{39BCBD53-245F-4B34-9CAB-18FE7A9366B0}"/>
          </ac:spMkLst>
        </pc:spChg>
        <pc:grpChg chg="add mod">
          <ac:chgData name="Guangpu Li" userId="a9ffafd1-861d-4b38-b633-c19304a1f8fb" providerId="ADAL" clId="{4C830F57-30B3-481E-98AD-39489010C9B5}" dt="2019-10-26T01:17:39.312" v="62543" actId="164"/>
          <ac:grpSpMkLst>
            <pc:docMk/>
            <pc:sldMk cId="2793727116" sldId="421"/>
            <ac:grpSpMk id="4" creationId="{B313B813-46FC-4400-ADC5-2E706C922C5D}"/>
          </ac:grpSpMkLst>
        </pc:grpChg>
        <pc:grpChg chg="add del">
          <ac:chgData name="Guangpu Li" userId="a9ffafd1-861d-4b38-b633-c19304a1f8fb" providerId="ADAL" clId="{4C830F57-30B3-481E-98AD-39489010C9B5}" dt="2019-10-26T01:09:52.345" v="62473" actId="478"/>
          <ac:grpSpMkLst>
            <pc:docMk/>
            <pc:sldMk cId="2793727116" sldId="421"/>
            <ac:grpSpMk id="16" creationId="{CD8046FE-ACC0-4634-AD58-5994C130FF38}"/>
          </ac:grpSpMkLst>
        </pc:grpChg>
        <pc:grpChg chg="add">
          <ac:chgData name="Guangpu Li" userId="a9ffafd1-861d-4b38-b633-c19304a1f8fb" providerId="ADAL" clId="{4C830F57-30B3-481E-98AD-39489010C9B5}" dt="2019-10-26T01:11:00.452" v="62503"/>
          <ac:grpSpMkLst>
            <pc:docMk/>
            <pc:sldMk cId="2793727116" sldId="421"/>
            <ac:grpSpMk id="21" creationId="{DE6CD0F2-DD66-4571-9205-93C042DB5950}"/>
          </ac:grpSpMkLst>
        </pc:grpChg>
        <pc:picChg chg="mod">
          <ac:chgData name="Guangpu Li" userId="a9ffafd1-861d-4b38-b633-c19304a1f8fb" providerId="ADAL" clId="{4C830F57-30B3-481E-98AD-39489010C9B5}" dt="2019-10-26T01:17:39.312" v="62543" actId="164"/>
          <ac:picMkLst>
            <pc:docMk/>
            <pc:sldMk cId="2793727116" sldId="421"/>
            <ac:picMk id="17" creationId="{4D0C6CD3-0B3B-40C4-BA5F-5BAEDBFBFED3}"/>
          </ac:picMkLst>
        </pc:picChg>
        <pc:picChg chg="mod">
          <ac:chgData name="Guangpu Li" userId="a9ffafd1-861d-4b38-b633-c19304a1f8fb" providerId="ADAL" clId="{4C830F57-30B3-481E-98AD-39489010C9B5}" dt="2019-10-26T01:17:39.312" v="62543" actId="164"/>
          <ac:picMkLst>
            <pc:docMk/>
            <pc:sldMk cId="2793727116" sldId="421"/>
            <ac:picMk id="19" creationId="{7DC5D52C-68F5-4920-AD52-12F87DFDACFB}"/>
          </ac:picMkLst>
        </pc:picChg>
        <pc:cxnChg chg="add mod">
          <ac:chgData name="Guangpu Li" userId="a9ffafd1-861d-4b38-b633-c19304a1f8fb" providerId="ADAL" clId="{4C830F57-30B3-481E-98AD-39489010C9B5}" dt="2019-10-25T01:31:29.136" v="56936" actId="208"/>
          <ac:cxnSpMkLst>
            <pc:docMk/>
            <pc:sldMk cId="2793727116" sldId="421"/>
            <ac:cxnSpMk id="12" creationId="{D296CCA1-37F6-4870-A7C0-C401FC24831D}"/>
          </ac:cxnSpMkLst>
        </pc:cxnChg>
        <pc:cxnChg chg="add mod">
          <ac:chgData name="Guangpu Li" userId="a9ffafd1-861d-4b38-b633-c19304a1f8fb" providerId="ADAL" clId="{4C830F57-30B3-481E-98AD-39489010C9B5}" dt="2019-10-25T01:31:29.136" v="56936" actId="208"/>
          <ac:cxnSpMkLst>
            <pc:docMk/>
            <pc:sldMk cId="2793727116" sldId="421"/>
            <ac:cxnSpMk id="13" creationId="{FA6944C2-8476-4B2A-8A30-F09102892D33}"/>
          </ac:cxnSpMkLst>
        </pc:cxnChg>
      </pc:sldChg>
      <pc:sldChg chg="addSp delSp modSp add del addAnim delAnim modAnim addCm delCm modCm modNotesTx">
        <pc:chgData name="Guangpu Li" userId="a9ffafd1-861d-4b38-b633-c19304a1f8fb" providerId="ADAL" clId="{4C830F57-30B3-481E-98AD-39489010C9B5}" dt="2019-10-28T02:03:00.634" v="66679" actId="1592"/>
        <pc:sldMkLst>
          <pc:docMk/>
          <pc:sldMk cId="1484049264" sldId="422"/>
        </pc:sldMkLst>
        <pc:spChg chg="mod">
          <ac:chgData name="Guangpu Li" userId="a9ffafd1-861d-4b38-b633-c19304a1f8fb" providerId="ADAL" clId="{4C830F57-30B3-481E-98AD-39489010C9B5}" dt="2019-10-22T01:08:13.854" v="40036" actId="114"/>
          <ac:spMkLst>
            <pc:docMk/>
            <pc:sldMk cId="1484049264" sldId="422"/>
            <ac:spMk id="2" creationId="{E29FDF38-AD99-481A-82DD-4823B4A68DC1}"/>
          </ac:spMkLst>
        </pc:spChg>
        <pc:spChg chg="del mod">
          <ac:chgData name="Guangpu Li" userId="a9ffafd1-861d-4b38-b633-c19304a1f8fb" providerId="ADAL" clId="{4C830F57-30B3-481E-98AD-39489010C9B5}" dt="2019-10-26T01:20:03.762" v="62563" actId="478"/>
          <ac:spMkLst>
            <pc:docMk/>
            <pc:sldMk cId="1484049264" sldId="422"/>
            <ac:spMk id="3" creationId="{59EFC8A6-DD7F-437C-A746-29BFC6DDD8D7}"/>
          </ac:spMkLst>
        </pc:spChg>
        <pc:spChg chg="del mod">
          <ac:chgData name="Guangpu Li" userId="a9ffafd1-861d-4b38-b633-c19304a1f8fb" providerId="ADAL" clId="{4C830F57-30B3-481E-98AD-39489010C9B5}" dt="2019-10-26T01:20:13.139" v="62566" actId="478"/>
          <ac:spMkLst>
            <pc:docMk/>
            <pc:sldMk cId="1484049264" sldId="422"/>
            <ac:spMk id="6" creationId="{6FC05074-3546-4221-8000-C12B81A8CA90}"/>
          </ac:spMkLst>
        </pc:spChg>
        <pc:spChg chg="mod">
          <ac:chgData name="Guangpu Li" userId="a9ffafd1-861d-4b38-b633-c19304a1f8fb" providerId="ADAL" clId="{4C830F57-30B3-481E-98AD-39489010C9B5}" dt="2019-10-25T20:56:07.768" v="62312" actId="20577"/>
          <ac:spMkLst>
            <pc:docMk/>
            <pc:sldMk cId="1484049264" sldId="422"/>
            <ac:spMk id="7" creationId="{471F7729-2D67-42E8-97AE-3DDF9B56ABE2}"/>
          </ac:spMkLst>
        </pc:spChg>
        <pc:spChg chg="mod">
          <ac:chgData name="Guangpu Li" userId="a9ffafd1-861d-4b38-b633-c19304a1f8fb" providerId="ADAL" clId="{4C830F57-30B3-481E-98AD-39489010C9B5}" dt="2019-10-25T03:57:46.361" v="57772" actId="164"/>
          <ac:spMkLst>
            <pc:docMk/>
            <pc:sldMk cId="1484049264" sldId="422"/>
            <ac:spMk id="8" creationId="{C4884C24-6704-4C32-80FD-67D38925B969}"/>
          </ac:spMkLst>
        </pc:spChg>
        <pc:spChg chg="mod">
          <ac:chgData name="Guangpu Li" userId="a9ffafd1-861d-4b38-b633-c19304a1f8fb" providerId="ADAL" clId="{4C830F57-30B3-481E-98AD-39489010C9B5}" dt="2019-10-26T01:20:28.868" v="62569" actId="1076"/>
          <ac:spMkLst>
            <pc:docMk/>
            <pc:sldMk cId="1484049264" sldId="422"/>
            <ac:spMk id="10" creationId="{91C3CA01-C9F1-433F-8712-E9CDA948F736}"/>
          </ac:spMkLst>
        </pc:spChg>
        <pc:spChg chg="mod">
          <ac:chgData name="Guangpu Li" userId="a9ffafd1-861d-4b38-b633-c19304a1f8fb" providerId="ADAL" clId="{4C830F57-30B3-481E-98AD-39489010C9B5}" dt="2019-10-26T01:20:28.868" v="62569" actId="1076"/>
          <ac:spMkLst>
            <pc:docMk/>
            <pc:sldMk cId="1484049264" sldId="422"/>
            <ac:spMk id="11" creationId="{620CBB2C-89CC-4468-90A4-03DA10EBBF80}"/>
          </ac:spMkLst>
        </pc:spChg>
        <pc:spChg chg="mod">
          <ac:chgData name="Guangpu Li" userId="a9ffafd1-861d-4b38-b633-c19304a1f8fb" providerId="ADAL" clId="{4C830F57-30B3-481E-98AD-39489010C9B5}" dt="2019-10-26T04:03:25.875" v="63459" actId="692"/>
          <ac:spMkLst>
            <pc:docMk/>
            <pc:sldMk cId="1484049264" sldId="422"/>
            <ac:spMk id="14" creationId="{EAB12D77-675E-4640-90B1-59CBA1FDA0ED}"/>
          </ac:spMkLst>
        </pc:spChg>
        <pc:spChg chg="mod">
          <ac:chgData name="Guangpu Li" userId="a9ffafd1-861d-4b38-b633-c19304a1f8fb" providerId="ADAL" clId="{4C830F57-30B3-481E-98AD-39489010C9B5}" dt="2019-10-26T04:03:25.875" v="63459" actId="692"/>
          <ac:spMkLst>
            <pc:docMk/>
            <pc:sldMk cId="1484049264" sldId="422"/>
            <ac:spMk id="15" creationId="{19B96F75-B2A5-4F37-B5F8-A993F2454EBC}"/>
          </ac:spMkLst>
        </pc:spChg>
        <pc:spChg chg="add del mod">
          <ac:chgData name="Guangpu Li" userId="a9ffafd1-861d-4b38-b633-c19304a1f8fb" providerId="ADAL" clId="{4C830F57-30B3-481E-98AD-39489010C9B5}" dt="2019-10-25T03:58:18.418" v="57778" actId="478"/>
          <ac:spMkLst>
            <pc:docMk/>
            <pc:sldMk cId="1484049264" sldId="422"/>
            <ac:spMk id="16" creationId="{ADFBD743-7820-4031-B44F-2A0F4F2EC2C7}"/>
          </ac:spMkLst>
        </pc:spChg>
        <pc:spChg chg="add">
          <ac:chgData name="Guangpu Li" userId="a9ffafd1-861d-4b38-b633-c19304a1f8fb" providerId="ADAL" clId="{4C830F57-30B3-481E-98AD-39489010C9B5}" dt="2019-10-26T01:16:51.382" v="62533"/>
          <ac:spMkLst>
            <pc:docMk/>
            <pc:sldMk cId="1484049264" sldId="422"/>
            <ac:spMk id="22" creationId="{C15BC719-A15F-4B4C-96B4-BB0DF4908BB9}"/>
          </ac:spMkLst>
        </pc:spChg>
        <pc:spChg chg="add">
          <ac:chgData name="Guangpu Li" userId="a9ffafd1-861d-4b38-b633-c19304a1f8fb" providerId="ADAL" clId="{4C830F57-30B3-481E-98AD-39489010C9B5}" dt="2019-10-26T01:20:04.087" v="62564"/>
          <ac:spMkLst>
            <pc:docMk/>
            <pc:sldMk cId="1484049264" sldId="422"/>
            <ac:spMk id="27" creationId="{DB6C4A96-B4EE-4B20-B434-1FCCD7185C1A}"/>
          </ac:spMkLst>
        </pc:spChg>
        <pc:spChg chg="add">
          <ac:chgData name="Guangpu Li" userId="a9ffafd1-861d-4b38-b633-c19304a1f8fb" providerId="ADAL" clId="{4C830F57-30B3-481E-98AD-39489010C9B5}" dt="2019-10-26T01:20:18.622" v="62568"/>
          <ac:spMkLst>
            <pc:docMk/>
            <pc:sldMk cId="1484049264" sldId="422"/>
            <ac:spMk id="28" creationId="{4D433B25-FBC9-4D94-9DEF-106A0E0B9C25}"/>
          </ac:spMkLst>
        </pc:spChg>
        <pc:spChg chg="add del">
          <ac:chgData name="Guangpu Li" userId="a9ffafd1-861d-4b38-b633-c19304a1f8fb" providerId="ADAL" clId="{4C830F57-30B3-481E-98AD-39489010C9B5}" dt="2019-10-26T01:20:46.610" v="62572" actId="478"/>
          <ac:spMkLst>
            <pc:docMk/>
            <pc:sldMk cId="1484049264" sldId="422"/>
            <ac:spMk id="29" creationId="{705E7A85-50A3-4362-9F3F-1C92451F30B0}"/>
          </ac:spMkLst>
        </pc:spChg>
        <pc:spChg chg="add del">
          <ac:chgData name="Guangpu Li" userId="a9ffafd1-861d-4b38-b633-c19304a1f8fb" providerId="ADAL" clId="{4C830F57-30B3-481E-98AD-39489010C9B5}" dt="2019-10-26T01:20:46.610" v="62572" actId="478"/>
          <ac:spMkLst>
            <pc:docMk/>
            <pc:sldMk cId="1484049264" sldId="422"/>
            <ac:spMk id="30" creationId="{677AF9A5-9BAE-45F3-A5BC-F4897C1A95E8}"/>
          </ac:spMkLst>
        </pc:spChg>
        <pc:spChg chg="add del mod">
          <ac:chgData name="Guangpu Li" userId="a9ffafd1-861d-4b38-b633-c19304a1f8fb" providerId="ADAL" clId="{4C830F57-30B3-481E-98AD-39489010C9B5}" dt="2019-10-26T04:03:25.875" v="63459" actId="692"/>
          <ac:spMkLst>
            <pc:docMk/>
            <pc:sldMk cId="1484049264" sldId="422"/>
            <ac:spMk id="33" creationId="{C9493442-D0ED-457D-B84F-30755B7AD4BA}"/>
          </ac:spMkLst>
        </pc:spChg>
        <pc:spChg chg="add del mod">
          <ac:chgData name="Guangpu Li" userId="a9ffafd1-861d-4b38-b633-c19304a1f8fb" providerId="ADAL" clId="{4C830F57-30B3-481E-98AD-39489010C9B5}" dt="2019-10-26T04:03:25.875" v="63459" actId="692"/>
          <ac:spMkLst>
            <pc:docMk/>
            <pc:sldMk cId="1484049264" sldId="422"/>
            <ac:spMk id="34" creationId="{3C3F6DB5-6124-47B7-9A3B-DCD0E8C02FA0}"/>
          </ac:spMkLst>
        </pc:spChg>
        <pc:grpChg chg="add mod">
          <ac:chgData name="Guangpu Li" userId="a9ffafd1-861d-4b38-b633-c19304a1f8fb" providerId="ADAL" clId="{4C830F57-30B3-481E-98AD-39489010C9B5}" dt="2019-10-26T01:17:56.399" v="62548" actId="1076"/>
          <ac:grpSpMkLst>
            <pc:docMk/>
            <pc:sldMk cId="1484049264" sldId="422"/>
            <ac:grpSpMk id="5" creationId="{C1C26BA6-1786-4866-AF49-2124FD274188}"/>
          </ac:grpSpMkLst>
        </pc:grpChg>
        <pc:grpChg chg="add del">
          <ac:chgData name="Guangpu Li" userId="a9ffafd1-861d-4b38-b633-c19304a1f8fb" providerId="ADAL" clId="{4C830F57-30B3-481E-98AD-39489010C9B5}" dt="2019-10-26T01:09:53.761" v="62474" actId="478"/>
          <ac:grpSpMkLst>
            <pc:docMk/>
            <pc:sldMk cId="1484049264" sldId="422"/>
            <ac:grpSpMk id="16" creationId="{8DD12D6E-165E-4FB3-AB0F-B9D910904574}"/>
          </ac:grpSpMkLst>
        </pc:grpChg>
        <pc:grpChg chg="add">
          <ac:chgData name="Guangpu Li" userId="a9ffafd1-861d-4b38-b633-c19304a1f8fb" providerId="ADAL" clId="{4C830F57-30B3-481E-98AD-39489010C9B5}" dt="2019-10-26T01:11:01.702" v="62504"/>
          <ac:grpSpMkLst>
            <pc:docMk/>
            <pc:sldMk cId="1484049264" sldId="422"/>
            <ac:grpSpMk id="19" creationId="{2D6094B5-7C49-4085-9C90-B1D8B358F0A4}"/>
          </ac:grpSpMkLst>
        </pc:grpChg>
        <pc:grpChg chg="add">
          <ac:chgData name="Guangpu Li" userId="a9ffafd1-861d-4b38-b633-c19304a1f8fb" providerId="ADAL" clId="{4C830F57-30B3-481E-98AD-39489010C9B5}" dt="2019-10-26T01:17:50.556" v="62547"/>
          <ac:grpSpMkLst>
            <pc:docMk/>
            <pc:sldMk cId="1484049264" sldId="422"/>
            <ac:grpSpMk id="23" creationId="{660073EF-B57C-4700-B2E1-BCF17AAC087E}"/>
          </ac:grpSpMkLst>
        </pc:grpChg>
        <pc:picChg chg="mod">
          <ac:chgData name="Guangpu Li" userId="a9ffafd1-861d-4b38-b633-c19304a1f8fb" providerId="ADAL" clId="{4C830F57-30B3-481E-98AD-39489010C9B5}" dt="2019-10-25T03:57:46.361" v="57772" actId="164"/>
          <ac:picMkLst>
            <pc:docMk/>
            <pc:sldMk cId="1484049264" sldId="422"/>
            <ac:picMk id="4" creationId="{4FBA9C46-5955-45E3-9617-B8C1C4D2EE4C}"/>
          </ac:picMkLst>
        </pc:picChg>
        <pc:picChg chg="add mod">
          <ac:chgData name="Guangpu Li" userId="a9ffafd1-861d-4b38-b633-c19304a1f8fb" providerId="ADAL" clId="{4C830F57-30B3-481E-98AD-39489010C9B5}" dt="2019-10-26T02:29:24.299" v="62695" actId="1076"/>
          <ac:picMkLst>
            <pc:docMk/>
            <pc:sldMk cId="1484049264" sldId="422"/>
            <ac:picMk id="9" creationId="{ED0B837A-D281-4BA8-9BB3-1DF98F84AE41}"/>
          </ac:picMkLst>
        </pc:picChg>
        <pc:cxnChg chg="mod">
          <ac:chgData name="Guangpu Li" userId="a9ffafd1-861d-4b38-b633-c19304a1f8fb" providerId="ADAL" clId="{4C830F57-30B3-481E-98AD-39489010C9B5}" dt="2019-10-26T01:20:28.868" v="62569" actId="1076"/>
          <ac:cxnSpMkLst>
            <pc:docMk/>
            <pc:sldMk cId="1484049264" sldId="422"/>
            <ac:cxnSpMk id="12" creationId="{D296CCA1-37F6-4870-A7C0-C401FC24831D}"/>
          </ac:cxnSpMkLst>
        </pc:cxnChg>
        <pc:cxnChg chg="mod">
          <ac:chgData name="Guangpu Li" userId="a9ffafd1-861d-4b38-b633-c19304a1f8fb" providerId="ADAL" clId="{4C830F57-30B3-481E-98AD-39489010C9B5}" dt="2019-10-26T01:20:28.868" v="62569" actId="1076"/>
          <ac:cxnSpMkLst>
            <pc:docMk/>
            <pc:sldMk cId="1484049264" sldId="422"/>
            <ac:cxnSpMk id="13" creationId="{FA6944C2-8476-4B2A-8A30-F09102892D33}"/>
          </ac:cxnSpMkLst>
        </pc:cxnChg>
        <pc:cxnChg chg="add del">
          <ac:chgData name="Guangpu Li" userId="a9ffafd1-861d-4b38-b633-c19304a1f8fb" providerId="ADAL" clId="{4C830F57-30B3-481E-98AD-39489010C9B5}" dt="2019-10-26T01:20:46.610" v="62572" actId="478"/>
          <ac:cxnSpMkLst>
            <pc:docMk/>
            <pc:sldMk cId="1484049264" sldId="422"/>
            <ac:cxnSpMk id="31" creationId="{A971024E-5BD8-4307-8BC6-592E101FDCF2}"/>
          </ac:cxnSpMkLst>
        </pc:cxnChg>
        <pc:cxnChg chg="add del">
          <ac:chgData name="Guangpu Li" userId="a9ffafd1-861d-4b38-b633-c19304a1f8fb" providerId="ADAL" clId="{4C830F57-30B3-481E-98AD-39489010C9B5}" dt="2019-10-26T01:20:46.610" v="62572" actId="478"/>
          <ac:cxnSpMkLst>
            <pc:docMk/>
            <pc:sldMk cId="1484049264" sldId="422"/>
            <ac:cxnSpMk id="32" creationId="{28E4EB31-2312-4D6E-A919-6757AE582AF1}"/>
          </ac:cxnSpMkLst>
        </pc:cxnChg>
      </pc:sldChg>
      <pc:sldChg chg="addSp delSp modSp add del delAnim modAnim addCm delCm modCm modNotesTx">
        <pc:chgData name="Guangpu Li" userId="a9ffafd1-861d-4b38-b633-c19304a1f8fb" providerId="ADAL" clId="{4C830F57-30B3-481E-98AD-39489010C9B5}" dt="2019-10-28T03:45:12.010" v="68071" actId="20577"/>
        <pc:sldMkLst>
          <pc:docMk/>
          <pc:sldMk cId="4066798105" sldId="423"/>
        </pc:sldMkLst>
        <pc:spChg chg="mod">
          <ac:chgData name="Guangpu Li" userId="a9ffafd1-861d-4b38-b633-c19304a1f8fb" providerId="ADAL" clId="{4C830F57-30B3-481E-98AD-39489010C9B5}" dt="2019-10-22T02:20:58.849" v="40775" actId="1076"/>
          <ac:spMkLst>
            <pc:docMk/>
            <pc:sldMk cId="4066798105" sldId="423"/>
            <ac:spMk id="2" creationId="{0DC64EB2-766D-41A7-8605-13001D9A1E78}"/>
          </ac:spMkLst>
        </pc:spChg>
        <pc:spChg chg="mod">
          <ac:chgData name="Guangpu Li" userId="a9ffafd1-861d-4b38-b633-c19304a1f8fb" providerId="ADAL" clId="{4C830F57-30B3-481E-98AD-39489010C9B5}" dt="2019-10-26T01:22:56.803" v="62584" actId="208"/>
          <ac:spMkLst>
            <pc:docMk/>
            <pc:sldMk cId="4066798105" sldId="423"/>
            <ac:spMk id="3" creationId="{F80616A8-BF1A-4374-8627-EB50F1E27AFC}"/>
          </ac:spMkLst>
        </pc:spChg>
        <pc:spChg chg="mod">
          <ac:chgData name="Guangpu Li" userId="a9ffafd1-861d-4b38-b633-c19304a1f8fb" providerId="ADAL" clId="{4C830F57-30B3-481E-98AD-39489010C9B5}" dt="2019-10-26T01:22:56.803" v="62584" actId="208"/>
          <ac:spMkLst>
            <pc:docMk/>
            <pc:sldMk cId="4066798105" sldId="423"/>
            <ac:spMk id="6" creationId="{C4F7C1FE-B373-481C-9770-8650F8C1424C}"/>
          </ac:spMkLst>
        </pc:spChg>
        <pc:spChg chg="del">
          <ac:chgData name="Guangpu Li" userId="a9ffafd1-861d-4b38-b633-c19304a1f8fb" providerId="ADAL" clId="{4C830F57-30B3-481E-98AD-39489010C9B5}" dt="2019-10-21T16:26:54.670" v="38757" actId="478"/>
          <ac:spMkLst>
            <pc:docMk/>
            <pc:sldMk cId="4066798105" sldId="423"/>
            <ac:spMk id="7" creationId="{63828C76-C7EA-4338-A827-EA88ECC312E9}"/>
          </ac:spMkLst>
        </pc:spChg>
        <pc:spChg chg="mod">
          <ac:chgData name="Guangpu Li" userId="a9ffafd1-861d-4b38-b633-c19304a1f8fb" providerId="ADAL" clId="{4C830F57-30B3-481E-98AD-39489010C9B5}" dt="2019-10-25T16:21:32.600" v="62130" actId="14100"/>
          <ac:spMkLst>
            <pc:docMk/>
            <pc:sldMk cId="4066798105" sldId="423"/>
            <ac:spMk id="8" creationId="{A22ECF54-0A77-4A8E-92FA-0D462B00750F}"/>
          </ac:spMkLst>
        </pc:spChg>
        <pc:spChg chg="add mod">
          <ac:chgData name="Guangpu Li" userId="a9ffafd1-861d-4b38-b633-c19304a1f8fb" providerId="ADAL" clId="{4C830F57-30B3-481E-98AD-39489010C9B5}" dt="2019-10-24T20:18:05.026" v="56775" actId="1076"/>
          <ac:spMkLst>
            <pc:docMk/>
            <pc:sldMk cId="4066798105" sldId="423"/>
            <ac:spMk id="14" creationId="{7C9CAE50-98AA-4175-AF0B-BF243B5F48FB}"/>
          </ac:spMkLst>
        </pc:spChg>
        <pc:spChg chg="mod">
          <ac:chgData name="Guangpu Li" userId="a9ffafd1-861d-4b38-b633-c19304a1f8fb" providerId="ADAL" clId="{4C830F57-30B3-481E-98AD-39489010C9B5}" dt="2019-10-22T02:21:09.764" v="40777" actId="1076"/>
          <ac:spMkLst>
            <pc:docMk/>
            <pc:sldMk cId="4066798105" sldId="423"/>
            <ac:spMk id="17" creationId="{184C3A28-6A48-46AB-9F50-0D5A8D44C962}"/>
          </ac:spMkLst>
        </pc:spChg>
        <pc:spChg chg="mod">
          <ac:chgData name="Guangpu Li" userId="a9ffafd1-861d-4b38-b633-c19304a1f8fb" providerId="ADAL" clId="{4C830F57-30B3-481E-98AD-39489010C9B5}" dt="2019-10-26T01:22:56.803" v="62584" actId="208"/>
          <ac:spMkLst>
            <pc:docMk/>
            <pc:sldMk cId="4066798105" sldId="423"/>
            <ac:spMk id="20" creationId="{C1925A40-AAEF-4BB9-AD61-6B8BD40B133C}"/>
          </ac:spMkLst>
        </pc:spChg>
        <pc:spChg chg="del mod">
          <ac:chgData name="Guangpu Li" userId="a9ffafd1-861d-4b38-b633-c19304a1f8fb" providerId="ADAL" clId="{4C830F57-30B3-481E-98AD-39489010C9B5}" dt="2019-10-22T02:14:35.594" v="40699" actId="478"/>
          <ac:spMkLst>
            <pc:docMk/>
            <pc:sldMk cId="4066798105" sldId="423"/>
            <ac:spMk id="21" creationId="{5ED31EDB-BE20-48CC-8D9C-9FC74053D5AB}"/>
          </ac:spMkLst>
        </pc:spChg>
        <pc:spChg chg="del mod">
          <ac:chgData name="Guangpu Li" userId="a9ffafd1-861d-4b38-b633-c19304a1f8fb" providerId="ADAL" clId="{4C830F57-30B3-481E-98AD-39489010C9B5}" dt="2019-10-22T02:10:41.381" v="40641" actId="478"/>
          <ac:spMkLst>
            <pc:docMk/>
            <pc:sldMk cId="4066798105" sldId="423"/>
            <ac:spMk id="22" creationId="{7C1264DA-78F1-4DC5-B725-042C602C48CE}"/>
          </ac:spMkLst>
        </pc:spChg>
        <pc:spChg chg="mod">
          <ac:chgData name="Guangpu Li" userId="a9ffafd1-861d-4b38-b633-c19304a1f8fb" providerId="ADAL" clId="{4C830F57-30B3-481E-98AD-39489010C9B5}" dt="2019-10-26T01:22:56.803" v="62584" actId="208"/>
          <ac:spMkLst>
            <pc:docMk/>
            <pc:sldMk cId="4066798105" sldId="423"/>
            <ac:spMk id="23" creationId="{B31CA6B6-91BD-4776-8DE2-E8D220565523}"/>
          </ac:spMkLst>
        </pc:spChg>
        <pc:spChg chg="del mod">
          <ac:chgData name="Guangpu Li" userId="a9ffafd1-861d-4b38-b633-c19304a1f8fb" providerId="ADAL" clId="{4C830F57-30B3-481E-98AD-39489010C9B5}" dt="2019-10-21T16:26:59.544" v="38759" actId="478"/>
          <ac:spMkLst>
            <pc:docMk/>
            <pc:sldMk cId="4066798105" sldId="423"/>
            <ac:spMk id="34" creationId="{BA54AAD2-1DC0-4DCC-96C9-7CE7F1BCA6C8}"/>
          </ac:spMkLst>
        </pc:spChg>
        <pc:spChg chg="add mod">
          <ac:chgData name="Guangpu Li" userId="a9ffafd1-861d-4b38-b633-c19304a1f8fb" providerId="ADAL" clId="{4C830F57-30B3-481E-98AD-39489010C9B5}" dt="2019-10-22T02:21:09.764" v="40777" actId="1076"/>
          <ac:spMkLst>
            <pc:docMk/>
            <pc:sldMk cId="4066798105" sldId="423"/>
            <ac:spMk id="37" creationId="{0AA36ED5-4693-4878-97B1-AD81FBE23116}"/>
          </ac:spMkLst>
        </pc:spChg>
        <pc:spChg chg="add del mod">
          <ac:chgData name="Guangpu Li" userId="a9ffafd1-861d-4b38-b633-c19304a1f8fb" providerId="ADAL" clId="{4C830F57-30B3-481E-98AD-39489010C9B5}" dt="2019-10-22T02:13:03.177" v="40682" actId="478"/>
          <ac:spMkLst>
            <pc:docMk/>
            <pc:sldMk cId="4066798105" sldId="423"/>
            <ac:spMk id="39" creationId="{7064D98E-0FB8-4A7B-978D-D60FF1C1621C}"/>
          </ac:spMkLst>
        </pc:spChg>
        <pc:spChg chg="add mod">
          <ac:chgData name="Guangpu Li" userId="a9ffafd1-861d-4b38-b633-c19304a1f8fb" providerId="ADAL" clId="{4C830F57-30B3-481E-98AD-39489010C9B5}" dt="2019-10-28T02:04:17.535" v="66697" actId="20577"/>
          <ac:spMkLst>
            <pc:docMk/>
            <pc:sldMk cId="4066798105" sldId="423"/>
            <ac:spMk id="41" creationId="{52DE525A-CBB3-47A2-81BE-27E9E02101D5}"/>
          </ac:spMkLst>
        </pc:spChg>
        <pc:spChg chg="add mod">
          <ac:chgData name="Guangpu Li" userId="a9ffafd1-861d-4b38-b633-c19304a1f8fb" providerId="ADAL" clId="{4C830F57-30B3-481E-98AD-39489010C9B5}" dt="2019-10-22T02:21:09.764" v="40777" actId="1076"/>
          <ac:spMkLst>
            <pc:docMk/>
            <pc:sldMk cId="4066798105" sldId="423"/>
            <ac:spMk id="50" creationId="{FC8A4ADC-8A09-41F6-9F5F-6EC6FAF62AAD}"/>
          </ac:spMkLst>
        </pc:spChg>
        <pc:spChg chg="mod">
          <ac:chgData name="Guangpu Li" userId="a9ffafd1-861d-4b38-b633-c19304a1f8fb" providerId="ADAL" clId="{4C830F57-30B3-481E-98AD-39489010C9B5}" dt="2019-10-24T03:48:47.931" v="56129" actId="1076"/>
          <ac:spMkLst>
            <pc:docMk/>
            <pc:sldMk cId="4066798105" sldId="423"/>
            <ac:spMk id="51" creationId="{FFA98B19-7845-4285-BBFB-97BE3C183A6D}"/>
          </ac:spMkLst>
        </pc:spChg>
        <pc:spChg chg="add mod">
          <ac:chgData name="Guangpu Li" userId="a9ffafd1-861d-4b38-b633-c19304a1f8fb" providerId="ADAL" clId="{4C830F57-30B3-481E-98AD-39489010C9B5}" dt="2019-10-22T02:21:09.764" v="40777" actId="1076"/>
          <ac:spMkLst>
            <pc:docMk/>
            <pc:sldMk cId="4066798105" sldId="423"/>
            <ac:spMk id="54" creationId="{67BD371A-1BC8-4227-9F5E-B4762062FCEB}"/>
          </ac:spMkLst>
        </pc:spChg>
        <pc:spChg chg="add mod">
          <ac:chgData name="Guangpu Li" userId="a9ffafd1-861d-4b38-b633-c19304a1f8fb" providerId="ADAL" clId="{4C830F57-30B3-481E-98AD-39489010C9B5}" dt="2019-10-28T02:04:24.499" v="66707" actId="20577"/>
          <ac:spMkLst>
            <pc:docMk/>
            <pc:sldMk cId="4066798105" sldId="423"/>
            <ac:spMk id="55" creationId="{93D85C8A-40C0-46FE-9AED-DDF3767A68FF}"/>
          </ac:spMkLst>
        </pc:spChg>
        <pc:spChg chg="add del mod">
          <ac:chgData name="Guangpu Li" userId="a9ffafd1-861d-4b38-b633-c19304a1f8fb" providerId="ADAL" clId="{4C830F57-30B3-481E-98AD-39489010C9B5}" dt="2019-10-22T02:14:23.161" v="40697" actId="478"/>
          <ac:spMkLst>
            <pc:docMk/>
            <pc:sldMk cId="4066798105" sldId="423"/>
            <ac:spMk id="68" creationId="{2A7C6C49-4DBE-4C1B-8014-AC23D24C400A}"/>
          </ac:spMkLst>
        </pc:spChg>
        <pc:spChg chg="add mod">
          <ac:chgData name="Guangpu Li" userId="a9ffafd1-861d-4b38-b633-c19304a1f8fb" providerId="ADAL" clId="{4C830F57-30B3-481E-98AD-39489010C9B5}" dt="2019-10-22T02:21:09.764" v="40777" actId="1076"/>
          <ac:spMkLst>
            <pc:docMk/>
            <pc:sldMk cId="4066798105" sldId="423"/>
            <ac:spMk id="78" creationId="{9A991386-3902-45BF-A519-958FE03D5CA7}"/>
          </ac:spMkLst>
        </pc:spChg>
        <pc:grpChg chg="add mod">
          <ac:chgData name="Guangpu Li" userId="a9ffafd1-861d-4b38-b633-c19304a1f8fb" providerId="ADAL" clId="{4C830F57-30B3-481E-98AD-39489010C9B5}" dt="2019-10-25T16:21:17.342" v="62123" actId="1076"/>
          <ac:grpSpMkLst>
            <pc:docMk/>
            <pc:sldMk cId="4066798105" sldId="423"/>
            <ac:grpSpMk id="9" creationId="{AD348FCA-2810-4F90-8040-E4A6B42D6869}"/>
          </ac:grpSpMkLst>
        </pc:grpChg>
        <pc:grpChg chg="mod">
          <ac:chgData name="Guangpu Li" userId="a9ffafd1-861d-4b38-b633-c19304a1f8fb" providerId="ADAL" clId="{4C830F57-30B3-481E-98AD-39489010C9B5}" dt="2019-10-25T16:21:17.342" v="62123" actId="1076"/>
          <ac:grpSpMkLst>
            <pc:docMk/>
            <pc:sldMk cId="4066798105" sldId="423"/>
            <ac:grpSpMk id="11" creationId="{1DC87C02-7D54-4F8E-86B6-58351B8960A7}"/>
          </ac:grpSpMkLst>
        </pc:grpChg>
        <pc:grpChg chg="add mod">
          <ac:chgData name="Guangpu Li" userId="a9ffafd1-861d-4b38-b633-c19304a1f8fb" providerId="ADAL" clId="{4C830F57-30B3-481E-98AD-39489010C9B5}" dt="2019-10-25T16:21:27.328" v="62127" actId="1076"/>
          <ac:grpSpMkLst>
            <pc:docMk/>
            <pc:sldMk cId="4066798105" sldId="423"/>
            <ac:grpSpMk id="12" creationId="{AE1C41F8-D2AD-4C3C-A2C9-16ADE622BED1}"/>
          </ac:grpSpMkLst>
        </pc:grpChg>
        <pc:grpChg chg="add del">
          <ac:chgData name="Guangpu Li" userId="a9ffafd1-861d-4b38-b633-c19304a1f8fb" providerId="ADAL" clId="{4C830F57-30B3-481E-98AD-39489010C9B5}" dt="2019-10-26T01:09:58.058" v="62477" actId="478"/>
          <ac:grpSpMkLst>
            <pc:docMk/>
            <pc:sldMk cId="4066798105" sldId="423"/>
            <ac:grpSpMk id="44" creationId="{5451413E-14CD-4926-A096-ED7CBFE3DE76}"/>
          </ac:grpSpMkLst>
        </pc:grpChg>
        <pc:grpChg chg="add">
          <ac:chgData name="Guangpu Li" userId="a9ffafd1-861d-4b38-b633-c19304a1f8fb" providerId="ADAL" clId="{4C830F57-30B3-481E-98AD-39489010C9B5}" dt="2019-10-26T01:11:04.374" v="62507"/>
          <ac:grpSpMkLst>
            <pc:docMk/>
            <pc:sldMk cId="4066798105" sldId="423"/>
            <ac:grpSpMk id="48" creationId="{2195F42F-07B2-4333-ADAF-88C89109B149}"/>
          </ac:grpSpMkLst>
        </pc:grpChg>
        <pc:picChg chg="mod">
          <ac:chgData name="Guangpu Li" userId="a9ffafd1-861d-4b38-b633-c19304a1f8fb" providerId="ADAL" clId="{4C830F57-30B3-481E-98AD-39489010C9B5}" dt="2019-10-24T03:47:29.743" v="56124" actId="164"/>
          <ac:picMkLst>
            <pc:docMk/>
            <pc:sldMk cId="4066798105" sldId="423"/>
            <ac:picMk id="25" creationId="{1A7BC71B-A808-4FEC-ADD1-824B45AB6355}"/>
          </ac:picMkLst>
        </pc:picChg>
        <pc:picChg chg="mod">
          <ac:chgData name="Guangpu Li" userId="a9ffafd1-861d-4b38-b633-c19304a1f8fb" providerId="ADAL" clId="{4C830F57-30B3-481E-98AD-39489010C9B5}" dt="2019-10-26T01:07:09.179" v="62432" actId="1076"/>
          <ac:picMkLst>
            <pc:docMk/>
            <pc:sldMk cId="4066798105" sldId="423"/>
            <ac:picMk id="26" creationId="{320E382B-BEF2-439D-9F67-517EA377412B}"/>
          </ac:picMkLst>
        </pc:picChg>
        <pc:picChg chg="mod">
          <ac:chgData name="Guangpu Li" userId="a9ffafd1-861d-4b38-b633-c19304a1f8fb" providerId="ADAL" clId="{4C830F57-30B3-481E-98AD-39489010C9B5}" dt="2019-10-25T16:21:24.475" v="62126" actId="1076"/>
          <ac:picMkLst>
            <pc:docMk/>
            <pc:sldMk cId="4066798105" sldId="423"/>
            <ac:picMk id="30" creationId="{AB65AA93-03E8-48FF-BD0B-86FD32D4E9A2}"/>
          </ac:picMkLst>
        </pc:picChg>
        <pc:picChg chg="add mod">
          <ac:chgData name="Guangpu Li" userId="a9ffafd1-861d-4b38-b633-c19304a1f8fb" providerId="ADAL" clId="{4C830F57-30B3-481E-98AD-39489010C9B5}" dt="2019-10-24T03:47:08.216" v="56120" actId="164"/>
          <ac:picMkLst>
            <pc:docMk/>
            <pc:sldMk cId="4066798105" sldId="423"/>
            <ac:picMk id="39" creationId="{59C1F36E-443F-47DA-A2A3-0717DC1EECF1}"/>
          </ac:picMkLst>
        </pc:picChg>
        <pc:picChg chg="add mod">
          <ac:chgData name="Guangpu Li" userId="a9ffafd1-861d-4b38-b633-c19304a1f8fb" providerId="ADAL" clId="{4C830F57-30B3-481E-98AD-39489010C9B5}" dt="2019-10-24T03:47:29.743" v="56124" actId="164"/>
          <ac:picMkLst>
            <pc:docMk/>
            <pc:sldMk cId="4066798105" sldId="423"/>
            <ac:picMk id="42" creationId="{6C409C22-BEA3-44A9-8E1B-8D17C8513E8C}"/>
          </ac:picMkLst>
        </pc:picChg>
        <pc:picChg chg="add mod">
          <ac:chgData name="Guangpu Li" userId="a9ffafd1-861d-4b38-b633-c19304a1f8fb" providerId="ADAL" clId="{4C830F57-30B3-481E-98AD-39489010C9B5}" dt="2019-10-22T02:21:09.764" v="40777" actId="1076"/>
          <ac:picMkLst>
            <pc:docMk/>
            <pc:sldMk cId="4066798105" sldId="423"/>
            <ac:picMk id="52" creationId="{208A801A-86E1-465B-9759-4CB7FAD7A1F8}"/>
          </ac:picMkLst>
        </pc:picChg>
        <pc:picChg chg="add del mod">
          <ac:chgData name="Guangpu Li" userId="a9ffafd1-861d-4b38-b633-c19304a1f8fb" providerId="ADAL" clId="{4C830F57-30B3-481E-98AD-39489010C9B5}" dt="2019-10-22T02:15:35.041" v="40707" actId="478"/>
          <ac:picMkLst>
            <pc:docMk/>
            <pc:sldMk cId="4066798105" sldId="423"/>
            <ac:picMk id="53" creationId="{736E5DB0-3B7A-4D0C-90CF-3EAB73687DC2}"/>
          </ac:picMkLst>
        </pc:picChg>
        <pc:picChg chg="del">
          <ac:chgData name="Guangpu Li" userId="a9ffafd1-861d-4b38-b633-c19304a1f8fb" providerId="ADAL" clId="{4C830F57-30B3-481E-98AD-39489010C9B5}" dt="2019-10-21T16:27:44.821" v="38772" actId="478"/>
          <ac:picMkLst>
            <pc:docMk/>
            <pc:sldMk cId="4066798105" sldId="423"/>
            <ac:picMk id="1030" creationId="{55035869-E3DA-4B92-87F2-38C7AE1D08D4}"/>
          </ac:picMkLst>
        </pc:picChg>
        <pc:picChg chg="add mod">
          <ac:chgData name="Guangpu Li" userId="a9ffafd1-861d-4b38-b633-c19304a1f8fb" providerId="ADAL" clId="{4C830F57-30B3-481E-98AD-39489010C9B5}" dt="2019-10-22T02:21:09.764" v="40777" actId="1076"/>
          <ac:picMkLst>
            <pc:docMk/>
            <pc:sldMk cId="4066798105" sldId="423"/>
            <ac:picMk id="2053" creationId="{7BE7F402-A76C-49E5-B3E3-7306A3EB352E}"/>
          </ac:picMkLst>
        </pc:picChg>
        <pc:picChg chg="mod">
          <ac:chgData name="Guangpu Li" userId="a9ffafd1-861d-4b38-b633-c19304a1f8fb" providerId="ADAL" clId="{4C830F57-30B3-481E-98AD-39489010C9B5}" dt="2019-10-25T16:21:13.149" v="62122" actId="1076"/>
          <ac:picMkLst>
            <pc:docMk/>
            <pc:sldMk cId="4066798105" sldId="423"/>
            <ac:picMk id="2054" creationId="{A7BF01B5-AC59-4016-B905-505274BE12F1}"/>
          </ac:picMkLst>
        </pc:picChg>
        <pc:picChg chg="add del mod">
          <ac:chgData name="Guangpu Li" userId="a9ffafd1-861d-4b38-b633-c19304a1f8fb" providerId="ADAL" clId="{4C830F57-30B3-481E-98AD-39489010C9B5}" dt="2019-10-22T02:27:44.130" v="40800" actId="478"/>
          <ac:picMkLst>
            <pc:docMk/>
            <pc:sldMk cId="4066798105" sldId="423"/>
            <ac:picMk id="2056" creationId="{6879DA4F-7F35-433F-B975-7C8F8C9D75BD}"/>
          </ac:picMkLst>
        </pc:picChg>
        <pc:picChg chg="add mod">
          <ac:chgData name="Guangpu Li" userId="a9ffafd1-861d-4b38-b633-c19304a1f8fb" providerId="ADAL" clId="{4C830F57-30B3-481E-98AD-39489010C9B5}" dt="2019-10-25T16:21:29.416" v="62128" actId="1076"/>
          <ac:picMkLst>
            <pc:docMk/>
            <pc:sldMk cId="4066798105" sldId="423"/>
            <ac:picMk id="2063" creationId="{7C5CF358-F298-40AB-90B5-D41B78783CEE}"/>
          </ac:picMkLst>
        </pc:picChg>
        <pc:cxnChg chg="mod">
          <ac:chgData name="Guangpu Li" userId="a9ffafd1-861d-4b38-b633-c19304a1f8fb" providerId="ADAL" clId="{4C830F57-30B3-481E-98AD-39489010C9B5}" dt="2019-10-26T01:22:56.803" v="62584" actId="208"/>
          <ac:cxnSpMkLst>
            <pc:docMk/>
            <pc:sldMk cId="4066798105" sldId="423"/>
            <ac:cxnSpMk id="5" creationId="{09930EC7-9F47-4BAA-829E-6D0D04348B26}"/>
          </ac:cxnSpMkLst>
        </pc:cxnChg>
        <pc:cxnChg chg="mod">
          <ac:chgData name="Guangpu Li" userId="a9ffafd1-861d-4b38-b633-c19304a1f8fb" providerId="ADAL" clId="{4C830F57-30B3-481E-98AD-39489010C9B5}" dt="2019-10-26T01:22:56.803" v="62584" actId="208"/>
          <ac:cxnSpMkLst>
            <pc:docMk/>
            <pc:sldMk cId="4066798105" sldId="423"/>
            <ac:cxnSpMk id="10" creationId="{0E8E51AA-ED55-41DC-BAA3-609E9E9EFB78}"/>
          </ac:cxnSpMkLst>
        </pc:cxnChg>
        <pc:cxnChg chg="mod">
          <ac:chgData name="Guangpu Li" userId="a9ffafd1-861d-4b38-b633-c19304a1f8fb" providerId="ADAL" clId="{4C830F57-30B3-481E-98AD-39489010C9B5}" dt="2019-10-26T01:22:56.803" v="62584" actId="208"/>
          <ac:cxnSpMkLst>
            <pc:docMk/>
            <pc:sldMk cId="4066798105" sldId="423"/>
            <ac:cxnSpMk id="13" creationId="{D34D191C-4DDC-481A-BA32-B1FA140E510E}"/>
          </ac:cxnSpMkLst>
        </pc:cxnChg>
        <pc:cxnChg chg="mod">
          <ac:chgData name="Guangpu Li" userId="a9ffafd1-861d-4b38-b633-c19304a1f8fb" providerId="ADAL" clId="{4C830F57-30B3-481E-98AD-39489010C9B5}" dt="2019-10-26T01:22:56.803" v="62584" actId="208"/>
          <ac:cxnSpMkLst>
            <pc:docMk/>
            <pc:sldMk cId="4066798105" sldId="423"/>
            <ac:cxnSpMk id="19" creationId="{BB3A6C9E-39A3-48AB-B77A-982C2A1CBA58}"/>
          </ac:cxnSpMkLst>
        </pc:cxnChg>
        <pc:cxnChg chg="add mod ord">
          <ac:chgData name="Guangpu Li" userId="a9ffafd1-861d-4b38-b633-c19304a1f8fb" providerId="ADAL" clId="{4C830F57-30B3-481E-98AD-39489010C9B5}" dt="2019-10-26T01:22:56.803" v="62584" actId="208"/>
          <ac:cxnSpMkLst>
            <pc:docMk/>
            <pc:sldMk cId="4066798105" sldId="423"/>
            <ac:cxnSpMk id="46" creationId="{408E454A-7887-4251-8C43-FB3A252B2122}"/>
          </ac:cxnSpMkLst>
        </pc:cxnChg>
        <pc:cxnChg chg="add del">
          <ac:chgData name="Guangpu Li" userId="a9ffafd1-861d-4b38-b633-c19304a1f8fb" providerId="ADAL" clId="{4C830F57-30B3-481E-98AD-39489010C9B5}" dt="2019-10-21T16:49:05.946" v="38982"/>
          <ac:cxnSpMkLst>
            <pc:docMk/>
            <pc:sldMk cId="4066798105" sldId="423"/>
            <ac:cxnSpMk id="69" creationId="{EABE02F3-7B13-490F-95E3-298E163E5523}"/>
          </ac:cxnSpMkLst>
        </pc:cxnChg>
        <pc:cxnChg chg="add mod">
          <ac:chgData name="Guangpu Li" userId="a9ffafd1-861d-4b38-b633-c19304a1f8fb" providerId="ADAL" clId="{4C830F57-30B3-481E-98AD-39489010C9B5}" dt="2019-10-26T01:22:56.803" v="62584" actId="208"/>
          <ac:cxnSpMkLst>
            <pc:docMk/>
            <pc:sldMk cId="4066798105" sldId="423"/>
            <ac:cxnSpMk id="70" creationId="{A8C8D867-4C9B-4F34-9460-9ACD82395847}"/>
          </ac:cxnSpMkLst>
        </pc:cxnChg>
        <pc:cxnChg chg="add mod">
          <ac:chgData name="Guangpu Li" userId="a9ffafd1-861d-4b38-b633-c19304a1f8fb" providerId="ADAL" clId="{4C830F57-30B3-481E-98AD-39489010C9B5}" dt="2019-10-26T01:22:56.803" v="62584" actId="208"/>
          <ac:cxnSpMkLst>
            <pc:docMk/>
            <pc:sldMk cId="4066798105" sldId="423"/>
            <ac:cxnSpMk id="73" creationId="{FB89FAA9-F02D-4868-AD3D-55F80D3FD921}"/>
          </ac:cxnSpMkLst>
        </pc:cxnChg>
        <pc:cxnChg chg="mod">
          <ac:chgData name="Guangpu Li" userId="a9ffafd1-861d-4b38-b633-c19304a1f8fb" providerId="ADAL" clId="{4C830F57-30B3-481E-98AD-39489010C9B5}" dt="2019-10-26T01:22:56.803" v="62584" actId="208"/>
          <ac:cxnSpMkLst>
            <pc:docMk/>
            <pc:sldMk cId="4066798105" sldId="423"/>
            <ac:cxnSpMk id="2048" creationId="{9C157A5A-57C9-4706-9332-4453FDF2E2C4}"/>
          </ac:cxnSpMkLst>
        </pc:cxnChg>
        <pc:cxnChg chg="add mod">
          <ac:chgData name="Guangpu Li" userId="a9ffafd1-861d-4b38-b633-c19304a1f8fb" providerId="ADAL" clId="{4C830F57-30B3-481E-98AD-39489010C9B5}" dt="2019-10-26T01:22:56.803" v="62584" actId="208"/>
          <ac:cxnSpMkLst>
            <pc:docMk/>
            <pc:sldMk cId="4066798105" sldId="423"/>
            <ac:cxnSpMk id="2058" creationId="{B691036A-53B9-4CB5-B137-720C3E9F9975}"/>
          </ac:cxnSpMkLst>
        </pc:cxnChg>
      </pc:sldChg>
      <pc:sldChg chg="add del ord">
        <pc:chgData name="Guangpu Li" userId="a9ffafd1-861d-4b38-b633-c19304a1f8fb" providerId="ADAL" clId="{4C830F57-30B3-481E-98AD-39489010C9B5}" dt="2019-10-26T02:32:32.365" v="62735" actId="2696"/>
        <pc:sldMkLst>
          <pc:docMk/>
          <pc:sldMk cId="3219566127" sldId="424"/>
        </pc:sldMkLst>
      </pc:sldChg>
      <pc:sldChg chg="addSp delSp modSp add del mod">
        <pc:chgData name="Guangpu Li" userId="a9ffafd1-861d-4b38-b633-c19304a1f8fb" providerId="ADAL" clId="{4C830F57-30B3-481E-98AD-39489010C9B5}" dt="2019-10-27T04:51:58.024" v="65553" actId="2696"/>
        <pc:sldMkLst>
          <pc:docMk/>
          <pc:sldMk cId="2803863215" sldId="425"/>
        </pc:sldMkLst>
        <pc:spChg chg="del">
          <ac:chgData name="Guangpu Li" userId="a9ffafd1-861d-4b38-b633-c19304a1f8fb" providerId="ADAL" clId="{4C830F57-30B3-481E-98AD-39489010C9B5}" dt="2019-10-27T04:51:33.595" v="65550" actId="1957"/>
          <ac:spMkLst>
            <pc:docMk/>
            <pc:sldMk cId="2803863215" sldId="425"/>
            <ac:spMk id="3" creationId="{231E0A7E-0B2C-4583-91C6-1C633390C3BA}"/>
          </ac:spMkLst>
        </pc:spChg>
        <pc:graphicFrameChg chg="add mod">
          <ac:chgData name="Guangpu Li" userId="a9ffafd1-861d-4b38-b633-c19304a1f8fb" providerId="ADAL" clId="{4C830F57-30B3-481E-98AD-39489010C9B5}" dt="2019-10-27T04:51:33.595" v="65550" actId="1957"/>
          <ac:graphicFrameMkLst>
            <pc:docMk/>
            <pc:sldMk cId="2803863215" sldId="425"/>
            <ac:graphicFrameMk id="6" creationId="{3A5E8943-B7E0-4F1F-A175-54DF451171A1}"/>
          </ac:graphicFrameMkLst>
        </pc:graphicFrameChg>
      </pc:sldChg>
      <pc:sldChg chg="addSp delSp modSp add del mod ord modAnim modNotesTx">
        <pc:chgData name="Guangpu Li" userId="a9ffafd1-861d-4b38-b633-c19304a1f8fb" providerId="ADAL" clId="{4C830F57-30B3-481E-98AD-39489010C9B5}" dt="2019-10-28T02:36:41.953" v="67163" actId="20577"/>
        <pc:sldMkLst>
          <pc:docMk/>
          <pc:sldMk cId="1040281797" sldId="426"/>
        </pc:sldMkLst>
        <pc:spChg chg="del">
          <ac:chgData name="Guangpu Li" userId="a9ffafd1-861d-4b38-b633-c19304a1f8fb" providerId="ADAL" clId="{4C830F57-30B3-481E-98AD-39489010C9B5}" dt="2019-10-27T04:57:23.746" v="65602" actId="478"/>
          <ac:spMkLst>
            <pc:docMk/>
            <pc:sldMk cId="1040281797" sldId="426"/>
            <ac:spMk id="2" creationId="{654FD935-F100-4F2E-B7F4-EAA13054E6EC}"/>
          </ac:spMkLst>
        </pc:spChg>
        <pc:spChg chg="del">
          <ac:chgData name="Guangpu Li" userId="a9ffafd1-861d-4b38-b633-c19304a1f8fb" providerId="ADAL" clId="{4C830F57-30B3-481E-98AD-39489010C9B5}" dt="2019-10-27T04:53:05.536" v="65560" actId="1957"/>
          <ac:spMkLst>
            <pc:docMk/>
            <pc:sldMk cId="1040281797" sldId="426"/>
            <ac:spMk id="3" creationId="{EE64E3D4-60F7-4C1F-8D33-88EE95394CDE}"/>
          </ac:spMkLst>
        </pc:spChg>
        <pc:spChg chg="add">
          <ac:chgData name="Guangpu Li" userId="a9ffafd1-861d-4b38-b633-c19304a1f8fb" providerId="ADAL" clId="{4C830F57-30B3-481E-98AD-39489010C9B5}" dt="2019-10-27T04:57:20.455" v="65601"/>
          <ac:spMkLst>
            <pc:docMk/>
            <pc:sldMk cId="1040281797" sldId="426"/>
            <ac:spMk id="7" creationId="{C186640A-7475-4BC4-8225-40E573521EB7}"/>
          </ac:spMkLst>
        </pc:spChg>
        <pc:spChg chg="add mod">
          <ac:chgData name="Guangpu Li" userId="a9ffafd1-861d-4b38-b633-c19304a1f8fb" providerId="ADAL" clId="{4C830F57-30B3-481E-98AD-39489010C9B5}" dt="2019-10-27T04:59:35.331" v="65638" actId="1076"/>
          <ac:spMkLst>
            <pc:docMk/>
            <pc:sldMk cId="1040281797" sldId="426"/>
            <ac:spMk id="8" creationId="{F793C27A-C650-4E8A-B521-BE1BE59D66DC}"/>
          </ac:spMkLst>
        </pc:spChg>
        <pc:spChg chg="add mod">
          <ac:chgData name="Guangpu Li" userId="a9ffafd1-861d-4b38-b633-c19304a1f8fb" providerId="ADAL" clId="{4C830F57-30B3-481E-98AD-39489010C9B5}" dt="2019-10-27T04:57:30.231" v="65604" actId="1076"/>
          <ac:spMkLst>
            <pc:docMk/>
            <pc:sldMk cId="1040281797" sldId="426"/>
            <ac:spMk id="9" creationId="{AD7110CD-F887-47DD-89D6-BC26449875D9}"/>
          </ac:spMkLst>
        </pc:spChg>
        <pc:spChg chg="add mod">
          <ac:chgData name="Guangpu Li" userId="a9ffafd1-861d-4b38-b633-c19304a1f8fb" providerId="ADAL" clId="{4C830F57-30B3-481E-98AD-39489010C9B5}" dt="2019-10-27T04:57:32.990" v="65605" actId="1076"/>
          <ac:spMkLst>
            <pc:docMk/>
            <pc:sldMk cId="1040281797" sldId="426"/>
            <ac:spMk id="10" creationId="{D457CEB9-5157-48A2-946B-68350537CA8F}"/>
          </ac:spMkLst>
        </pc:spChg>
        <pc:spChg chg="add mod">
          <ac:chgData name="Guangpu Li" userId="a9ffafd1-861d-4b38-b633-c19304a1f8fb" providerId="ADAL" clId="{4C830F57-30B3-481E-98AD-39489010C9B5}" dt="2019-10-27T05:02:18.086" v="65656" actId="1076"/>
          <ac:spMkLst>
            <pc:docMk/>
            <pc:sldMk cId="1040281797" sldId="426"/>
            <ac:spMk id="11" creationId="{54948A61-608A-40C5-A9D2-DDCDE4B6E15C}"/>
          </ac:spMkLst>
        </pc:spChg>
        <pc:spChg chg="add mod">
          <ac:chgData name="Guangpu Li" userId="a9ffafd1-861d-4b38-b633-c19304a1f8fb" providerId="ADAL" clId="{4C830F57-30B3-481E-98AD-39489010C9B5}" dt="2019-10-27T05:02:20.741" v="65657" actId="1076"/>
          <ac:spMkLst>
            <pc:docMk/>
            <pc:sldMk cId="1040281797" sldId="426"/>
            <ac:spMk id="12" creationId="{23ADA495-F836-43BB-B97B-B82F885368E2}"/>
          </ac:spMkLst>
        </pc:spChg>
        <pc:spChg chg="add mod">
          <ac:chgData name="Guangpu Li" userId="a9ffafd1-861d-4b38-b633-c19304a1f8fb" providerId="ADAL" clId="{4C830F57-30B3-481E-98AD-39489010C9B5}" dt="2019-10-27T04:59:30.622" v="65637" actId="1076"/>
          <ac:spMkLst>
            <pc:docMk/>
            <pc:sldMk cId="1040281797" sldId="426"/>
            <ac:spMk id="13" creationId="{F3DF6AC5-3C84-418A-8ACF-354F6EF847AE}"/>
          </ac:spMkLst>
        </pc:spChg>
        <pc:graphicFrameChg chg="add mod">
          <ac:chgData name="Guangpu Li" userId="a9ffafd1-861d-4b38-b633-c19304a1f8fb" providerId="ADAL" clId="{4C830F57-30B3-481E-98AD-39489010C9B5}" dt="2019-10-27T04:59:26.855" v="65636"/>
          <ac:graphicFrameMkLst>
            <pc:docMk/>
            <pc:sldMk cId="1040281797" sldId="426"/>
            <ac:graphicFrameMk id="6" creationId="{45280A86-AC32-40FF-9486-7A6976164B7C}"/>
          </ac:graphicFrameMkLst>
        </pc:graphicFrameChg>
        <pc:cxnChg chg="add mod">
          <ac:chgData name="Guangpu Li" userId="a9ffafd1-861d-4b38-b633-c19304a1f8fb" providerId="ADAL" clId="{4C830F57-30B3-481E-98AD-39489010C9B5}" dt="2019-10-27T04:59:22.255" v="65635" actId="14100"/>
          <ac:cxnSpMkLst>
            <pc:docMk/>
            <pc:sldMk cId="1040281797" sldId="426"/>
            <ac:cxnSpMk id="14" creationId="{87220BA8-12D6-4602-ADEF-2A27C9E64F51}"/>
          </ac:cxnSpMkLst>
        </pc:cxnChg>
      </pc:sldChg>
      <pc:sldChg chg="add del">
        <pc:chgData name="Guangpu Li" userId="a9ffafd1-861d-4b38-b633-c19304a1f8fb" providerId="ADAL" clId="{4C830F57-30B3-481E-98AD-39489010C9B5}" dt="2019-10-27T23:40:17.434" v="65962"/>
        <pc:sldMkLst>
          <pc:docMk/>
          <pc:sldMk cId="1426350918" sldId="427"/>
        </pc:sldMkLst>
      </pc:sldChg>
      <pc:sldChg chg="modSp add del">
        <pc:chgData name="Guangpu Li" userId="a9ffafd1-861d-4b38-b633-c19304a1f8fb" providerId="ADAL" clId="{4C830F57-30B3-481E-98AD-39489010C9B5}" dt="2019-10-26T02:32:32.339" v="62729" actId="2696"/>
        <pc:sldMkLst>
          <pc:docMk/>
          <pc:sldMk cId="1442652324" sldId="428"/>
        </pc:sldMkLst>
        <pc:spChg chg="mod">
          <ac:chgData name="Guangpu Li" userId="a9ffafd1-861d-4b38-b633-c19304a1f8fb" providerId="ADAL" clId="{4C830F57-30B3-481E-98AD-39489010C9B5}" dt="2019-10-22T02:48:59.174" v="41032" actId="1076"/>
          <ac:spMkLst>
            <pc:docMk/>
            <pc:sldMk cId="1442652324" sldId="428"/>
            <ac:spMk id="6" creationId="{570FDFCB-1656-420A-9756-F87F18A16CCF}"/>
          </ac:spMkLst>
        </pc:spChg>
      </pc:sldChg>
      <pc:sldChg chg="addSp delSp modSp add del delAnim modAnim delCm modNotesTx">
        <pc:chgData name="Guangpu Li" userId="a9ffafd1-861d-4b38-b633-c19304a1f8fb" providerId="ADAL" clId="{4C830F57-30B3-481E-98AD-39489010C9B5}" dt="2019-10-27T23:55:10.421" v="66445" actId="20577"/>
        <pc:sldMkLst>
          <pc:docMk/>
          <pc:sldMk cId="4104557781" sldId="429"/>
        </pc:sldMkLst>
        <pc:spChg chg="add del mod">
          <ac:chgData name="Guangpu Li" userId="a9ffafd1-861d-4b38-b633-c19304a1f8fb" providerId="ADAL" clId="{4C830F57-30B3-481E-98AD-39489010C9B5}" dt="2019-10-22T01:15:55.772" v="40160" actId="478"/>
          <ac:spMkLst>
            <pc:docMk/>
            <pc:sldMk cId="4104557781" sldId="429"/>
            <ac:spMk id="2" creationId="{6BC8BAAF-D1D2-4FB9-8AE8-DC18A11683FF}"/>
          </ac:spMkLst>
        </pc:spChg>
        <pc:spChg chg="mod">
          <ac:chgData name="Guangpu Li" userId="a9ffafd1-861d-4b38-b633-c19304a1f8fb" providerId="ADAL" clId="{4C830F57-30B3-481E-98AD-39489010C9B5}" dt="2019-10-26T01:07:31.329" v="62439" actId="1076"/>
          <ac:spMkLst>
            <pc:docMk/>
            <pc:sldMk cId="4104557781" sldId="429"/>
            <ac:spMk id="3" creationId="{03626ADB-60FF-46C3-B380-ECBB8B69C751}"/>
          </ac:spMkLst>
        </pc:spChg>
        <pc:spChg chg="del">
          <ac:chgData name="Guangpu Li" userId="a9ffafd1-861d-4b38-b633-c19304a1f8fb" providerId="ADAL" clId="{4C830F57-30B3-481E-98AD-39489010C9B5}" dt="2019-10-21T17:41:10.831" v="39034" actId="478"/>
          <ac:spMkLst>
            <pc:docMk/>
            <pc:sldMk cId="4104557781" sldId="429"/>
            <ac:spMk id="4" creationId="{109F9223-A436-4573-9FBF-2542DB0808AE}"/>
          </ac:spMkLst>
        </pc:spChg>
        <pc:spChg chg="add del mod">
          <ac:chgData name="Guangpu Li" userId="a9ffafd1-861d-4b38-b633-c19304a1f8fb" providerId="ADAL" clId="{4C830F57-30B3-481E-98AD-39489010C9B5}" dt="2019-10-22T01:16:20.917" v="40164" actId="478"/>
          <ac:spMkLst>
            <pc:docMk/>
            <pc:sldMk cId="4104557781" sldId="429"/>
            <ac:spMk id="4" creationId="{9E91094D-2C8B-492E-B418-C756A619C948}"/>
          </ac:spMkLst>
        </pc:spChg>
        <pc:spChg chg="add del mod">
          <ac:chgData name="Guangpu Li" userId="a9ffafd1-861d-4b38-b633-c19304a1f8fb" providerId="ADAL" clId="{4C830F57-30B3-481E-98AD-39489010C9B5}" dt="2019-10-22T01:16:19.669" v="40163" actId="478"/>
          <ac:spMkLst>
            <pc:docMk/>
            <pc:sldMk cId="4104557781" sldId="429"/>
            <ac:spMk id="5" creationId="{075170BD-BA33-446D-99EB-C434BC15AC4C}"/>
          </ac:spMkLst>
        </pc:spChg>
        <pc:spChg chg="del">
          <ac:chgData name="Guangpu Li" userId="a9ffafd1-861d-4b38-b633-c19304a1f8fb" providerId="ADAL" clId="{4C830F57-30B3-481E-98AD-39489010C9B5}" dt="2019-10-21T17:41:13.077" v="39036" actId="478"/>
          <ac:spMkLst>
            <pc:docMk/>
            <pc:sldMk cId="4104557781" sldId="429"/>
            <ac:spMk id="5" creationId="{2030393B-95CA-4D9D-91E1-464C0528CC7B}"/>
          </ac:spMkLst>
        </pc:spChg>
        <pc:spChg chg="del mod">
          <ac:chgData name="Guangpu Li" userId="a9ffafd1-861d-4b38-b633-c19304a1f8fb" providerId="ADAL" clId="{4C830F57-30B3-481E-98AD-39489010C9B5}" dt="2019-10-21T17:46:14.154" v="39179" actId="478"/>
          <ac:spMkLst>
            <pc:docMk/>
            <pc:sldMk cId="4104557781" sldId="429"/>
            <ac:spMk id="6" creationId="{C8DA60C1-F1DC-4112-AEAE-B1A5FCE76E26}"/>
          </ac:spMkLst>
        </pc:spChg>
        <pc:spChg chg="mod">
          <ac:chgData name="Guangpu Li" userId="a9ffafd1-861d-4b38-b633-c19304a1f8fb" providerId="ADAL" clId="{4C830F57-30B3-481E-98AD-39489010C9B5}" dt="2019-10-26T01:07:41.946" v="62442" actId="20577"/>
          <ac:spMkLst>
            <pc:docMk/>
            <pc:sldMk cId="4104557781" sldId="429"/>
            <ac:spMk id="7" creationId="{471F7729-2D67-42E8-97AE-3DDF9B56ABE2}"/>
          </ac:spMkLst>
        </pc:spChg>
        <pc:spChg chg="del">
          <ac:chgData name="Guangpu Li" userId="a9ffafd1-861d-4b38-b633-c19304a1f8fb" providerId="ADAL" clId="{4C830F57-30B3-481E-98AD-39489010C9B5}" dt="2019-10-21T17:41:12.039" v="39035" actId="478"/>
          <ac:spMkLst>
            <pc:docMk/>
            <pc:sldMk cId="4104557781" sldId="429"/>
            <ac:spMk id="8" creationId="{8C9D0B85-331B-4D75-BCDE-0A1CBED26F40}"/>
          </ac:spMkLst>
        </pc:spChg>
        <pc:spChg chg="add del mod">
          <ac:chgData name="Guangpu Li" userId="a9ffafd1-861d-4b38-b633-c19304a1f8fb" providerId="ADAL" clId="{4C830F57-30B3-481E-98AD-39489010C9B5}" dt="2019-10-22T01:11:27.333" v="40135" actId="478"/>
          <ac:spMkLst>
            <pc:docMk/>
            <pc:sldMk cId="4104557781" sldId="429"/>
            <ac:spMk id="9" creationId="{7A65E36E-73F7-4BF9-B342-EA9569CB6C88}"/>
          </ac:spMkLst>
        </pc:spChg>
        <pc:spChg chg="add del mod">
          <ac:chgData name="Guangpu Li" userId="a9ffafd1-861d-4b38-b633-c19304a1f8fb" providerId="ADAL" clId="{4C830F57-30B3-481E-98AD-39489010C9B5}" dt="2019-10-21T17:59:20.291" v="39588" actId="478"/>
          <ac:spMkLst>
            <pc:docMk/>
            <pc:sldMk cId="4104557781" sldId="429"/>
            <ac:spMk id="10" creationId="{43EEFD3F-D927-4996-85F8-819D1CD9D9B5}"/>
          </ac:spMkLst>
        </pc:spChg>
        <pc:spChg chg="add del mod">
          <ac:chgData name="Guangpu Li" userId="a9ffafd1-861d-4b38-b633-c19304a1f8fb" providerId="ADAL" clId="{4C830F57-30B3-481E-98AD-39489010C9B5}" dt="2019-10-21T17:59:08.823" v="39585" actId="478"/>
          <ac:spMkLst>
            <pc:docMk/>
            <pc:sldMk cId="4104557781" sldId="429"/>
            <ac:spMk id="11" creationId="{AB257227-C46D-415D-92A6-B3964C886962}"/>
          </ac:spMkLst>
        </pc:spChg>
        <pc:spChg chg="add del mod">
          <ac:chgData name="Guangpu Li" userId="a9ffafd1-861d-4b38-b633-c19304a1f8fb" providerId="ADAL" clId="{4C830F57-30B3-481E-98AD-39489010C9B5}" dt="2019-10-22T01:11:30.933" v="40138" actId="478"/>
          <ac:spMkLst>
            <pc:docMk/>
            <pc:sldMk cId="4104557781" sldId="429"/>
            <ac:spMk id="12" creationId="{696A5AA3-28BF-4D02-B9C6-EDEF95EFFB4C}"/>
          </ac:spMkLst>
        </pc:spChg>
        <pc:spChg chg="add del mod">
          <ac:chgData name="Guangpu Li" userId="a9ffafd1-861d-4b38-b633-c19304a1f8fb" providerId="ADAL" clId="{4C830F57-30B3-481E-98AD-39489010C9B5}" dt="2019-10-22T01:11:29.733" v="40137" actId="478"/>
          <ac:spMkLst>
            <pc:docMk/>
            <pc:sldMk cId="4104557781" sldId="429"/>
            <ac:spMk id="13" creationId="{978EF800-9ECF-4D06-BEC1-C52ED7A94D85}"/>
          </ac:spMkLst>
        </pc:spChg>
        <pc:spChg chg="add del mod">
          <ac:chgData name="Guangpu Li" userId="a9ffafd1-861d-4b38-b633-c19304a1f8fb" providerId="ADAL" clId="{4C830F57-30B3-481E-98AD-39489010C9B5}" dt="2019-10-22T01:11:24.230" v="40133" actId="478"/>
          <ac:spMkLst>
            <pc:docMk/>
            <pc:sldMk cId="4104557781" sldId="429"/>
            <ac:spMk id="14" creationId="{1124F984-D133-4F44-83B4-E1202E523C45}"/>
          </ac:spMkLst>
        </pc:spChg>
        <pc:spChg chg="add mod">
          <ac:chgData name="Guangpu Li" userId="a9ffafd1-861d-4b38-b633-c19304a1f8fb" providerId="ADAL" clId="{4C830F57-30B3-481E-98AD-39489010C9B5}" dt="2019-10-22T01:19:39.478" v="40221" actId="1076"/>
          <ac:spMkLst>
            <pc:docMk/>
            <pc:sldMk cId="4104557781" sldId="429"/>
            <ac:spMk id="26" creationId="{60EF3D9C-E6C1-4B3B-B584-6F36D3FEC330}"/>
          </ac:spMkLst>
        </pc:spChg>
        <pc:spChg chg="add mod">
          <ac:chgData name="Guangpu Li" userId="a9ffafd1-861d-4b38-b633-c19304a1f8fb" providerId="ADAL" clId="{4C830F57-30B3-481E-98AD-39489010C9B5}" dt="2019-10-22T01:31:12.205" v="40307" actId="1076"/>
          <ac:spMkLst>
            <pc:docMk/>
            <pc:sldMk cId="4104557781" sldId="429"/>
            <ac:spMk id="27" creationId="{FC5020AB-5EF4-42B2-ABCB-BC295E154F62}"/>
          </ac:spMkLst>
        </pc:spChg>
        <pc:spChg chg="add mod">
          <ac:chgData name="Guangpu Li" userId="a9ffafd1-861d-4b38-b633-c19304a1f8fb" providerId="ADAL" clId="{4C830F57-30B3-481E-98AD-39489010C9B5}" dt="2019-10-24T03:56:10.245" v="56247" actId="1076"/>
          <ac:spMkLst>
            <pc:docMk/>
            <pc:sldMk cId="4104557781" sldId="429"/>
            <ac:spMk id="28" creationId="{7565400A-D4CF-4A45-8F98-A943CBB278B5}"/>
          </ac:spMkLst>
        </pc:spChg>
        <pc:spChg chg="add mod">
          <ac:chgData name="Guangpu Li" userId="a9ffafd1-861d-4b38-b633-c19304a1f8fb" providerId="ADAL" clId="{4C830F57-30B3-481E-98AD-39489010C9B5}" dt="2019-10-26T01:22:24.680" v="62582" actId="208"/>
          <ac:spMkLst>
            <pc:docMk/>
            <pc:sldMk cId="4104557781" sldId="429"/>
            <ac:spMk id="44" creationId="{2DDD3639-45A4-4B0B-AB13-60A22937D56A}"/>
          </ac:spMkLst>
        </pc:spChg>
        <pc:spChg chg="add del">
          <ac:chgData name="Guangpu Li" userId="a9ffafd1-861d-4b38-b633-c19304a1f8fb" providerId="ADAL" clId="{4C830F57-30B3-481E-98AD-39489010C9B5}" dt="2019-10-22T01:30:19.447" v="40292" actId="478"/>
          <ac:spMkLst>
            <pc:docMk/>
            <pc:sldMk cId="4104557781" sldId="429"/>
            <ac:spMk id="45" creationId="{102D1D24-BEEA-4CAB-AA6E-1BDE2EFAB2AA}"/>
          </ac:spMkLst>
        </pc:spChg>
        <pc:spChg chg="add del">
          <ac:chgData name="Guangpu Li" userId="a9ffafd1-861d-4b38-b633-c19304a1f8fb" providerId="ADAL" clId="{4C830F57-30B3-481E-98AD-39489010C9B5}" dt="2019-10-22T01:30:20.055" v="40293" actId="478"/>
          <ac:spMkLst>
            <pc:docMk/>
            <pc:sldMk cId="4104557781" sldId="429"/>
            <ac:spMk id="46" creationId="{8BE3A4CB-69CD-4930-8698-1A65B3D4F5C7}"/>
          </ac:spMkLst>
        </pc:spChg>
        <pc:spChg chg="add mod">
          <ac:chgData name="Guangpu Li" userId="a9ffafd1-861d-4b38-b633-c19304a1f8fb" providerId="ADAL" clId="{4C830F57-30B3-481E-98AD-39489010C9B5}" dt="2019-10-26T01:22:24.680" v="62582" actId="208"/>
          <ac:spMkLst>
            <pc:docMk/>
            <pc:sldMk cId="4104557781" sldId="429"/>
            <ac:spMk id="47" creationId="{3CFB5774-393C-4E31-B3D7-C72BD692396C}"/>
          </ac:spMkLst>
        </pc:spChg>
        <pc:spChg chg="add mod">
          <ac:chgData name="Guangpu Li" userId="a9ffafd1-861d-4b38-b633-c19304a1f8fb" providerId="ADAL" clId="{4C830F57-30B3-481E-98AD-39489010C9B5}" dt="2019-10-26T01:22:24.680" v="62582" actId="208"/>
          <ac:spMkLst>
            <pc:docMk/>
            <pc:sldMk cId="4104557781" sldId="429"/>
            <ac:spMk id="48" creationId="{703AC7AB-1C2C-42AF-B395-D3C6137BC7A4}"/>
          </ac:spMkLst>
        </pc:spChg>
        <pc:spChg chg="add mod">
          <ac:chgData name="Guangpu Li" userId="a9ffafd1-861d-4b38-b633-c19304a1f8fb" providerId="ADAL" clId="{4C830F57-30B3-481E-98AD-39489010C9B5}" dt="2019-10-26T01:22:24.680" v="62582" actId="208"/>
          <ac:spMkLst>
            <pc:docMk/>
            <pc:sldMk cId="4104557781" sldId="429"/>
            <ac:spMk id="50" creationId="{71B5668C-B198-41A6-B425-B6492A5B7709}"/>
          </ac:spMkLst>
        </pc:spChg>
        <pc:spChg chg="add mod">
          <ac:chgData name="Guangpu Li" userId="a9ffafd1-861d-4b38-b633-c19304a1f8fb" providerId="ADAL" clId="{4C830F57-30B3-481E-98AD-39489010C9B5}" dt="2019-10-22T01:32:00.232" v="40316" actId="692"/>
          <ac:spMkLst>
            <pc:docMk/>
            <pc:sldMk cId="4104557781" sldId="429"/>
            <ac:spMk id="51" creationId="{99D78A74-3491-4C3B-8D9E-4BDDA3945C50}"/>
          </ac:spMkLst>
        </pc:spChg>
        <pc:spChg chg="add mod">
          <ac:chgData name="Guangpu Li" userId="a9ffafd1-861d-4b38-b633-c19304a1f8fb" providerId="ADAL" clId="{4C830F57-30B3-481E-98AD-39489010C9B5}" dt="2019-10-22T01:33:52.346" v="40331" actId="208"/>
          <ac:spMkLst>
            <pc:docMk/>
            <pc:sldMk cId="4104557781" sldId="429"/>
            <ac:spMk id="52" creationId="{B6BE66D4-BD8D-4ACF-845F-4E0A66081590}"/>
          </ac:spMkLst>
        </pc:spChg>
        <pc:spChg chg="add mod">
          <ac:chgData name="Guangpu Li" userId="a9ffafd1-861d-4b38-b633-c19304a1f8fb" providerId="ADAL" clId="{4C830F57-30B3-481E-98AD-39489010C9B5}" dt="2019-10-22T01:33:15.257" v="40329" actId="692"/>
          <ac:spMkLst>
            <pc:docMk/>
            <pc:sldMk cId="4104557781" sldId="429"/>
            <ac:spMk id="54" creationId="{D53273D4-A467-4336-9EE2-614DA8F014BA}"/>
          </ac:spMkLst>
        </pc:spChg>
        <pc:grpChg chg="add mod">
          <ac:chgData name="Guangpu Li" userId="a9ffafd1-861d-4b38-b633-c19304a1f8fb" providerId="ADAL" clId="{4C830F57-30B3-481E-98AD-39489010C9B5}" dt="2019-10-22T01:18:42.508" v="40191" actId="1076"/>
          <ac:grpSpMkLst>
            <pc:docMk/>
            <pc:sldMk cId="4104557781" sldId="429"/>
            <ac:grpSpMk id="8" creationId="{77C93D38-E4B0-45D3-9C3C-C4EB6670FB6E}"/>
          </ac:grpSpMkLst>
        </pc:grpChg>
        <pc:grpChg chg="add del mod">
          <ac:chgData name="Guangpu Li" userId="a9ffafd1-861d-4b38-b633-c19304a1f8fb" providerId="ADAL" clId="{4C830F57-30B3-481E-98AD-39489010C9B5}" dt="2019-10-21T17:57:42.306" v="39499" actId="478"/>
          <ac:grpSpMkLst>
            <pc:docMk/>
            <pc:sldMk cId="4104557781" sldId="429"/>
            <ac:grpSpMk id="16" creationId="{C2BC7708-4CD1-46EC-89A4-837B748C031F}"/>
          </ac:grpSpMkLst>
        </pc:grpChg>
        <pc:grpChg chg="add mod">
          <ac:chgData name="Guangpu Li" userId="a9ffafd1-861d-4b38-b633-c19304a1f8fb" providerId="ADAL" clId="{4C830F57-30B3-481E-98AD-39489010C9B5}" dt="2019-10-22T01:18:42.508" v="40191" actId="1076"/>
          <ac:grpSpMkLst>
            <pc:docMk/>
            <pc:sldMk cId="4104557781" sldId="429"/>
            <ac:grpSpMk id="20" creationId="{51C09274-1ED1-409B-91BB-1AD0F9187D1F}"/>
          </ac:grpSpMkLst>
        </pc:grpChg>
        <pc:grpChg chg="add mod">
          <ac:chgData name="Guangpu Li" userId="a9ffafd1-861d-4b38-b633-c19304a1f8fb" providerId="ADAL" clId="{4C830F57-30B3-481E-98AD-39489010C9B5}" dt="2019-10-22T01:18:42.508" v="40191" actId="1076"/>
          <ac:grpSpMkLst>
            <pc:docMk/>
            <pc:sldMk cId="4104557781" sldId="429"/>
            <ac:grpSpMk id="23" creationId="{2C3E190F-BEED-49C7-90C8-C76C89948F34}"/>
          </ac:grpSpMkLst>
        </pc:grpChg>
        <pc:grpChg chg="add del">
          <ac:chgData name="Guangpu Li" userId="a9ffafd1-861d-4b38-b633-c19304a1f8fb" providerId="ADAL" clId="{4C830F57-30B3-481E-98AD-39489010C9B5}" dt="2019-10-26T01:09:55.153" v="62475" actId="478"/>
          <ac:grpSpMkLst>
            <pc:docMk/>
            <pc:sldMk cId="4104557781" sldId="429"/>
            <ac:grpSpMk id="34" creationId="{E522DACB-65F9-4AB9-B12F-CA6F83CC8E60}"/>
          </ac:grpSpMkLst>
        </pc:grpChg>
        <pc:grpChg chg="add">
          <ac:chgData name="Guangpu Li" userId="a9ffafd1-861d-4b38-b633-c19304a1f8fb" providerId="ADAL" clId="{4C830F57-30B3-481E-98AD-39489010C9B5}" dt="2019-10-26T01:11:02.654" v="62505"/>
          <ac:grpSpMkLst>
            <pc:docMk/>
            <pc:sldMk cId="4104557781" sldId="429"/>
            <ac:grpSpMk id="38" creationId="{1857CD7F-20F3-42F4-83AC-DDAC209DB51F}"/>
          </ac:grpSpMkLst>
        </pc:grpChg>
        <pc:grpChg chg="add mod">
          <ac:chgData name="Guangpu Li" userId="a9ffafd1-861d-4b38-b633-c19304a1f8fb" providerId="ADAL" clId="{4C830F57-30B3-481E-98AD-39489010C9B5}" dt="2019-10-22T01:31:02.022" v="40303" actId="164"/>
          <ac:grpSpMkLst>
            <pc:docMk/>
            <pc:sldMk cId="4104557781" sldId="429"/>
            <ac:grpSpMk id="43" creationId="{6795EA7D-38FD-4EF0-BEB5-DFA7AA3B6283}"/>
          </ac:grpSpMkLst>
        </pc:grpChg>
        <pc:grpChg chg="add mod">
          <ac:chgData name="Guangpu Li" userId="a9ffafd1-861d-4b38-b633-c19304a1f8fb" providerId="ADAL" clId="{4C830F57-30B3-481E-98AD-39489010C9B5}" dt="2019-10-22T01:32:34.062" v="40322" actId="1076"/>
          <ac:grpSpMkLst>
            <pc:docMk/>
            <pc:sldMk cId="4104557781" sldId="429"/>
            <ac:grpSpMk id="49" creationId="{3D0138B4-658D-4E47-924C-08EA61621DEF}"/>
          </ac:grpSpMkLst>
        </pc:grpChg>
        <pc:picChg chg="add mod">
          <ac:chgData name="Guangpu Li" userId="a9ffafd1-861d-4b38-b633-c19304a1f8fb" providerId="ADAL" clId="{4C830F57-30B3-481E-98AD-39489010C9B5}" dt="2019-10-22T01:18:22.958" v="40185" actId="164"/>
          <ac:picMkLst>
            <pc:docMk/>
            <pc:sldMk cId="4104557781" sldId="429"/>
            <ac:picMk id="6" creationId="{8FAFB6A8-AF61-48E6-B854-388A44272D9B}"/>
          </ac:picMkLst>
        </pc:picChg>
        <pc:picChg chg="add del mod">
          <ac:chgData name="Guangpu Li" userId="a9ffafd1-861d-4b38-b633-c19304a1f8fb" providerId="ADAL" clId="{4C830F57-30B3-481E-98AD-39489010C9B5}" dt="2019-10-22T01:11:25.068" v="40134" actId="478"/>
          <ac:picMkLst>
            <pc:docMk/>
            <pc:sldMk cId="4104557781" sldId="429"/>
            <ac:picMk id="15" creationId="{F3C8C130-4BFD-4ED3-B383-C05982B485D7}"/>
          </ac:picMkLst>
        </pc:picChg>
        <pc:picChg chg="add del mod">
          <ac:chgData name="Guangpu Li" userId="a9ffafd1-861d-4b38-b633-c19304a1f8fb" providerId="ADAL" clId="{4C830F57-30B3-481E-98AD-39489010C9B5}" dt="2019-10-22T01:17:45.797" v="40178" actId="478"/>
          <ac:picMkLst>
            <pc:docMk/>
            <pc:sldMk cId="4104557781" sldId="429"/>
            <ac:picMk id="16" creationId="{BCE3EB1D-6710-47A1-9527-4270BCF4F636}"/>
          </ac:picMkLst>
        </pc:picChg>
        <pc:picChg chg="del mod">
          <ac:chgData name="Guangpu Li" userId="a9ffafd1-861d-4b38-b633-c19304a1f8fb" providerId="ADAL" clId="{4C830F57-30B3-481E-98AD-39489010C9B5}" dt="2019-10-22T01:11:28.156" v="40136" actId="478"/>
          <ac:picMkLst>
            <pc:docMk/>
            <pc:sldMk cId="4104557781" sldId="429"/>
            <ac:picMk id="17" creationId="{0D2D781A-7AC9-4FFD-A917-CBF883B91747}"/>
          </ac:picMkLst>
        </pc:picChg>
        <pc:picChg chg="add mod">
          <ac:chgData name="Guangpu Li" userId="a9ffafd1-861d-4b38-b633-c19304a1f8fb" providerId="ADAL" clId="{4C830F57-30B3-481E-98AD-39489010C9B5}" dt="2019-10-22T01:18:22.958" v="40185" actId="164"/>
          <ac:picMkLst>
            <pc:docMk/>
            <pc:sldMk cId="4104557781" sldId="429"/>
            <ac:picMk id="18" creationId="{5847A26C-2901-4EA4-A1E2-796E0ED7A861}"/>
          </ac:picMkLst>
        </pc:picChg>
        <pc:picChg chg="del">
          <ac:chgData name="Guangpu Li" userId="a9ffafd1-861d-4b38-b633-c19304a1f8fb" providerId="ADAL" clId="{4C830F57-30B3-481E-98AD-39489010C9B5}" dt="2019-10-21T17:57:42.306" v="39499" actId="478"/>
          <ac:picMkLst>
            <pc:docMk/>
            <pc:sldMk cId="4104557781" sldId="429"/>
            <ac:picMk id="18" creationId="{BC25E40F-C711-4D10-96B7-C5932C15E510}"/>
          </ac:picMkLst>
        </pc:picChg>
        <pc:picChg chg="add del mod">
          <ac:chgData name="Guangpu Li" userId="a9ffafd1-861d-4b38-b633-c19304a1f8fb" providerId="ADAL" clId="{4C830F57-30B3-481E-98AD-39489010C9B5}" dt="2019-10-22T01:11:22.637" v="40132" actId="478"/>
          <ac:picMkLst>
            <pc:docMk/>
            <pc:sldMk cId="4104557781" sldId="429"/>
            <ac:picMk id="19" creationId="{3F688AC1-1484-4FEA-83BE-BF322EC03E3F}"/>
          </ac:picMkLst>
        </pc:picChg>
        <pc:picChg chg="add mod">
          <ac:chgData name="Guangpu Li" userId="a9ffafd1-861d-4b38-b633-c19304a1f8fb" providerId="ADAL" clId="{4C830F57-30B3-481E-98AD-39489010C9B5}" dt="2019-10-22T01:21:37.052" v="40263" actId="1076"/>
          <ac:picMkLst>
            <pc:docMk/>
            <pc:sldMk cId="4104557781" sldId="429"/>
            <ac:picMk id="29" creationId="{C30235A7-4AC2-4AA2-9E63-76BE712A4DC5}"/>
          </ac:picMkLst>
        </pc:picChg>
        <pc:picChg chg="add mod">
          <ac:chgData name="Guangpu Li" userId="a9ffafd1-861d-4b38-b633-c19304a1f8fb" providerId="ADAL" clId="{4C830F57-30B3-481E-98AD-39489010C9B5}" dt="2019-10-22T01:21:41.555" v="40265" actId="1076"/>
          <ac:picMkLst>
            <pc:docMk/>
            <pc:sldMk cId="4104557781" sldId="429"/>
            <ac:picMk id="30" creationId="{771FF978-C377-4157-BD48-CA0BC5DCFE83}"/>
          </ac:picMkLst>
        </pc:picChg>
        <pc:picChg chg="add mod">
          <ac:chgData name="Guangpu Li" userId="a9ffafd1-861d-4b38-b633-c19304a1f8fb" providerId="ADAL" clId="{4C830F57-30B3-481E-98AD-39489010C9B5}" dt="2019-10-22T01:23:10.858" v="40288" actId="1076"/>
          <ac:picMkLst>
            <pc:docMk/>
            <pc:sldMk cId="4104557781" sldId="429"/>
            <ac:picMk id="31" creationId="{3A4B381F-4DF8-468D-B5CF-A27992802AC1}"/>
          </ac:picMkLst>
        </pc:picChg>
        <pc:picChg chg="add del mod">
          <ac:chgData name="Guangpu Li" userId="a9ffafd1-861d-4b38-b633-c19304a1f8fb" providerId="ADAL" clId="{4C830F57-30B3-481E-98AD-39489010C9B5}" dt="2019-10-22T01:17:45.076" v="40177" actId="478"/>
          <ac:picMkLst>
            <pc:docMk/>
            <pc:sldMk cId="4104557781" sldId="429"/>
            <ac:picMk id="1026" creationId="{AA11A4AF-0A57-473B-9E15-4742B98CA93F}"/>
          </ac:picMkLst>
        </pc:picChg>
        <pc:cxnChg chg="add mod">
          <ac:chgData name="Guangpu Li" userId="a9ffafd1-861d-4b38-b633-c19304a1f8fb" providerId="ADAL" clId="{4C830F57-30B3-481E-98AD-39489010C9B5}" dt="2019-10-26T01:22:31.730" v="62583" actId="208"/>
          <ac:cxnSpMkLst>
            <pc:docMk/>
            <pc:sldMk cId="4104557781" sldId="429"/>
            <ac:cxnSpMk id="32" creationId="{058F73EC-6BFF-4EFB-9128-224B2B4FBABA}"/>
          </ac:cxnSpMkLst>
        </pc:cxnChg>
        <pc:cxnChg chg="add mod">
          <ac:chgData name="Guangpu Li" userId="a9ffafd1-861d-4b38-b633-c19304a1f8fb" providerId="ADAL" clId="{4C830F57-30B3-481E-98AD-39489010C9B5}" dt="2019-10-26T01:22:31.730" v="62583" actId="208"/>
          <ac:cxnSpMkLst>
            <pc:docMk/>
            <pc:sldMk cId="4104557781" sldId="429"/>
            <ac:cxnSpMk id="33" creationId="{795B0809-6125-491F-B4BE-C32E901C70C5}"/>
          </ac:cxnSpMkLst>
        </pc:cxnChg>
        <pc:cxnChg chg="add mod">
          <ac:chgData name="Guangpu Li" userId="a9ffafd1-861d-4b38-b633-c19304a1f8fb" providerId="ADAL" clId="{4C830F57-30B3-481E-98AD-39489010C9B5}" dt="2019-10-26T01:22:31.730" v="62583" actId="208"/>
          <ac:cxnSpMkLst>
            <pc:docMk/>
            <pc:sldMk cId="4104557781" sldId="429"/>
            <ac:cxnSpMk id="35" creationId="{B8EDBB52-5DB6-4D27-9B52-2CA524766B46}"/>
          </ac:cxnSpMkLst>
        </pc:cxnChg>
      </pc:sldChg>
      <pc:sldChg chg="addSp delSp modSp add del modAnim addCm delCm modCm modNotesTx">
        <pc:chgData name="Guangpu Li" userId="a9ffafd1-861d-4b38-b633-c19304a1f8fb" providerId="ADAL" clId="{4C830F57-30B3-481E-98AD-39489010C9B5}" dt="2019-10-28T03:54:27.738" v="68267" actId="20577"/>
        <pc:sldMkLst>
          <pc:docMk/>
          <pc:sldMk cId="1051578026" sldId="430"/>
        </pc:sldMkLst>
        <pc:spChg chg="mod">
          <ac:chgData name="Guangpu Li" userId="a9ffafd1-861d-4b38-b633-c19304a1f8fb" providerId="ADAL" clId="{4C830F57-30B3-481E-98AD-39489010C9B5}" dt="2019-10-26T01:07:27.363" v="62438" actId="1076"/>
          <ac:spMkLst>
            <pc:docMk/>
            <pc:sldMk cId="1051578026" sldId="430"/>
            <ac:spMk id="3" creationId="{03626ADB-60FF-46C3-B380-ECBB8B69C751}"/>
          </ac:spMkLst>
        </pc:spChg>
        <pc:spChg chg="mod">
          <ac:chgData name="Guangpu Li" userId="a9ffafd1-861d-4b38-b633-c19304a1f8fb" providerId="ADAL" clId="{4C830F57-30B3-481E-98AD-39489010C9B5}" dt="2019-10-25T20:57:25.041" v="62323" actId="20577"/>
          <ac:spMkLst>
            <pc:docMk/>
            <pc:sldMk cId="1051578026" sldId="430"/>
            <ac:spMk id="7" creationId="{471F7729-2D67-42E8-97AE-3DDF9B56ABE2}"/>
          </ac:spMkLst>
        </pc:spChg>
        <pc:spChg chg="add del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9" creationId="{7A65E36E-73F7-4BF9-B342-EA9569CB6C88}"/>
          </ac:spMkLst>
        </pc:spChg>
        <pc:spChg chg="add del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10" creationId="{43EEFD3F-D927-4996-85F8-819D1CD9D9B5}"/>
          </ac:spMkLst>
        </pc:spChg>
        <pc:spChg chg="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11" creationId="{AB257227-C46D-415D-92A6-B3964C886962}"/>
          </ac:spMkLst>
        </pc:spChg>
        <pc:spChg chg="add del mod">
          <ac:chgData name="Guangpu Li" userId="a9ffafd1-861d-4b38-b633-c19304a1f8fb" providerId="ADAL" clId="{4C830F57-30B3-481E-98AD-39489010C9B5}" dt="2019-10-22T01:55:53.375" v="40442" actId="478"/>
          <ac:spMkLst>
            <pc:docMk/>
            <pc:sldMk cId="1051578026" sldId="430"/>
            <ac:spMk id="12" creationId="{696A5AA3-28BF-4D02-B9C6-EDEF95EFFB4C}"/>
          </ac:spMkLst>
        </pc:spChg>
        <pc:spChg chg="add del mod">
          <ac:chgData name="Guangpu Li" userId="a9ffafd1-861d-4b38-b633-c19304a1f8fb" providerId="ADAL" clId="{4C830F57-30B3-481E-98AD-39489010C9B5}" dt="2019-10-22T01:34:18.007" v="40344" actId="478"/>
          <ac:spMkLst>
            <pc:docMk/>
            <pc:sldMk cId="1051578026" sldId="430"/>
            <ac:spMk id="13" creationId="{978EF800-9ECF-4D06-BEC1-C52ED7A94D85}"/>
          </ac:spMkLst>
        </pc:spChg>
        <pc:spChg chg="add del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14" creationId="{1124F984-D133-4F44-83B4-E1202E523C45}"/>
          </ac:spMkLst>
        </pc:spChg>
        <pc:spChg chg="add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15" creationId="{238FE2E0-D65D-4187-9C38-72A7BBBCC6EA}"/>
          </ac:spMkLst>
        </pc:spChg>
        <pc:spChg chg="add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16" creationId="{297FAD9D-D475-42D1-A7FE-4A60659CBA8A}"/>
          </ac:spMkLst>
        </pc:spChg>
        <pc:spChg chg="add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17" creationId="{2CB93166-6E6B-4CDF-9D59-A1FF0AED0020}"/>
          </ac:spMkLst>
        </pc:spChg>
        <pc:spChg chg="add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18" creationId="{22CD39E0-B383-4381-8E97-B281313AA3F7}"/>
          </ac:spMkLst>
        </pc:spChg>
        <pc:spChg chg="add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19" creationId="{2BA1203C-12FF-441E-A620-6AE2FFB029E0}"/>
          </ac:spMkLst>
        </pc:spChg>
        <pc:spChg chg="add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20" creationId="{2B1F324B-04A4-4DE1-9450-2CDC306838BC}"/>
          </ac:spMkLst>
        </pc:spChg>
        <pc:spChg chg="add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21" creationId="{244EE1C5-2395-429B-8E98-D8200725CA6F}"/>
          </ac:spMkLst>
        </pc:spChg>
        <pc:spChg chg="add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22" creationId="{959D1CAF-F9E2-45CD-8958-436F91BFAE22}"/>
          </ac:spMkLst>
        </pc:spChg>
        <pc:spChg chg="add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23" creationId="{57959FE2-5175-454B-9A4B-45014DCBA9EA}"/>
          </ac:spMkLst>
        </pc:spChg>
        <pc:spChg chg="add mod">
          <ac:chgData name="Guangpu Li" userId="a9ffafd1-861d-4b38-b633-c19304a1f8fb" providerId="ADAL" clId="{4C830F57-30B3-481E-98AD-39489010C9B5}" dt="2019-10-25T04:04:44.258" v="57785" actId="1076"/>
          <ac:spMkLst>
            <pc:docMk/>
            <pc:sldMk cId="1051578026" sldId="430"/>
            <ac:spMk id="24" creationId="{854110C0-BEE1-4474-B7DE-6B98394ED28E}"/>
          </ac:spMkLst>
        </pc:spChg>
        <pc:grpChg chg="add del">
          <ac:chgData name="Guangpu Li" userId="a9ffafd1-861d-4b38-b633-c19304a1f8fb" providerId="ADAL" clId="{4C830F57-30B3-481E-98AD-39489010C9B5}" dt="2019-10-26T01:09:56.561" v="62476" actId="478"/>
          <ac:grpSpMkLst>
            <pc:docMk/>
            <pc:sldMk cId="1051578026" sldId="430"/>
            <ac:grpSpMk id="25" creationId="{2B7DB10C-1BBE-461F-8CB2-AF8E3869E2FF}"/>
          </ac:grpSpMkLst>
        </pc:grpChg>
        <pc:grpChg chg="add">
          <ac:chgData name="Guangpu Li" userId="a9ffafd1-861d-4b38-b633-c19304a1f8fb" providerId="ADAL" clId="{4C830F57-30B3-481E-98AD-39489010C9B5}" dt="2019-10-26T01:11:03.523" v="62506"/>
          <ac:grpSpMkLst>
            <pc:docMk/>
            <pc:sldMk cId="1051578026" sldId="430"/>
            <ac:grpSpMk id="28" creationId="{CCF0EE41-0BDC-4B40-B0B7-9CBC9756E29D}"/>
          </ac:grpSpMkLst>
        </pc:grpChg>
      </pc:sldChg>
      <pc:sldChg chg="addSp delSp modSp add del modAnim addCm modCm modNotesTx">
        <pc:chgData name="Guangpu Li" userId="a9ffafd1-861d-4b38-b633-c19304a1f8fb" providerId="ADAL" clId="{4C830F57-30B3-481E-98AD-39489010C9B5}" dt="2019-10-28T00:19:42.114" v="66501" actId="20577"/>
        <pc:sldMkLst>
          <pc:docMk/>
          <pc:sldMk cId="1648369136" sldId="431"/>
        </pc:sldMkLst>
        <pc:spChg chg="del mod">
          <ac:chgData name="Guangpu Li" userId="a9ffafd1-861d-4b38-b633-c19304a1f8fb" providerId="ADAL" clId="{4C830F57-30B3-481E-98AD-39489010C9B5}" dt="2019-10-22T18:55:52.549" v="46844" actId="478"/>
          <ac:spMkLst>
            <pc:docMk/>
            <pc:sldMk cId="1648369136" sldId="431"/>
            <ac:spMk id="2" creationId="{F3CB6A81-98A1-445C-9416-75742183DB62}"/>
          </ac:spMkLst>
        </pc:spChg>
        <pc:spChg chg="del">
          <ac:chgData name="Guangpu Li" userId="a9ffafd1-861d-4b38-b633-c19304a1f8fb" providerId="ADAL" clId="{4C830F57-30B3-481E-98AD-39489010C9B5}" dt="2019-10-22T19:02:57.669" v="46919" actId="478"/>
          <ac:spMkLst>
            <pc:docMk/>
            <pc:sldMk cId="1648369136" sldId="431"/>
            <ac:spMk id="3" creationId="{AFD9D05D-90C8-4315-8FA7-A68933A29368}"/>
          </ac:spMkLst>
        </pc:spChg>
        <pc:spChg chg="mod">
          <ac:chgData name="Guangpu Li" userId="a9ffafd1-861d-4b38-b633-c19304a1f8fb" providerId="ADAL" clId="{4C830F57-30B3-481E-98AD-39489010C9B5}" dt="2019-10-25T01:52:33.697" v="57114" actId="14100"/>
          <ac:spMkLst>
            <pc:docMk/>
            <pc:sldMk cId="1648369136" sldId="431"/>
            <ac:spMk id="4" creationId="{158D97EA-5CD6-44CE-B19E-139AC2752249}"/>
          </ac:spMkLst>
        </pc:spChg>
        <pc:spChg chg="add del mod">
          <ac:chgData name="Guangpu Li" userId="a9ffafd1-861d-4b38-b633-c19304a1f8fb" providerId="ADAL" clId="{4C830F57-30B3-481E-98AD-39489010C9B5}" dt="2019-10-22T18:56:21.945" v="46857" actId="478"/>
          <ac:spMkLst>
            <pc:docMk/>
            <pc:sldMk cId="1648369136" sldId="431"/>
            <ac:spMk id="5" creationId="{204F0C00-7FB8-4DB8-A8CD-3C65C65AB6C1}"/>
          </ac:spMkLst>
        </pc:spChg>
        <pc:spChg chg="add mod">
          <ac:chgData name="Guangpu Li" userId="a9ffafd1-861d-4b38-b633-c19304a1f8fb" providerId="ADAL" clId="{4C830F57-30B3-481E-98AD-39489010C9B5}" dt="2019-10-25T01:51:56.479" v="57109" actId="1076"/>
          <ac:spMkLst>
            <pc:docMk/>
            <pc:sldMk cId="1648369136" sldId="431"/>
            <ac:spMk id="5" creationId="{F66DFB50-6896-4C17-8EC1-30D113418371}"/>
          </ac:spMkLst>
        </pc:spChg>
        <pc:spChg chg="add mod">
          <ac:chgData name="Guangpu Li" userId="a9ffafd1-861d-4b38-b633-c19304a1f8fb" providerId="ADAL" clId="{4C830F57-30B3-481E-98AD-39489010C9B5}" dt="2019-10-22T18:59:13.492" v="46890" actId="1076"/>
          <ac:spMkLst>
            <pc:docMk/>
            <pc:sldMk cId="1648369136" sldId="431"/>
            <ac:spMk id="6" creationId="{3C2AFE35-B932-499E-840E-574B1F41397A}"/>
          </ac:spMkLst>
        </pc:spChg>
        <pc:spChg chg="add mod">
          <ac:chgData name="Guangpu Li" userId="a9ffafd1-861d-4b38-b633-c19304a1f8fb" providerId="ADAL" clId="{4C830F57-30B3-481E-98AD-39489010C9B5}" dt="2019-10-22T19:08:02.833" v="46993" actId="14100"/>
          <ac:spMkLst>
            <pc:docMk/>
            <pc:sldMk cId="1648369136" sldId="431"/>
            <ac:spMk id="7" creationId="{AE7393CA-5361-4BAA-8AFD-75D975E01C76}"/>
          </ac:spMkLst>
        </pc:spChg>
        <pc:spChg chg="add mod">
          <ac:chgData name="Guangpu Li" userId="a9ffafd1-861d-4b38-b633-c19304a1f8fb" providerId="ADAL" clId="{4C830F57-30B3-481E-98AD-39489010C9B5}" dt="2019-10-25T01:51:51.555" v="57108" actId="14100"/>
          <ac:spMkLst>
            <pc:docMk/>
            <pc:sldMk cId="1648369136" sldId="431"/>
            <ac:spMk id="8" creationId="{5590CEA3-EF86-43FA-A187-6D42CD845B7B}"/>
          </ac:spMkLst>
        </pc:spChg>
        <pc:spChg chg="add del mod">
          <ac:chgData name="Guangpu Li" userId="a9ffafd1-861d-4b38-b633-c19304a1f8fb" providerId="ADAL" clId="{4C830F57-30B3-481E-98AD-39489010C9B5}" dt="2019-10-22T19:08:33.851" v="47010" actId="478"/>
          <ac:spMkLst>
            <pc:docMk/>
            <pc:sldMk cId="1648369136" sldId="431"/>
            <ac:spMk id="9" creationId="{C5819487-D978-45F2-A4CB-DE0B07164BB2}"/>
          </ac:spMkLst>
        </pc:spChg>
        <pc:spChg chg="add del mod">
          <ac:chgData name="Guangpu Li" userId="a9ffafd1-861d-4b38-b633-c19304a1f8fb" providerId="ADAL" clId="{4C830F57-30B3-481E-98AD-39489010C9B5}" dt="2019-10-22T19:09:15.941" v="47017" actId="478"/>
          <ac:spMkLst>
            <pc:docMk/>
            <pc:sldMk cId="1648369136" sldId="431"/>
            <ac:spMk id="11" creationId="{18CD180D-5793-4BAC-8BB0-7702E175A2B5}"/>
          </ac:spMkLst>
        </pc:spChg>
        <pc:spChg chg="add del">
          <ac:chgData name="Guangpu Li" userId="a9ffafd1-861d-4b38-b633-c19304a1f8fb" providerId="ADAL" clId="{4C830F57-30B3-481E-98AD-39489010C9B5}" dt="2019-10-22T19:18:26.139" v="47101"/>
          <ac:spMkLst>
            <pc:docMk/>
            <pc:sldMk cId="1648369136" sldId="431"/>
            <ac:spMk id="13" creationId="{D23C6E52-0536-44CC-BBA0-65FD6249B538}"/>
          </ac:spMkLst>
        </pc:spChg>
        <pc:spChg chg="add del">
          <ac:chgData name="Guangpu Li" userId="a9ffafd1-861d-4b38-b633-c19304a1f8fb" providerId="ADAL" clId="{4C830F57-30B3-481E-98AD-39489010C9B5}" dt="2019-10-22T19:18:26.139" v="47101"/>
          <ac:spMkLst>
            <pc:docMk/>
            <pc:sldMk cId="1648369136" sldId="431"/>
            <ac:spMk id="14" creationId="{67AFC48A-99BD-45B5-837E-5493AC975B82}"/>
          </ac:spMkLst>
        </pc:spChg>
        <pc:spChg chg="add del">
          <ac:chgData name="Guangpu Li" userId="a9ffafd1-861d-4b38-b633-c19304a1f8fb" providerId="ADAL" clId="{4C830F57-30B3-481E-98AD-39489010C9B5}" dt="2019-10-22T19:18:26.139" v="47101"/>
          <ac:spMkLst>
            <pc:docMk/>
            <pc:sldMk cId="1648369136" sldId="431"/>
            <ac:spMk id="17" creationId="{1479843B-AE6D-4A22-A816-79D93CF97307}"/>
          </ac:spMkLst>
        </pc:spChg>
        <pc:spChg chg="add mod">
          <ac:chgData name="Guangpu Li" userId="a9ffafd1-861d-4b38-b633-c19304a1f8fb" providerId="ADAL" clId="{4C830F57-30B3-481E-98AD-39489010C9B5}" dt="2019-10-22T19:18:40.564" v="47103" actId="1076"/>
          <ac:spMkLst>
            <pc:docMk/>
            <pc:sldMk cId="1648369136" sldId="431"/>
            <ac:spMk id="18" creationId="{BF9AAA15-35DF-4B9B-ACF9-1FD4BA34B276}"/>
          </ac:spMkLst>
        </pc:spChg>
        <pc:spChg chg="add mod">
          <ac:chgData name="Guangpu Li" userId="a9ffafd1-861d-4b38-b633-c19304a1f8fb" providerId="ADAL" clId="{4C830F57-30B3-481E-98AD-39489010C9B5}" dt="2019-10-22T19:18:40.564" v="47103" actId="1076"/>
          <ac:spMkLst>
            <pc:docMk/>
            <pc:sldMk cId="1648369136" sldId="431"/>
            <ac:spMk id="19" creationId="{F768AEB3-2C01-49AA-83A7-7FA1EF91EA55}"/>
          </ac:spMkLst>
        </pc:spChg>
        <pc:spChg chg="add mod">
          <ac:chgData name="Guangpu Li" userId="a9ffafd1-861d-4b38-b633-c19304a1f8fb" providerId="ADAL" clId="{4C830F57-30B3-481E-98AD-39489010C9B5}" dt="2019-10-26T04:03:53.421" v="63461" actId="692"/>
          <ac:spMkLst>
            <pc:docMk/>
            <pc:sldMk cId="1648369136" sldId="431"/>
            <ac:spMk id="22" creationId="{833E7652-E86A-4464-840B-504868E4EEC4}"/>
          </ac:spMkLst>
        </pc:spChg>
        <pc:spChg chg="add mod">
          <ac:chgData name="Guangpu Li" userId="a9ffafd1-861d-4b38-b633-c19304a1f8fb" providerId="ADAL" clId="{4C830F57-30B3-481E-98AD-39489010C9B5}" dt="2019-10-26T04:03:53.421" v="63461" actId="692"/>
          <ac:spMkLst>
            <pc:docMk/>
            <pc:sldMk cId="1648369136" sldId="431"/>
            <ac:spMk id="23" creationId="{9023C0C4-3CA8-4A48-9D0E-00836B9A7D3A}"/>
          </ac:spMkLst>
        </pc:spChg>
        <pc:grpChg chg="add mod">
          <ac:chgData name="Guangpu Li" userId="a9ffafd1-861d-4b38-b633-c19304a1f8fb" providerId="ADAL" clId="{4C830F57-30B3-481E-98AD-39489010C9B5}" dt="2019-10-25T01:58:26.952" v="57130" actId="1076"/>
          <ac:grpSpMkLst>
            <pc:docMk/>
            <pc:sldMk cId="1648369136" sldId="431"/>
            <ac:grpSpMk id="24" creationId="{3D3A5BF5-F344-4A17-B1B7-90F73DD54FEC}"/>
          </ac:grpSpMkLst>
        </pc:grpChg>
        <pc:grpChg chg="add del">
          <ac:chgData name="Guangpu Li" userId="a9ffafd1-861d-4b38-b633-c19304a1f8fb" providerId="ADAL" clId="{4C830F57-30B3-481E-98AD-39489010C9B5}" dt="2019-10-26T01:10:09.890" v="62485" actId="478"/>
          <ac:grpSpMkLst>
            <pc:docMk/>
            <pc:sldMk cId="1648369136" sldId="431"/>
            <ac:grpSpMk id="29" creationId="{05BDB1FC-F763-4A19-8F25-47329408E09C}"/>
          </ac:grpSpMkLst>
        </pc:grpChg>
        <pc:grpChg chg="add">
          <ac:chgData name="Guangpu Li" userId="a9ffafd1-861d-4b38-b633-c19304a1f8fb" providerId="ADAL" clId="{4C830F57-30B3-481E-98AD-39489010C9B5}" dt="2019-10-26T01:11:12.686" v="62515"/>
          <ac:grpSpMkLst>
            <pc:docMk/>
            <pc:sldMk cId="1648369136" sldId="431"/>
            <ac:grpSpMk id="32" creationId="{7DF8C9DA-83A4-4A3B-87A2-544B5D049F51}"/>
          </ac:grpSpMkLst>
        </pc:grpChg>
        <pc:picChg chg="mod">
          <ac:chgData name="Guangpu Li" userId="a9ffafd1-861d-4b38-b633-c19304a1f8fb" providerId="ADAL" clId="{4C830F57-30B3-481E-98AD-39489010C9B5}" dt="2019-10-26T01:08:29.137" v="62452" actId="1076"/>
          <ac:picMkLst>
            <pc:docMk/>
            <pc:sldMk cId="1648369136" sldId="431"/>
            <ac:picMk id="2" creationId="{59F3589F-8793-4B20-9668-14E95D99DAB0}"/>
          </ac:picMkLst>
        </pc:picChg>
        <pc:picChg chg="mod">
          <ac:chgData name="Guangpu Li" userId="a9ffafd1-861d-4b38-b633-c19304a1f8fb" providerId="ADAL" clId="{4C830F57-30B3-481E-98AD-39489010C9B5}" dt="2019-10-26T01:08:29.137" v="62452" actId="1076"/>
          <ac:picMkLst>
            <pc:docMk/>
            <pc:sldMk cId="1648369136" sldId="431"/>
            <ac:picMk id="3" creationId="{F378AAD2-58CC-43EE-8968-B538548A4339}"/>
          </ac:picMkLst>
        </pc:picChg>
        <pc:picChg chg="del mod">
          <ac:chgData name="Guangpu Li" userId="a9ffafd1-861d-4b38-b633-c19304a1f8fb" providerId="ADAL" clId="{4C830F57-30B3-481E-98AD-39489010C9B5}" dt="2019-10-25T01:52:41.801" v="57116" actId="478"/>
          <ac:picMkLst>
            <pc:docMk/>
            <pc:sldMk cId="1648369136" sldId="431"/>
            <ac:picMk id="9" creationId="{6447DCDF-F254-4C7D-B348-8423FEEC6A2D}"/>
          </ac:picMkLst>
        </pc:picChg>
        <pc:picChg chg="add mod">
          <ac:chgData name="Guangpu Li" userId="a9ffafd1-861d-4b38-b633-c19304a1f8fb" providerId="ADAL" clId="{4C830F57-30B3-481E-98AD-39489010C9B5}" dt="2019-10-22T19:11:08.716" v="47095" actId="1076"/>
          <ac:picMkLst>
            <pc:docMk/>
            <pc:sldMk cId="1648369136" sldId="431"/>
            <ac:picMk id="12" creationId="{762EE7DA-2299-4F00-AA30-8B8501D497F0}"/>
          </ac:picMkLst>
        </pc:picChg>
        <pc:picChg chg="del mod">
          <ac:chgData name="Guangpu Li" userId="a9ffafd1-861d-4b38-b633-c19304a1f8fb" providerId="ADAL" clId="{4C830F57-30B3-481E-98AD-39489010C9B5}" dt="2019-10-26T01:33:23.912" v="62638" actId="478"/>
          <ac:picMkLst>
            <pc:docMk/>
            <pc:sldMk cId="1648369136" sldId="431"/>
            <ac:picMk id="17" creationId="{1C02C834-C7C6-45C5-BEA1-2569682F351B}"/>
          </ac:picMkLst>
        </pc:picChg>
        <pc:picChg chg="add">
          <ac:chgData name="Guangpu Li" userId="a9ffafd1-861d-4b38-b633-c19304a1f8fb" providerId="ADAL" clId="{4C830F57-30B3-481E-98AD-39489010C9B5}" dt="2019-10-22T23:05:52.776" v="47524"/>
          <ac:picMkLst>
            <pc:docMk/>
            <pc:sldMk cId="1648369136" sldId="431"/>
            <ac:picMk id="24" creationId="{60E93B5B-9F5B-4173-B223-94ECF95E2716}"/>
          </ac:picMkLst>
        </pc:picChg>
        <pc:picChg chg="add mod">
          <ac:chgData name="Guangpu Li" userId="a9ffafd1-861d-4b38-b633-c19304a1f8fb" providerId="ADAL" clId="{4C830F57-30B3-481E-98AD-39489010C9B5}" dt="2019-10-26T01:33:27.591" v="62640" actId="1076"/>
          <ac:picMkLst>
            <pc:docMk/>
            <pc:sldMk cId="1648369136" sldId="431"/>
            <ac:picMk id="35" creationId="{BDAF5219-0EC1-436B-9A36-5C1DD9C182D8}"/>
          </ac:picMkLst>
        </pc:picChg>
        <pc:picChg chg="add del mod">
          <ac:chgData name="Guangpu Li" userId="a9ffafd1-861d-4b38-b633-c19304a1f8fb" providerId="ADAL" clId="{4C830F57-30B3-481E-98AD-39489010C9B5}" dt="2019-10-25T02:02:05.482" v="57162" actId="478"/>
          <ac:picMkLst>
            <pc:docMk/>
            <pc:sldMk cId="1648369136" sldId="431"/>
            <ac:picMk id="1026" creationId="{111C7675-7283-4CFA-9938-3D785BEE31A1}"/>
          </ac:picMkLst>
        </pc:picChg>
        <pc:picChg chg="add mod">
          <ac:chgData name="Guangpu Li" userId="a9ffafd1-861d-4b38-b633-c19304a1f8fb" providerId="ADAL" clId="{4C830F57-30B3-481E-98AD-39489010C9B5}" dt="2019-10-25T02:03:01.753" v="57167" actId="1076"/>
          <ac:picMkLst>
            <pc:docMk/>
            <pc:sldMk cId="1648369136" sldId="431"/>
            <ac:picMk id="1028" creationId="{D11F34ED-9520-4E44-A1BC-F5EFCAEA689E}"/>
          </ac:picMkLst>
        </pc:picChg>
        <pc:cxnChg chg="add mod">
          <ac:chgData name="Guangpu Li" userId="a9ffafd1-861d-4b38-b633-c19304a1f8fb" providerId="ADAL" clId="{4C830F57-30B3-481E-98AD-39489010C9B5}" dt="2019-10-25T01:52:06.717" v="57111" actId="14100"/>
          <ac:cxnSpMkLst>
            <pc:docMk/>
            <pc:sldMk cId="1648369136" sldId="431"/>
            <ac:cxnSpMk id="10" creationId="{8CC71518-F043-4C26-9A13-EEE7F1B82ACA}"/>
          </ac:cxnSpMkLst>
        </pc:cxnChg>
        <pc:cxnChg chg="add del">
          <ac:chgData name="Guangpu Li" userId="a9ffafd1-861d-4b38-b633-c19304a1f8fb" providerId="ADAL" clId="{4C830F57-30B3-481E-98AD-39489010C9B5}" dt="2019-10-22T19:18:26.139" v="47101"/>
          <ac:cxnSpMkLst>
            <pc:docMk/>
            <pc:sldMk cId="1648369136" sldId="431"/>
            <ac:cxnSpMk id="15" creationId="{F56820EA-0E97-467A-9C8F-52EF71CEDBEC}"/>
          </ac:cxnSpMkLst>
        </pc:cxnChg>
        <pc:cxnChg chg="add del">
          <ac:chgData name="Guangpu Li" userId="a9ffafd1-861d-4b38-b633-c19304a1f8fb" providerId="ADAL" clId="{4C830F57-30B3-481E-98AD-39489010C9B5}" dt="2019-10-22T19:18:26.139" v="47101"/>
          <ac:cxnSpMkLst>
            <pc:docMk/>
            <pc:sldMk cId="1648369136" sldId="431"/>
            <ac:cxnSpMk id="16" creationId="{14A84141-CE97-4DE4-94B4-7AE202AD8449}"/>
          </ac:cxnSpMkLst>
        </pc:cxnChg>
        <pc:cxnChg chg="add mod">
          <ac:chgData name="Guangpu Li" userId="a9ffafd1-861d-4b38-b633-c19304a1f8fb" providerId="ADAL" clId="{4C830F57-30B3-481E-98AD-39489010C9B5}" dt="2019-10-25T01:59:36.373" v="57144" actId="208"/>
          <ac:cxnSpMkLst>
            <pc:docMk/>
            <pc:sldMk cId="1648369136" sldId="431"/>
            <ac:cxnSpMk id="20" creationId="{14E7474B-37A8-4584-9279-409B86E5E0E0}"/>
          </ac:cxnSpMkLst>
        </pc:cxnChg>
        <pc:cxnChg chg="add mod">
          <ac:chgData name="Guangpu Li" userId="a9ffafd1-861d-4b38-b633-c19304a1f8fb" providerId="ADAL" clId="{4C830F57-30B3-481E-98AD-39489010C9B5}" dt="2019-10-25T01:59:36.373" v="57144" actId="208"/>
          <ac:cxnSpMkLst>
            <pc:docMk/>
            <pc:sldMk cId="1648369136" sldId="431"/>
            <ac:cxnSpMk id="21" creationId="{6C44CBBE-9116-441E-B07A-E23D6CEBD01A}"/>
          </ac:cxnSpMkLst>
        </pc:cxnChg>
      </pc:sldChg>
      <pc:sldChg chg="addSp delSp modSp add del ord delAnim modAnim addCm delCm modCm modNotesTx">
        <pc:chgData name="Guangpu Li" userId="a9ffafd1-861d-4b38-b633-c19304a1f8fb" providerId="ADAL" clId="{4C830F57-30B3-481E-98AD-39489010C9B5}" dt="2019-10-27T03:49:13.429" v="64945" actId="2696"/>
        <pc:sldMkLst>
          <pc:docMk/>
          <pc:sldMk cId="2359543560" sldId="432"/>
        </pc:sldMkLst>
        <pc:spChg chg="del mod">
          <ac:chgData name="Guangpu Li" userId="a9ffafd1-861d-4b38-b633-c19304a1f8fb" providerId="ADAL" clId="{4C830F57-30B3-481E-98AD-39489010C9B5}" dt="2019-10-24T18:03:43.454" v="56603" actId="478"/>
          <ac:spMkLst>
            <pc:docMk/>
            <pc:sldMk cId="2359543560" sldId="432"/>
            <ac:spMk id="3" creationId="{59EFC8A6-DD7F-437C-A746-29BFC6DDD8D7}"/>
          </ac:spMkLst>
        </pc:spChg>
        <pc:spChg chg="del">
          <ac:chgData name="Guangpu Li" userId="a9ffafd1-861d-4b38-b633-c19304a1f8fb" providerId="ADAL" clId="{4C830F57-30B3-481E-98AD-39489010C9B5}" dt="2019-10-23T21:28:40.914" v="55883" actId="478"/>
          <ac:spMkLst>
            <pc:docMk/>
            <pc:sldMk cId="2359543560" sldId="432"/>
            <ac:spMk id="5" creationId="{62855E95-6F7E-4102-AA76-3E15D418BA85}"/>
          </ac:spMkLst>
        </pc:spChg>
        <pc:spChg chg="mod">
          <ac:chgData name="Guangpu Li" userId="a9ffafd1-861d-4b38-b633-c19304a1f8fb" providerId="ADAL" clId="{4C830F57-30B3-481E-98AD-39489010C9B5}" dt="2019-10-25T05:27:47.720" v="61335" actId="2711"/>
          <ac:spMkLst>
            <pc:docMk/>
            <pc:sldMk cId="2359543560" sldId="432"/>
            <ac:spMk id="7" creationId="{471F7729-2D67-42E8-97AE-3DDF9B56ABE2}"/>
          </ac:spMkLst>
        </pc:spChg>
        <pc:spChg chg="add mod topLvl">
          <ac:chgData name="Guangpu Li" userId="a9ffafd1-861d-4b38-b633-c19304a1f8fb" providerId="ADAL" clId="{4C830F57-30B3-481E-98AD-39489010C9B5}" dt="2019-10-26T02:33:43.112" v="62747" actId="1076"/>
          <ac:spMkLst>
            <pc:docMk/>
            <pc:sldMk cId="2359543560" sldId="432"/>
            <ac:spMk id="8" creationId="{B8A6D38F-4DEB-42DE-917F-9AAD31549721}"/>
          </ac:spMkLst>
        </pc:spChg>
        <pc:spChg chg="add del mod">
          <ac:chgData name="Guangpu Li" userId="a9ffafd1-861d-4b38-b633-c19304a1f8fb" providerId="ADAL" clId="{4C830F57-30B3-481E-98AD-39489010C9B5}" dt="2019-10-25T03:54:20.600" v="57755" actId="478"/>
          <ac:spMkLst>
            <pc:docMk/>
            <pc:sldMk cId="2359543560" sldId="432"/>
            <ac:spMk id="9" creationId="{36749DA8-2CF4-4E49-9798-3D2AAC491819}"/>
          </ac:spMkLst>
        </pc:spChg>
        <pc:spChg chg="add del mod">
          <ac:chgData name="Guangpu Li" userId="a9ffafd1-861d-4b38-b633-c19304a1f8fb" providerId="ADAL" clId="{4C830F57-30B3-481E-98AD-39489010C9B5}" dt="2019-10-25T03:54:22.159" v="57756" actId="478"/>
          <ac:spMkLst>
            <pc:docMk/>
            <pc:sldMk cId="2359543560" sldId="432"/>
            <ac:spMk id="10" creationId="{E6C41EC5-6B4B-4FAE-B983-36647C73F8D4}"/>
          </ac:spMkLst>
        </pc:spChg>
        <pc:spChg chg="add del mod topLvl">
          <ac:chgData name="Guangpu Li" userId="a9ffafd1-861d-4b38-b633-c19304a1f8fb" providerId="ADAL" clId="{4C830F57-30B3-481E-98AD-39489010C9B5}" dt="2019-10-25T03:54:23.584" v="57757" actId="478"/>
          <ac:spMkLst>
            <pc:docMk/>
            <pc:sldMk cId="2359543560" sldId="432"/>
            <ac:spMk id="11" creationId="{CE5A8404-4DEF-48DD-93CF-8EBC4848F7A0}"/>
          </ac:spMkLst>
        </pc:spChg>
        <pc:spChg chg="add mod">
          <ac:chgData name="Guangpu Li" userId="a9ffafd1-861d-4b38-b633-c19304a1f8fb" providerId="ADAL" clId="{4C830F57-30B3-481E-98AD-39489010C9B5}" dt="2019-10-26T02:33:40.515" v="62746" actId="1076"/>
          <ac:spMkLst>
            <pc:docMk/>
            <pc:sldMk cId="2359543560" sldId="432"/>
            <ac:spMk id="12" creationId="{8A2076F8-EA07-404E-A8D4-8A60138A9EA5}"/>
          </ac:spMkLst>
        </pc:spChg>
        <pc:spChg chg="add del mod">
          <ac:chgData name="Guangpu Li" userId="a9ffafd1-861d-4b38-b633-c19304a1f8fb" providerId="ADAL" clId="{4C830F57-30B3-481E-98AD-39489010C9B5}" dt="2019-10-24T18:01:50.581" v="56596" actId="478"/>
          <ac:spMkLst>
            <pc:docMk/>
            <pc:sldMk cId="2359543560" sldId="432"/>
            <ac:spMk id="12" creationId="{8B2E4CDB-28D3-467C-9F7D-BCFF28A83155}"/>
          </ac:spMkLst>
        </pc:spChg>
        <pc:spChg chg="add del mod">
          <ac:chgData name="Guangpu Li" userId="a9ffafd1-861d-4b38-b633-c19304a1f8fb" providerId="ADAL" clId="{4C830F57-30B3-481E-98AD-39489010C9B5}" dt="2019-10-24T18:01:43.656" v="56592" actId="478"/>
          <ac:spMkLst>
            <pc:docMk/>
            <pc:sldMk cId="2359543560" sldId="432"/>
            <ac:spMk id="13" creationId="{764D4703-C87F-4646-B957-FD5062587D4B}"/>
          </ac:spMkLst>
        </pc:spChg>
        <pc:grpChg chg="add del mod">
          <ac:chgData name="Guangpu Li" userId="a9ffafd1-861d-4b38-b633-c19304a1f8fb" providerId="ADAL" clId="{4C830F57-30B3-481E-98AD-39489010C9B5}" dt="2019-10-25T03:54:23.584" v="57757" actId="478"/>
          <ac:grpSpMkLst>
            <pc:docMk/>
            <pc:sldMk cId="2359543560" sldId="432"/>
            <ac:grpSpMk id="2" creationId="{862C6596-6C7C-4B8D-BF2B-F793CF09CB44}"/>
          </ac:grpSpMkLst>
        </pc:grpChg>
        <pc:grpChg chg="add del">
          <ac:chgData name="Guangpu Li" userId="a9ffafd1-861d-4b38-b633-c19304a1f8fb" providerId="ADAL" clId="{4C830F57-30B3-481E-98AD-39489010C9B5}" dt="2019-10-26T01:10:23.921" v="62495" actId="478"/>
          <ac:grpSpMkLst>
            <pc:docMk/>
            <pc:sldMk cId="2359543560" sldId="432"/>
            <ac:grpSpMk id="9" creationId="{22FF813F-C03B-461D-BE98-12743FE05AB0}"/>
          </ac:grpSpMkLst>
        </pc:grpChg>
        <pc:grpChg chg="add">
          <ac:chgData name="Guangpu Li" userId="a9ffafd1-861d-4b38-b633-c19304a1f8fb" providerId="ADAL" clId="{4C830F57-30B3-481E-98AD-39489010C9B5}" dt="2019-10-26T01:11:23.197" v="62525"/>
          <ac:grpSpMkLst>
            <pc:docMk/>
            <pc:sldMk cId="2359543560" sldId="432"/>
            <ac:grpSpMk id="13" creationId="{874E46A9-5ACC-4371-85A1-14521CB8BD5E}"/>
          </ac:grpSpMkLst>
        </pc:grpChg>
        <pc:graphicFrameChg chg="del">
          <ac:chgData name="Guangpu Li" userId="a9ffafd1-861d-4b38-b633-c19304a1f8fb" providerId="ADAL" clId="{4C830F57-30B3-481E-98AD-39489010C9B5}" dt="2019-10-23T21:28:42.632" v="55884" actId="478"/>
          <ac:graphicFrameMkLst>
            <pc:docMk/>
            <pc:sldMk cId="2359543560" sldId="432"/>
            <ac:graphicFrameMk id="2" creationId="{CDFF4612-B378-44DF-A3D7-1EA38D772924}"/>
          </ac:graphicFrameMkLst>
        </pc:graphicFrameChg>
        <pc:picChg chg="add del mod modCrop">
          <ac:chgData name="Guangpu Li" userId="a9ffafd1-861d-4b38-b633-c19304a1f8fb" providerId="ADAL" clId="{4C830F57-30B3-481E-98AD-39489010C9B5}" dt="2019-10-26T02:34:08.225" v="62749" actId="732"/>
          <ac:picMkLst>
            <pc:docMk/>
            <pc:sldMk cId="2359543560" sldId="432"/>
            <ac:picMk id="6" creationId="{A152AE68-A5D6-4C61-9769-76EF3946F705}"/>
          </ac:picMkLst>
        </pc:picChg>
        <pc:cxnChg chg="add del mod">
          <ac:chgData name="Guangpu Li" userId="a9ffafd1-861d-4b38-b633-c19304a1f8fb" providerId="ADAL" clId="{4C830F57-30B3-481E-98AD-39489010C9B5}" dt="2019-10-26T02:33:04.907" v="62738" actId="478"/>
          <ac:cxnSpMkLst>
            <pc:docMk/>
            <pc:sldMk cId="2359543560" sldId="432"/>
            <ac:cxnSpMk id="14" creationId="{D7D7B34A-672A-43A8-8D5D-0161B5445DBE}"/>
          </ac:cxnSpMkLst>
        </pc:cxnChg>
        <pc:cxnChg chg="add del mod">
          <ac:chgData name="Guangpu Li" userId="a9ffafd1-861d-4b38-b633-c19304a1f8fb" providerId="ADAL" clId="{4C830F57-30B3-481E-98AD-39489010C9B5}" dt="2019-10-24T18:01:44.716" v="56593" actId="478"/>
          <ac:cxnSpMkLst>
            <pc:docMk/>
            <pc:sldMk cId="2359543560" sldId="432"/>
            <ac:cxnSpMk id="15" creationId="{C8A0CE0F-AA73-4F92-AE55-23E4D63A581F}"/>
          </ac:cxnSpMkLst>
        </pc:cxnChg>
      </pc:sldChg>
      <pc:sldChg chg="addSp delSp modSp add del delAnim modAnim addCm modCm modNotesTx">
        <pc:chgData name="Guangpu Li" userId="a9ffafd1-861d-4b38-b633-c19304a1f8fb" providerId="ADAL" clId="{4C830F57-30B3-481E-98AD-39489010C9B5}" dt="2019-10-27T23:40:12.668" v="65948" actId="2696"/>
        <pc:sldMkLst>
          <pc:docMk/>
          <pc:sldMk cId="2950169321" sldId="433"/>
        </pc:sldMkLst>
        <pc:spChg chg="del">
          <ac:chgData name="Guangpu Li" userId="a9ffafd1-861d-4b38-b633-c19304a1f8fb" providerId="ADAL" clId="{4C830F57-30B3-481E-98AD-39489010C9B5}" dt="2019-10-25T02:45:53.083" v="57301" actId="478"/>
          <ac:spMkLst>
            <pc:docMk/>
            <pc:sldMk cId="2950169321" sldId="433"/>
            <ac:spMk id="2" creationId="{6B5D99AF-D6AE-47DB-8856-E032D021229B}"/>
          </ac:spMkLst>
        </pc:spChg>
        <pc:spChg chg="del mod">
          <ac:chgData name="Guangpu Li" userId="a9ffafd1-861d-4b38-b633-c19304a1f8fb" providerId="ADAL" clId="{4C830F57-30B3-481E-98AD-39489010C9B5}" dt="2019-10-25T02:45:55.515" v="57303" actId="478"/>
          <ac:spMkLst>
            <pc:docMk/>
            <pc:sldMk cId="2950169321" sldId="433"/>
            <ac:spMk id="3" creationId="{CCBFAD9F-155F-4A7F-AD43-24E523648E85}"/>
          </ac:spMkLst>
        </pc:spChg>
        <pc:spChg chg="add mod">
          <ac:chgData name="Guangpu Li" userId="a9ffafd1-861d-4b38-b633-c19304a1f8fb" providerId="ADAL" clId="{4C830F57-30B3-481E-98AD-39489010C9B5}" dt="2019-10-25T02:46:04.548" v="57331" actId="20577"/>
          <ac:spMkLst>
            <pc:docMk/>
            <pc:sldMk cId="2950169321" sldId="433"/>
            <ac:spMk id="4" creationId="{018C9274-AD13-4E82-8771-A07112B5C75B}"/>
          </ac:spMkLst>
        </pc:spChg>
        <pc:spChg chg="add mod">
          <ac:chgData name="Guangpu Li" userId="a9ffafd1-861d-4b38-b633-c19304a1f8fb" providerId="ADAL" clId="{4C830F57-30B3-481E-98AD-39489010C9B5}" dt="2019-10-26T04:04:30.332" v="63464" actId="208"/>
          <ac:spMkLst>
            <pc:docMk/>
            <pc:sldMk cId="2950169321" sldId="433"/>
            <ac:spMk id="6" creationId="{BB127BBB-0FDE-401E-8326-EECCA250B9CB}"/>
          </ac:spMkLst>
        </pc:spChg>
        <pc:spChg chg="add mod">
          <ac:chgData name="Guangpu Li" userId="a9ffafd1-861d-4b38-b633-c19304a1f8fb" providerId="ADAL" clId="{4C830F57-30B3-481E-98AD-39489010C9B5}" dt="2019-10-26T04:06:53.709" v="63492" actId="1076"/>
          <ac:spMkLst>
            <pc:docMk/>
            <pc:sldMk cId="2950169321" sldId="433"/>
            <ac:spMk id="7" creationId="{8595FEF1-6E98-409E-AAEB-D78795302AB5}"/>
          </ac:spMkLst>
        </pc:spChg>
        <pc:spChg chg="add mod">
          <ac:chgData name="Guangpu Li" userId="a9ffafd1-861d-4b38-b633-c19304a1f8fb" providerId="ADAL" clId="{4C830F57-30B3-481E-98AD-39489010C9B5}" dt="2019-10-26T04:06:55.833" v="63493" actId="1076"/>
          <ac:spMkLst>
            <pc:docMk/>
            <pc:sldMk cId="2950169321" sldId="433"/>
            <ac:spMk id="8" creationId="{BC011FBA-274C-4155-8C3A-EA17F1C4C3FF}"/>
          </ac:spMkLst>
        </pc:spChg>
        <pc:spChg chg="add mod">
          <ac:chgData name="Guangpu Li" userId="a9ffafd1-861d-4b38-b633-c19304a1f8fb" providerId="ADAL" clId="{4C830F57-30B3-481E-98AD-39489010C9B5}" dt="2019-10-26T04:06:41.128" v="63490" actId="1076"/>
          <ac:spMkLst>
            <pc:docMk/>
            <pc:sldMk cId="2950169321" sldId="433"/>
            <ac:spMk id="14" creationId="{94261F20-9596-4FCF-BB9C-5E12D55C9C24}"/>
          </ac:spMkLst>
        </pc:spChg>
        <pc:spChg chg="add mod">
          <ac:chgData name="Guangpu Li" userId="a9ffafd1-861d-4b38-b633-c19304a1f8fb" providerId="ADAL" clId="{4C830F57-30B3-481E-98AD-39489010C9B5}" dt="2019-10-26T04:07:37.155" v="63503" actId="14100"/>
          <ac:spMkLst>
            <pc:docMk/>
            <pc:sldMk cId="2950169321" sldId="433"/>
            <ac:spMk id="17" creationId="{FA950D6E-49A5-4A8A-956A-DC0B64CA9954}"/>
          </ac:spMkLst>
        </pc:spChg>
        <pc:spChg chg="add del mod">
          <ac:chgData name="Guangpu Li" userId="a9ffafd1-861d-4b38-b633-c19304a1f8fb" providerId="ADAL" clId="{4C830F57-30B3-481E-98AD-39489010C9B5}" dt="2019-10-26T04:02:29.347" v="63444" actId="478"/>
          <ac:spMkLst>
            <pc:docMk/>
            <pc:sldMk cId="2950169321" sldId="433"/>
            <ac:spMk id="18" creationId="{DC4694D8-7398-4F55-928B-E96CFEDC0D47}"/>
          </ac:spMkLst>
        </pc:spChg>
        <pc:spChg chg="add del mod">
          <ac:chgData name="Guangpu Li" userId="a9ffafd1-861d-4b38-b633-c19304a1f8fb" providerId="ADAL" clId="{4C830F57-30B3-481E-98AD-39489010C9B5}" dt="2019-10-26T04:02:30.622" v="63445" actId="478"/>
          <ac:spMkLst>
            <pc:docMk/>
            <pc:sldMk cId="2950169321" sldId="433"/>
            <ac:spMk id="19" creationId="{0A564D02-19B6-49AC-8C5C-8D4A6BB1B89B}"/>
          </ac:spMkLst>
        </pc:spChg>
        <pc:spChg chg="add del mod">
          <ac:chgData name="Guangpu Li" userId="a9ffafd1-861d-4b38-b633-c19304a1f8fb" providerId="ADAL" clId="{4C830F57-30B3-481E-98AD-39489010C9B5}" dt="2019-10-26T04:02:33.163" v="63447" actId="478"/>
          <ac:spMkLst>
            <pc:docMk/>
            <pc:sldMk cId="2950169321" sldId="433"/>
            <ac:spMk id="20" creationId="{C2C5705F-ED05-4128-AD86-992EBC671475}"/>
          </ac:spMkLst>
        </pc:spChg>
        <pc:spChg chg="add mod">
          <ac:chgData name="Guangpu Li" userId="a9ffafd1-861d-4b38-b633-c19304a1f8fb" providerId="ADAL" clId="{4C830F57-30B3-481E-98AD-39489010C9B5}" dt="2019-10-26T04:07:08.278" v="63496" actId="1076"/>
          <ac:spMkLst>
            <pc:docMk/>
            <pc:sldMk cId="2950169321" sldId="433"/>
            <ac:spMk id="28" creationId="{1B28A08D-4811-4D9E-95C3-0E9036F5B986}"/>
          </ac:spMkLst>
        </pc:spChg>
        <pc:spChg chg="add mod">
          <ac:chgData name="Guangpu Li" userId="a9ffafd1-861d-4b38-b633-c19304a1f8fb" providerId="ADAL" clId="{4C830F57-30B3-481E-98AD-39489010C9B5}" dt="2019-10-26T04:05:55.532" v="63489" actId="1076"/>
          <ac:spMkLst>
            <pc:docMk/>
            <pc:sldMk cId="2950169321" sldId="433"/>
            <ac:spMk id="35" creationId="{787D9AF9-F1F2-4A39-A7CA-615F45FE71D0}"/>
          </ac:spMkLst>
        </pc:spChg>
        <pc:spChg chg="add mod">
          <ac:chgData name="Guangpu Li" userId="a9ffafd1-861d-4b38-b633-c19304a1f8fb" providerId="ADAL" clId="{4C830F57-30B3-481E-98AD-39489010C9B5}" dt="2019-10-26T04:05:55.532" v="63489" actId="1076"/>
          <ac:spMkLst>
            <pc:docMk/>
            <pc:sldMk cId="2950169321" sldId="433"/>
            <ac:spMk id="36" creationId="{E8E69280-FB44-4C1E-AD6C-2D0E315FA800}"/>
          </ac:spMkLst>
        </pc:spChg>
        <pc:spChg chg="add mod">
          <ac:chgData name="Guangpu Li" userId="a9ffafd1-861d-4b38-b633-c19304a1f8fb" providerId="ADAL" clId="{4C830F57-30B3-481E-98AD-39489010C9B5}" dt="2019-10-26T04:06:41.128" v="63490" actId="1076"/>
          <ac:spMkLst>
            <pc:docMk/>
            <pc:sldMk cId="2950169321" sldId="433"/>
            <ac:spMk id="37" creationId="{547A2140-4640-4227-895F-DEC66D25AEB6}"/>
          </ac:spMkLst>
        </pc:spChg>
        <pc:spChg chg="add mod">
          <ac:chgData name="Guangpu Li" userId="a9ffafd1-861d-4b38-b633-c19304a1f8fb" providerId="ADAL" clId="{4C830F57-30B3-481E-98AD-39489010C9B5}" dt="2019-10-26T04:06:41.128" v="63490" actId="1076"/>
          <ac:spMkLst>
            <pc:docMk/>
            <pc:sldMk cId="2950169321" sldId="433"/>
            <ac:spMk id="38" creationId="{BDB5110D-06F0-4958-B1A6-A6E9467DDF29}"/>
          </ac:spMkLst>
        </pc:spChg>
        <pc:spChg chg="add mod ord">
          <ac:chgData name="Guangpu Li" userId="a9ffafd1-861d-4b38-b633-c19304a1f8fb" providerId="ADAL" clId="{4C830F57-30B3-481E-98AD-39489010C9B5}" dt="2019-10-26T04:19:07.966" v="63555" actId="167"/>
          <ac:spMkLst>
            <pc:docMk/>
            <pc:sldMk cId="2950169321" sldId="433"/>
            <ac:spMk id="40" creationId="{462D09A1-CD52-4EF0-BD32-CD4BE90FD7D1}"/>
          </ac:spMkLst>
        </pc:spChg>
        <pc:grpChg chg="add mod">
          <ac:chgData name="Guangpu Li" userId="a9ffafd1-861d-4b38-b633-c19304a1f8fb" providerId="ADAL" clId="{4C830F57-30B3-481E-98AD-39489010C9B5}" dt="2019-10-25T02:47:05.072" v="57335" actId="164"/>
          <ac:grpSpMkLst>
            <pc:docMk/>
            <pc:sldMk cId="2950169321" sldId="433"/>
            <ac:grpSpMk id="10" creationId="{C1A29C07-E95F-4AB9-8761-93277CA4F337}"/>
          </ac:grpSpMkLst>
        </pc:grpChg>
        <pc:grpChg chg="add mod">
          <ac:chgData name="Guangpu Li" userId="a9ffafd1-861d-4b38-b633-c19304a1f8fb" providerId="ADAL" clId="{4C830F57-30B3-481E-98AD-39489010C9B5}" dt="2019-10-26T04:05:36.305" v="63485" actId="1076"/>
          <ac:grpSpMkLst>
            <pc:docMk/>
            <pc:sldMk cId="2950169321" sldId="433"/>
            <ac:grpSpMk id="13" creationId="{017A139B-4FCB-4433-8736-42A99AAD7D96}"/>
          </ac:grpSpMkLst>
        </pc:grpChg>
        <pc:grpChg chg="add mod">
          <ac:chgData name="Guangpu Li" userId="a9ffafd1-861d-4b38-b633-c19304a1f8fb" providerId="ADAL" clId="{4C830F57-30B3-481E-98AD-39489010C9B5}" dt="2019-10-26T04:07:05.409" v="63495" actId="1076"/>
          <ac:grpSpMkLst>
            <pc:docMk/>
            <pc:sldMk cId="2950169321" sldId="433"/>
            <ac:grpSpMk id="21" creationId="{F1805743-AC85-409C-A25A-899FCFC64ACD}"/>
          </ac:grpSpMkLst>
        </pc:grpChg>
        <pc:grpChg chg="add del">
          <ac:chgData name="Guangpu Li" userId="a9ffafd1-861d-4b38-b633-c19304a1f8fb" providerId="ADAL" clId="{4C830F57-30B3-481E-98AD-39489010C9B5}" dt="2019-10-26T01:10:12.866" v="62487" actId="478"/>
          <ac:grpSpMkLst>
            <pc:docMk/>
            <pc:sldMk cId="2950169321" sldId="433"/>
            <ac:grpSpMk id="23" creationId="{2BAB5BD4-6A84-4374-BEF0-B09E7C19C15C}"/>
          </ac:grpSpMkLst>
        </pc:grpChg>
        <pc:grpChg chg="add">
          <ac:chgData name="Guangpu Li" userId="a9ffafd1-861d-4b38-b633-c19304a1f8fb" providerId="ADAL" clId="{4C830F57-30B3-481E-98AD-39489010C9B5}" dt="2019-10-26T01:11:15.803" v="62517"/>
          <ac:grpSpMkLst>
            <pc:docMk/>
            <pc:sldMk cId="2950169321" sldId="433"/>
            <ac:grpSpMk id="32" creationId="{BD909226-DD1E-47AC-9EE7-EAE4CE93235F}"/>
          </ac:grpSpMkLst>
        </pc:grpChg>
        <pc:picChg chg="add mod">
          <ac:chgData name="Guangpu Li" userId="a9ffafd1-861d-4b38-b633-c19304a1f8fb" providerId="ADAL" clId="{4C830F57-30B3-481E-98AD-39489010C9B5}" dt="2019-10-26T01:08:47.108" v="62456" actId="1076"/>
          <ac:picMkLst>
            <pc:docMk/>
            <pc:sldMk cId="2950169321" sldId="433"/>
            <ac:picMk id="29" creationId="{0A56DFC9-6A12-42E7-9B8E-BE9F339973E7}"/>
          </ac:picMkLst>
        </pc:picChg>
        <pc:picChg chg="add mod">
          <ac:chgData name="Guangpu Li" userId="a9ffafd1-861d-4b38-b633-c19304a1f8fb" providerId="ADAL" clId="{4C830F57-30B3-481E-98AD-39489010C9B5}" dt="2019-10-26T04:09:37.465" v="63523" actId="1076"/>
          <ac:picMkLst>
            <pc:docMk/>
            <pc:sldMk cId="2950169321" sldId="433"/>
            <ac:picMk id="30" creationId="{39CBDDE7-8A07-4D00-98D6-AC56CA257C47}"/>
          </ac:picMkLst>
        </pc:picChg>
        <pc:cxnChg chg="add mod">
          <ac:chgData name="Guangpu Li" userId="a9ffafd1-861d-4b38-b633-c19304a1f8fb" providerId="ADAL" clId="{4C830F57-30B3-481E-98AD-39489010C9B5}" dt="2019-10-26T04:07:02.413" v="63494" actId="14100"/>
          <ac:cxnSpMkLst>
            <pc:docMk/>
            <pc:sldMk cId="2950169321" sldId="433"/>
            <ac:cxnSpMk id="5" creationId="{EFE6F779-7239-421F-97BD-3C8020D4F368}"/>
          </ac:cxnSpMkLst>
        </pc:cxnChg>
        <pc:cxnChg chg="add mod">
          <ac:chgData name="Guangpu Li" userId="a9ffafd1-861d-4b38-b633-c19304a1f8fb" providerId="ADAL" clId="{4C830F57-30B3-481E-98AD-39489010C9B5}" dt="2019-10-26T04:07:14.271" v="63498" actId="14100"/>
          <ac:cxnSpMkLst>
            <pc:docMk/>
            <pc:sldMk cId="2950169321" sldId="433"/>
            <ac:cxnSpMk id="9" creationId="{1886BCDC-012D-41DA-8C21-8D512EB52159}"/>
          </ac:cxnSpMkLst>
        </pc:cxnChg>
        <pc:cxnChg chg="add del mod">
          <ac:chgData name="Guangpu Li" userId="a9ffafd1-861d-4b38-b633-c19304a1f8fb" providerId="ADAL" clId="{4C830F57-30B3-481E-98AD-39489010C9B5}" dt="2019-10-25T02:49:43.964" v="57369" actId="478"/>
          <ac:cxnSpMkLst>
            <pc:docMk/>
            <pc:sldMk cId="2950169321" sldId="433"/>
            <ac:cxnSpMk id="22" creationId="{0E27E7DB-9296-4D80-84DC-9E0D6B37297E}"/>
          </ac:cxnSpMkLst>
        </pc:cxnChg>
        <pc:cxnChg chg="add mod">
          <ac:chgData name="Guangpu Li" userId="a9ffafd1-861d-4b38-b633-c19304a1f8fb" providerId="ADAL" clId="{4C830F57-30B3-481E-98AD-39489010C9B5}" dt="2019-10-26T04:06:48.460" v="63491" actId="164"/>
          <ac:cxnSpMkLst>
            <pc:docMk/>
            <pc:sldMk cId="2950169321" sldId="433"/>
            <ac:cxnSpMk id="24" creationId="{3F37195D-12B4-425F-9D24-00384E3A968C}"/>
          </ac:cxnSpMkLst>
        </pc:cxnChg>
        <pc:cxnChg chg="add mod">
          <ac:chgData name="Guangpu Li" userId="a9ffafd1-861d-4b38-b633-c19304a1f8fb" providerId="ADAL" clId="{4C830F57-30B3-481E-98AD-39489010C9B5}" dt="2019-10-26T04:06:48.460" v="63491" actId="164"/>
          <ac:cxnSpMkLst>
            <pc:docMk/>
            <pc:sldMk cId="2950169321" sldId="433"/>
            <ac:cxnSpMk id="25" creationId="{1DE56EDC-7730-48C9-8C18-93BB54E930FA}"/>
          </ac:cxnSpMkLst>
        </pc:cxnChg>
        <pc:cxnChg chg="add mod">
          <ac:chgData name="Guangpu Li" userId="a9ffafd1-861d-4b38-b633-c19304a1f8fb" providerId="ADAL" clId="{4C830F57-30B3-481E-98AD-39489010C9B5}" dt="2019-10-26T04:06:48.460" v="63491" actId="164"/>
          <ac:cxnSpMkLst>
            <pc:docMk/>
            <pc:sldMk cId="2950169321" sldId="433"/>
            <ac:cxnSpMk id="27" creationId="{B3F1792D-A342-40A9-B29B-FB68C8B7B01C}"/>
          </ac:cxnSpMkLst>
        </pc:cxnChg>
      </pc:sldChg>
      <pc:sldChg chg="addSp delSp modSp add del modAnim">
        <pc:chgData name="Guangpu Li" userId="a9ffafd1-861d-4b38-b633-c19304a1f8fb" providerId="ADAL" clId="{4C830F57-30B3-481E-98AD-39489010C9B5}" dt="2019-10-25T02:03:54.014" v="57170" actId="2696"/>
        <pc:sldMkLst>
          <pc:docMk/>
          <pc:sldMk cId="555799028" sldId="434"/>
        </pc:sldMkLst>
        <pc:spChg chg="del">
          <ac:chgData name="Guangpu Li" userId="a9ffafd1-861d-4b38-b633-c19304a1f8fb" providerId="ADAL" clId="{4C830F57-30B3-481E-98AD-39489010C9B5}" dt="2019-10-25T01:43:00.353" v="56987" actId="478"/>
          <ac:spMkLst>
            <pc:docMk/>
            <pc:sldMk cId="555799028" sldId="434"/>
            <ac:spMk id="2" creationId="{E579894C-64E6-4B81-98AE-990A15448692}"/>
          </ac:spMkLst>
        </pc:spChg>
        <pc:spChg chg="del">
          <ac:chgData name="Guangpu Li" userId="a9ffafd1-861d-4b38-b633-c19304a1f8fb" providerId="ADAL" clId="{4C830F57-30B3-481E-98AD-39489010C9B5}" dt="2019-10-25T01:43:01.457" v="56988" actId="478"/>
          <ac:spMkLst>
            <pc:docMk/>
            <pc:sldMk cId="555799028" sldId="434"/>
            <ac:spMk id="3" creationId="{179B9E25-AC16-4CA9-A1A5-8264440A679C}"/>
          </ac:spMkLst>
        </pc:spChg>
        <pc:spChg chg="add mod">
          <ac:chgData name="Guangpu Li" userId="a9ffafd1-861d-4b38-b633-c19304a1f8fb" providerId="ADAL" clId="{4C830F57-30B3-481E-98AD-39489010C9B5}" dt="2019-10-25T01:43:28.069" v="56995" actId="255"/>
          <ac:spMkLst>
            <pc:docMk/>
            <pc:sldMk cId="555799028" sldId="434"/>
            <ac:spMk id="4" creationId="{CC52A8DB-46CA-40B6-AB6E-8DAEEE32FE73}"/>
          </ac:spMkLst>
        </pc:spChg>
        <pc:spChg chg="add del mod">
          <ac:chgData name="Guangpu Li" userId="a9ffafd1-861d-4b38-b633-c19304a1f8fb" providerId="ADAL" clId="{4C830F57-30B3-481E-98AD-39489010C9B5}" dt="2019-10-25T01:43:48.753" v="56999" actId="478"/>
          <ac:spMkLst>
            <pc:docMk/>
            <pc:sldMk cId="555799028" sldId="434"/>
            <ac:spMk id="5" creationId="{9F6FFC24-7846-4AAB-A302-444451DA4B53}"/>
          </ac:spMkLst>
        </pc:spChg>
        <pc:spChg chg="add del mod">
          <ac:chgData name="Guangpu Li" userId="a9ffafd1-861d-4b38-b633-c19304a1f8fb" providerId="ADAL" clId="{4C830F57-30B3-481E-98AD-39489010C9B5}" dt="2019-10-25T01:43:55.664" v="57003" actId="478"/>
          <ac:spMkLst>
            <pc:docMk/>
            <pc:sldMk cId="555799028" sldId="434"/>
            <ac:spMk id="6" creationId="{7E9F31D3-8057-4B18-8FC4-E207527AC75B}"/>
          </ac:spMkLst>
        </pc:spChg>
        <pc:spChg chg="add del mod">
          <ac:chgData name="Guangpu Li" userId="a9ffafd1-861d-4b38-b633-c19304a1f8fb" providerId="ADAL" clId="{4C830F57-30B3-481E-98AD-39489010C9B5}" dt="2019-10-25T01:44:36.616" v="57012" actId="478"/>
          <ac:spMkLst>
            <pc:docMk/>
            <pc:sldMk cId="555799028" sldId="434"/>
            <ac:spMk id="7" creationId="{74562CF6-3D6B-4CA2-8AC4-AA63DB20AA2F}"/>
          </ac:spMkLst>
        </pc:spChg>
        <pc:spChg chg="add del mod">
          <ac:chgData name="Guangpu Li" userId="a9ffafd1-861d-4b38-b633-c19304a1f8fb" providerId="ADAL" clId="{4C830F57-30B3-481E-98AD-39489010C9B5}" dt="2019-10-25T01:44:35.207" v="57010" actId="478"/>
          <ac:spMkLst>
            <pc:docMk/>
            <pc:sldMk cId="555799028" sldId="434"/>
            <ac:spMk id="8" creationId="{C48408FA-8596-40E8-900A-7EFC2893DB55}"/>
          </ac:spMkLst>
        </pc:spChg>
        <pc:spChg chg="add mod">
          <ac:chgData name="Guangpu Li" userId="a9ffafd1-861d-4b38-b633-c19304a1f8fb" providerId="ADAL" clId="{4C830F57-30B3-481E-98AD-39489010C9B5}" dt="2019-10-25T01:44:24.255" v="57007" actId="1076"/>
          <ac:spMkLst>
            <pc:docMk/>
            <pc:sldMk cId="555799028" sldId="434"/>
            <ac:spMk id="9" creationId="{8692A9A0-CC3C-4995-8E69-D0F899DE39D9}"/>
          </ac:spMkLst>
        </pc:spChg>
        <pc:spChg chg="add mod">
          <ac:chgData name="Guangpu Li" userId="a9ffafd1-861d-4b38-b633-c19304a1f8fb" providerId="ADAL" clId="{4C830F57-30B3-481E-98AD-39489010C9B5}" dt="2019-10-25T01:44:49.745" v="57017" actId="14100"/>
          <ac:spMkLst>
            <pc:docMk/>
            <pc:sldMk cId="555799028" sldId="434"/>
            <ac:spMk id="10" creationId="{59A65A35-AF49-4EDF-A5FA-ED1920829EA3}"/>
          </ac:spMkLst>
        </pc:spChg>
        <pc:spChg chg="add del mod">
          <ac:chgData name="Guangpu Li" userId="a9ffafd1-861d-4b38-b633-c19304a1f8fb" providerId="ADAL" clId="{4C830F57-30B3-481E-98AD-39489010C9B5}" dt="2019-10-25T01:43:54.128" v="57002" actId="478"/>
          <ac:spMkLst>
            <pc:docMk/>
            <pc:sldMk cId="555799028" sldId="434"/>
            <ac:spMk id="11" creationId="{54BE2671-9B09-40A6-AAED-9E8F0F212A4D}"/>
          </ac:spMkLst>
        </pc:spChg>
        <pc:spChg chg="add del mod">
          <ac:chgData name="Guangpu Li" userId="a9ffafd1-861d-4b38-b633-c19304a1f8fb" providerId="ADAL" clId="{4C830F57-30B3-481E-98AD-39489010C9B5}" dt="2019-10-25T01:43:50.329" v="57000" actId="478"/>
          <ac:spMkLst>
            <pc:docMk/>
            <pc:sldMk cId="555799028" sldId="434"/>
            <ac:spMk id="12" creationId="{E9AF12DC-25F4-45C1-AFFB-EA611410DD87}"/>
          </ac:spMkLst>
        </pc:spChg>
        <pc:spChg chg="add mod">
          <ac:chgData name="Guangpu Li" userId="a9ffafd1-861d-4b38-b633-c19304a1f8fb" providerId="ADAL" clId="{4C830F57-30B3-481E-98AD-39489010C9B5}" dt="2019-10-25T01:44:46.578" v="57016" actId="14100"/>
          <ac:spMkLst>
            <pc:docMk/>
            <pc:sldMk cId="555799028" sldId="434"/>
            <ac:spMk id="13" creationId="{F8725556-0A17-447B-9230-EEB2AEA6DCF7}"/>
          </ac:spMkLst>
        </pc:spChg>
        <pc:spChg chg="add del mod">
          <ac:chgData name="Guangpu Li" userId="a9ffafd1-861d-4b38-b633-c19304a1f8fb" providerId="ADAL" clId="{4C830F57-30B3-481E-98AD-39489010C9B5}" dt="2019-10-25T01:43:57.465" v="57004" actId="478"/>
          <ac:spMkLst>
            <pc:docMk/>
            <pc:sldMk cId="555799028" sldId="434"/>
            <ac:spMk id="14" creationId="{2C72E164-EE2F-4D62-B5DF-7CDB7D20B5B2}"/>
          </ac:spMkLst>
        </pc:spChg>
        <pc:spChg chg="add del mod">
          <ac:chgData name="Guangpu Li" userId="a9ffafd1-861d-4b38-b633-c19304a1f8fb" providerId="ADAL" clId="{4C830F57-30B3-481E-98AD-39489010C9B5}" dt="2019-10-25T01:44:37.585" v="57013" actId="478"/>
          <ac:spMkLst>
            <pc:docMk/>
            <pc:sldMk cId="555799028" sldId="434"/>
            <ac:spMk id="15" creationId="{E14BCA09-F971-4CB7-ABD4-00B965CFE2E3}"/>
          </ac:spMkLst>
        </pc:spChg>
        <pc:spChg chg="add del mod">
          <ac:chgData name="Guangpu Li" userId="a9ffafd1-861d-4b38-b633-c19304a1f8fb" providerId="ADAL" clId="{4C830F57-30B3-481E-98AD-39489010C9B5}" dt="2019-10-25T01:44:39.377" v="57015" actId="478"/>
          <ac:spMkLst>
            <pc:docMk/>
            <pc:sldMk cId="555799028" sldId="434"/>
            <ac:spMk id="16" creationId="{AB0DB860-9FFF-4ADA-9E82-DA2BEA0649DD}"/>
          </ac:spMkLst>
        </pc:spChg>
        <pc:spChg chg="add del mod">
          <ac:chgData name="Guangpu Li" userId="a9ffafd1-861d-4b38-b633-c19304a1f8fb" providerId="ADAL" clId="{4C830F57-30B3-481E-98AD-39489010C9B5}" dt="2019-10-25T01:43:52.225" v="57001" actId="478"/>
          <ac:spMkLst>
            <pc:docMk/>
            <pc:sldMk cId="555799028" sldId="434"/>
            <ac:spMk id="17" creationId="{0D70A6FF-E050-4708-B20F-71D78BADC98A}"/>
          </ac:spMkLst>
        </pc:spChg>
        <pc:grpChg chg="add mod">
          <ac:chgData name="Guangpu Li" userId="a9ffafd1-861d-4b38-b633-c19304a1f8fb" providerId="ADAL" clId="{4C830F57-30B3-481E-98AD-39489010C9B5}" dt="2019-10-25T01:44:57.919" v="57018" actId="14100"/>
          <ac:grpSpMkLst>
            <pc:docMk/>
            <pc:sldMk cId="555799028" sldId="434"/>
            <ac:grpSpMk id="18" creationId="{1B0BA68E-1C3F-4981-B1CD-680CC3F91E68}"/>
          </ac:grpSpMkLst>
        </pc:grpChg>
      </pc:sldChg>
      <pc:sldChg chg="addSp delSp modSp add del addAnim delAnim modAnim addCm delCm modNotesTx">
        <pc:chgData name="Guangpu Li" userId="a9ffafd1-861d-4b38-b633-c19304a1f8fb" providerId="ADAL" clId="{4C830F57-30B3-481E-98AD-39489010C9B5}" dt="2019-10-27T23:40:12.691" v="65950" actId="2696"/>
        <pc:sldMkLst>
          <pc:docMk/>
          <pc:sldMk cId="4044889502" sldId="434"/>
        </pc:sldMkLst>
        <pc:spChg chg="del">
          <ac:chgData name="Guangpu Li" userId="a9ffafd1-861d-4b38-b633-c19304a1f8fb" providerId="ADAL" clId="{4C830F57-30B3-481E-98AD-39489010C9B5}" dt="2019-10-25T03:34:16.873" v="57541" actId="478"/>
          <ac:spMkLst>
            <pc:docMk/>
            <pc:sldMk cId="4044889502" sldId="434"/>
            <ac:spMk id="2" creationId="{F150018C-1907-475E-ADEB-7E033F5AE09D}"/>
          </ac:spMkLst>
        </pc:spChg>
        <pc:spChg chg="add del mod">
          <ac:chgData name="Guangpu Li" userId="a9ffafd1-861d-4b38-b633-c19304a1f8fb" providerId="ADAL" clId="{4C830F57-30B3-481E-98AD-39489010C9B5}" dt="2019-10-26T05:18:29.464" v="64221" actId="1076"/>
          <ac:spMkLst>
            <pc:docMk/>
            <pc:sldMk cId="4044889502" sldId="434"/>
            <ac:spMk id="4" creationId="{8EE2F3B4-F316-41BB-84B0-6481646A3270}"/>
          </ac:spMkLst>
        </pc:spChg>
        <pc:spChg chg="del">
          <ac:chgData name="Guangpu Li" userId="a9ffafd1-861d-4b38-b633-c19304a1f8fb" providerId="ADAL" clId="{4C830F57-30B3-481E-98AD-39489010C9B5}" dt="2019-10-25T03:34:16.873" v="57541" actId="478"/>
          <ac:spMkLst>
            <pc:docMk/>
            <pc:sldMk cId="4044889502" sldId="434"/>
            <ac:spMk id="5" creationId="{CD269BE3-7CFD-40B7-878C-B8DFA24424F0}"/>
          </ac:spMkLst>
        </pc:spChg>
        <pc:spChg chg="del">
          <ac:chgData name="Guangpu Li" userId="a9ffafd1-861d-4b38-b633-c19304a1f8fb" providerId="ADAL" clId="{4C830F57-30B3-481E-98AD-39489010C9B5}" dt="2019-10-25T03:34:16.873" v="57541" actId="478"/>
          <ac:spMkLst>
            <pc:docMk/>
            <pc:sldMk cId="4044889502" sldId="434"/>
            <ac:spMk id="6" creationId="{F290182D-AE08-4A59-A43D-A69604D1524C}"/>
          </ac:spMkLst>
        </pc:spChg>
        <pc:spChg chg="mod">
          <ac:chgData name="Guangpu Li" userId="a9ffafd1-861d-4b38-b633-c19304a1f8fb" providerId="ADAL" clId="{4C830F57-30B3-481E-98AD-39489010C9B5}" dt="2019-10-25T03:34:13.985" v="57540" actId="14100"/>
          <ac:spMkLst>
            <pc:docMk/>
            <pc:sldMk cId="4044889502" sldId="434"/>
            <ac:spMk id="7" creationId="{471F7729-2D67-42E8-97AE-3DDF9B56ABE2}"/>
          </ac:spMkLst>
        </pc:spChg>
        <pc:spChg chg="del">
          <ac:chgData name="Guangpu Li" userId="a9ffafd1-861d-4b38-b633-c19304a1f8fb" providerId="ADAL" clId="{4C830F57-30B3-481E-98AD-39489010C9B5}" dt="2019-10-25T03:34:16.873" v="57541" actId="478"/>
          <ac:spMkLst>
            <pc:docMk/>
            <pc:sldMk cId="4044889502" sldId="434"/>
            <ac:spMk id="10" creationId="{6BABAF10-E43B-4320-853D-ECD8473F1C0C}"/>
          </ac:spMkLst>
        </pc:spChg>
        <pc:spChg chg="del">
          <ac:chgData name="Guangpu Li" userId="a9ffafd1-861d-4b38-b633-c19304a1f8fb" providerId="ADAL" clId="{4C830F57-30B3-481E-98AD-39489010C9B5}" dt="2019-10-25T03:34:16.873" v="57541" actId="478"/>
          <ac:spMkLst>
            <pc:docMk/>
            <pc:sldMk cId="4044889502" sldId="434"/>
            <ac:spMk id="12" creationId="{6A27BCB6-1507-4824-8FCA-0B8255D8DF7F}"/>
          </ac:spMkLst>
        </pc:spChg>
        <pc:spChg chg="del">
          <ac:chgData name="Guangpu Li" userId="a9ffafd1-861d-4b38-b633-c19304a1f8fb" providerId="ADAL" clId="{4C830F57-30B3-481E-98AD-39489010C9B5}" dt="2019-10-25T03:34:20.296" v="57544" actId="478"/>
          <ac:spMkLst>
            <pc:docMk/>
            <pc:sldMk cId="4044889502" sldId="434"/>
            <ac:spMk id="16" creationId="{8F0F25E9-B203-4F9E-A8E2-6358A927862D}"/>
          </ac:spMkLst>
        </pc:spChg>
        <pc:spChg chg="del">
          <ac:chgData name="Guangpu Li" userId="a9ffafd1-861d-4b38-b633-c19304a1f8fb" providerId="ADAL" clId="{4C830F57-30B3-481E-98AD-39489010C9B5}" dt="2019-10-25T03:34:18.656" v="57543" actId="478"/>
          <ac:spMkLst>
            <pc:docMk/>
            <pc:sldMk cId="4044889502" sldId="434"/>
            <ac:spMk id="19" creationId="{6A2C4A1C-49E8-4AAE-A1FA-3220CEBC9AEF}"/>
          </ac:spMkLst>
        </pc:spChg>
        <pc:spChg chg="del">
          <ac:chgData name="Guangpu Li" userId="a9ffafd1-861d-4b38-b633-c19304a1f8fb" providerId="ADAL" clId="{4C830F57-30B3-481E-98AD-39489010C9B5}" dt="2019-10-25T03:34:23.537" v="57545" actId="478"/>
          <ac:spMkLst>
            <pc:docMk/>
            <pc:sldMk cId="4044889502" sldId="434"/>
            <ac:spMk id="23" creationId="{67D399C4-96E7-4F0E-87AF-71F80F5944DE}"/>
          </ac:spMkLst>
        </pc:spChg>
        <pc:spChg chg="add mod">
          <ac:chgData name="Guangpu Li" userId="a9ffafd1-861d-4b38-b633-c19304a1f8fb" providerId="ADAL" clId="{4C830F57-30B3-481E-98AD-39489010C9B5}" dt="2019-10-26T05:10:03.682" v="64148" actId="1076"/>
          <ac:spMkLst>
            <pc:docMk/>
            <pc:sldMk cId="4044889502" sldId="434"/>
            <ac:spMk id="23" creationId="{A453705C-0423-4F67-BB8C-1D222846F18C}"/>
          </ac:spMkLst>
        </pc:spChg>
        <pc:spChg chg="del">
          <ac:chgData name="Guangpu Li" userId="a9ffafd1-861d-4b38-b633-c19304a1f8fb" providerId="ADAL" clId="{4C830F57-30B3-481E-98AD-39489010C9B5}" dt="2019-10-25T03:34:16.873" v="57541" actId="478"/>
          <ac:spMkLst>
            <pc:docMk/>
            <pc:sldMk cId="4044889502" sldId="434"/>
            <ac:spMk id="24" creationId="{60A45477-B786-47F7-BEFA-F9E1B712ACBD}"/>
          </ac:spMkLst>
        </pc:spChg>
        <pc:spChg chg="del">
          <ac:chgData name="Guangpu Li" userId="a9ffafd1-861d-4b38-b633-c19304a1f8fb" providerId="ADAL" clId="{4C830F57-30B3-481E-98AD-39489010C9B5}" dt="2019-10-25T03:34:17.720" v="57542" actId="478"/>
          <ac:spMkLst>
            <pc:docMk/>
            <pc:sldMk cId="4044889502" sldId="434"/>
            <ac:spMk id="26" creationId="{62C62600-24EA-4F80-9709-EC1A2A83052A}"/>
          </ac:spMkLst>
        </pc:spChg>
        <pc:spChg chg="mod">
          <ac:chgData name="Guangpu Li" userId="a9ffafd1-861d-4b38-b633-c19304a1f8fb" providerId="ADAL" clId="{4C830F57-30B3-481E-98AD-39489010C9B5}" dt="2019-10-25T03:40:53.584" v="57549" actId="1076"/>
          <ac:spMkLst>
            <pc:docMk/>
            <pc:sldMk cId="4044889502" sldId="434"/>
            <ac:spMk id="28" creationId="{EFE102BD-3556-445C-A0DE-387BFE18B7BE}"/>
          </ac:spMkLst>
        </pc:spChg>
        <pc:spChg chg="del">
          <ac:chgData name="Guangpu Li" userId="a9ffafd1-861d-4b38-b633-c19304a1f8fb" providerId="ADAL" clId="{4C830F57-30B3-481E-98AD-39489010C9B5}" dt="2019-10-25T03:34:16.873" v="57541" actId="478"/>
          <ac:spMkLst>
            <pc:docMk/>
            <pc:sldMk cId="4044889502" sldId="434"/>
            <ac:spMk id="30" creationId="{69A169BD-7523-46F3-9A88-6C5ABA88D4AC}"/>
          </ac:spMkLst>
        </pc:spChg>
        <pc:spChg chg="del">
          <ac:chgData name="Guangpu Li" userId="a9ffafd1-861d-4b38-b633-c19304a1f8fb" providerId="ADAL" clId="{4C830F57-30B3-481E-98AD-39489010C9B5}" dt="2019-10-25T03:34:16.873" v="57541" actId="478"/>
          <ac:spMkLst>
            <pc:docMk/>
            <pc:sldMk cId="4044889502" sldId="434"/>
            <ac:spMk id="32" creationId="{56493D38-1554-4C9C-8215-E86D9553C7B5}"/>
          </ac:spMkLst>
        </pc:spChg>
        <pc:spChg chg="del">
          <ac:chgData name="Guangpu Li" userId="a9ffafd1-861d-4b38-b633-c19304a1f8fb" providerId="ADAL" clId="{4C830F57-30B3-481E-98AD-39489010C9B5}" dt="2019-10-25T03:34:25.129" v="57546" actId="478"/>
          <ac:spMkLst>
            <pc:docMk/>
            <pc:sldMk cId="4044889502" sldId="434"/>
            <ac:spMk id="33" creationId="{955B6EE5-4789-4433-BA1F-B02088378B84}"/>
          </ac:spMkLst>
        </pc:spChg>
        <pc:spChg chg="add mod">
          <ac:chgData name="Guangpu Li" userId="a9ffafd1-861d-4b38-b633-c19304a1f8fb" providerId="ADAL" clId="{4C830F57-30B3-481E-98AD-39489010C9B5}" dt="2019-10-25T03:40:30.719" v="57548" actId="1076"/>
          <ac:spMkLst>
            <pc:docMk/>
            <pc:sldMk cId="4044889502" sldId="434"/>
            <ac:spMk id="34" creationId="{19BCE288-5EC6-4637-943F-C01AD4D4C283}"/>
          </ac:spMkLst>
        </pc:spChg>
        <pc:spChg chg="add mod">
          <ac:chgData name="Guangpu Li" userId="a9ffafd1-861d-4b38-b633-c19304a1f8fb" providerId="ADAL" clId="{4C830F57-30B3-481E-98AD-39489010C9B5}" dt="2019-10-25T03:43:03.776" v="57558" actId="1076"/>
          <ac:spMkLst>
            <pc:docMk/>
            <pc:sldMk cId="4044889502" sldId="434"/>
            <ac:spMk id="35" creationId="{2BE228E1-A0F3-43C6-8FB9-83A98FECCE9C}"/>
          </ac:spMkLst>
        </pc:spChg>
        <pc:spChg chg="mod">
          <ac:chgData name="Guangpu Li" userId="a9ffafd1-861d-4b38-b633-c19304a1f8fb" providerId="ADAL" clId="{4C830F57-30B3-481E-98AD-39489010C9B5}" dt="2019-10-26T04:58:15.933" v="63613" actId="20577"/>
          <ac:spMkLst>
            <pc:docMk/>
            <pc:sldMk cId="4044889502" sldId="434"/>
            <ac:spMk id="38" creationId="{F02296B4-DBFF-44E6-82B0-F70C2C3F6AE4}"/>
          </ac:spMkLst>
        </pc:spChg>
        <pc:spChg chg="mod">
          <ac:chgData name="Guangpu Li" userId="a9ffafd1-861d-4b38-b633-c19304a1f8fb" providerId="ADAL" clId="{4C830F57-30B3-481E-98AD-39489010C9B5}" dt="2019-10-26T04:11:41.072" v="63532" actId="1076"/>
          <ac:spMkLst>
            <pc:docMk/>
            <pc:sldMk cId="4044889502" sldId="434"/>
            <ac:spMk id="40" creationId="{DC35DD0B-BEF6-4DC9-A3A3-1EE118ED783D}"/>
          </ac:spMkLst>
        </pc:spChg>
        <pc:spChg chg="add del mod">
          <ac:chgData name="Guangpu Li" userId="a9ffafd1-861d-4b38-b633-c19304a1f8fb" providerId="ADAL" clId="{4C830F57-30B3-481E-98AD-39489010C9B5}" dt="2019-10-26T04:13:29.447" v="63536" actId="478"/>
          <ac:spMkLst>
            <pc:docMk/>
            <pc:sldMk cId="4044889502" sldId="434"/>
            <ac:spMk id="42" creationId="{3F033A55-9BB1-4299-A3CB-0D621D3E2538}"/>
          </ac:spMkLst>
        </pc:spChg>
        <pc:spChg chg="add del mod">
          <ac:chgData name="Guangpu Li" userId="a9ffafd1-861d-4b38-b633-c19304a1f8fb" providerId="ADAL" clId="{4C830F57-30B3-481E-98AD-39489010C9B5}" dt="2019-10-26T04:19:44.193" v="63560" actId="478"/>
          <ac:spMkLst>
            <pc:docMk/>
            <pc:sldMk cId="4044889502" sldId="434"/>
            <ac:spMk id="43" creationId="{93B6C1C0-1BD8-46AD-87B8-ED455DE283C4}"/>
          </ac:spMkLst>
        </pc:spChg>
        <pc:spChg chg="add del mod">
          <ac:chgData name="Guangpu Li" userId="a9ffafd1-861d-4b38-b633-c19304a1f8fb" providerId="ADAL" clId="{4C830F57-30B3-481E-98AD-39489010C9B5}" dt="2019-10-26T04:19:50.322" v="63563" actId="478"/>
          <ac:spMkLst>
            <pc:docMk/>
            <pc:sldMk cId="4044889502" sldId="434"/>
            <ac:spMk id="44" creationId="{F3CF23C6-C270-4E3A-9FB0-14014D1A4076}"/>
          </ac:spMkLst>
        </pc:spChg>
        <pc:spChg chg="add del mod">
          <ac:chgData name="Guangpu Li" userId="a9ffafd1-861d-4b38-b633-c19304a1f8fb" providerId="ADAL" clId="{4C830F57-30B3-481E-98AD-39489010C9B5}" dt="2019-10-26T04:13:28.628" v="63535" actId="478"/>
          <ac:spMkLst>
            <pc:docMk/>
            <pc:sldMk cId="4044889502" sldId="434"/>
            <ac:spMk id="45" creationId="{EB168CCB-CD62-4EF6-8F39-8CB784E293FF}"/>
          </ac:spMkLst>
        </pc:spChg>
        <pc:spChg chg="add del mod">
          <ac:chgData name="Guangpu Li" userId="a9ffafd1-861d-4b38-b633-c19304a1f8fb" providerId="ADAL" clId="{4C830F57-30B3-481E-98AD-39489010C9B5}" dt="2019-10-26T04:13:30.154" v="63537" actId="478"/>
          <ac:spMkLst>
            <pc:docMk/>
            <pc:sldMk cId="4044889502" sldId="434"/>
            <ac:spMk id="46" creationId="{3FB10692-13E1-4F44-93F1-C58A6BE6F328}"/>
          </ac:spMkLst>
        </pc:spChg>
        <pc:spChg chg="add mod">
          <ac:chgData name="Guangpu Li" userId="a9ffafd1-861d-4b38-b633-c19304a1f8fb" providerId="ADAL" clId="{4C830F57-30B3-481E-98AD-39489010C9B5}" dt="2019-10-26T05:09:36.044" v="64144" actId="1076"/>
          <ac:spMkLst>
            <pc:docMk/>
            <pc:sldMk cId="4044889502" sldId="434"/>
            <ac:spMk id="49" creationId="{33871CD1-E5F6-442E-AA78-53A2D2BD57AE}"/>
          </ac:spMkLst>
        </pc:spChg>
        <pc:spChg chg="add del mod">
          <ac:chgData name="Guangpu Li" userId="a9ffafd1-861d-4b38-b633-c19304a1f8fb" providerId="ADAL" clId="{4C830F57-30B3-481E-98AD-39489010C9B5}" dt="2019-10-26T04:57:35.357" v="63610" actId="478"/>
          <ac:spMkLst>
            <pc:docMk/>
            <pc:sldMk cId="4044889502" sldId="434"/>
            <ac:spMk id="50" creationId="{A4873CF7-D9D1-4CA9-A6D5-CFA283BD2B11}"/>
          </ac:spMkLst>
        </pc:spChg>
        <pc:spChg chg="add del mod">
          <ac:chgData name="Guangpu Li" userId="a9ffafd1-861d-4b38-b633-c19304a1f8fb" providerId="ADAL" clId="{4C830F57-30B3-481E-98AD-39489010C9B5}" dt="2019-10-25T03:45:09.991" v="57567" actId="478"/>
          <ac:spMkLst>
            <pc:docMk/>
            <pc:sldMk cId="4044889502" sldId="434"/>
            <ac:spMk id="50" creationId="{C1150740-A13A-4D93-8F10-8C90BCF32AC9}"/>
          </ac:spMkLst>
        </pc:spChg>
        <pc:spChg chg="add del mod">
          <ac:chgData name="Guangpu Li" userId="a9ffafd1-861d-4b38-b633-c19304a1f8fb" providerId="ADAL" clId="{4C830F57-30B3-481E-98AD-39489010C9B5}" dt="2019-10-26T04:57:34.588" v="63609" actId="478"/>
          <ac:spMkLst>
            <pc:docMk/>
            <pc:sldMk cId="4044889502" sldId="434"/>
            <ac:spMk id="53" creationId="{3C807636-62CC-4623-9984-549FD64E9A63}"/>
          </ac:spMkLst>
        </pc:spChg>
        <pc:spChg chg="add del mod">
          <ac:chgData name="Guangpu Li" userId="a9ffafd1-861d-4b38-b633-c19304a1f8fb" providerId="ADAL" clId="{4C830F57-30B3-481E-98AD-39489010C9B5}" dt="2019-10-26T04:57:33.811" v="63608" actId="478"/>
          <ac:spMkLst>
            <pc:docMk/>
            <pc:sldMk cId="4044889502" sldId="434"/>
            <ac:spMk id="54" creationId="{181F5678-A3FD-4B17-ACF4-CAFB845BA03F}"/>
          </ac:spMkLst>
        </pc:spChg>
        <pc:spChg chg="add mod">
          <ac:chgData name="Guangpu Li" userId="a9ffafd1-861d-4b38-b633-c19304a1f8fb" providerId="ADAL" clId="{4C830F57-30B3-481E-98AD-39489010C9B5}" dt="2019-10-26T05:09:31.097" v="64142" actId="1076"/>
          <ac:spMkLst>
            <pc:docMk/>
            <pc:sldMk cId="4044889502" sldId="434"/>
            <ac:spMk id="55" creationId="{5AB49793-D998-4402-8B21-E56CF66A340D}"/>
          </ac:spMkLst>
        </pc:spChg>
        <pc:spChg chg="add mod">
          <ac:chgData name="Guangpu Li" userId="a9ffafd1-861d-4b38-b633-c19304a1f8fb" providerId="ADAL" clId="{4C830F57-30B3-481E-98AD-39489010C9B5}" dt="2019-10-26T05:09:38.202" v="64145" actId="1076"/>
          <ac:spMkLst>
            <pc:docMk/>
            <pc:sldMk cId="4044889502" sldId="434"/>
            <ac:spMk id="56" creationId="{4305DF9A-0599-4E92-BDD4-F23C0D2BE017}"/>
          </ac:spMkLst>
        </pc:spChg>
        <pc:grpChg chg="add del">
          <ac:chgData name="Guangpu Li" userId="a9ffafd1-861d-4b38-b633-c19304a1f8fb" providerId="ADAL" clId="{4C830F57-30B3-481E-98AD-39489010C9B5}" dt="2019-10-26T01:10:15.785" v="62489" actId="478"/>
          <ac:grpSpMkLst>
            <pc:docMk/>
            <pc:sldMk cId="4044889502" sldId="434"/>
            <ac:grpSpMk id="24" creationId="{8AF1BC27-859F-4931-943B-AE8A0688E04D}"/>
          </ac:grpSpMkLst>
        </pc:grpChg>
        <pc:grpChg chg="add">
          <ac:chgData name="Guangpu Li" userId="a9ffafd1-861d-4b38-b633-c19304a1f8fb" providerId="ADAL" clId="{4C830F57-30B3-481E-98AD-39489010C9B5}" dt="2019-10-26T01:11:17.741" v="62519"/>
          <ac:grpSpMkLst>
            <pc:docMk/>
            <pc:sldMk cId="4044889502" sldId="434"/>
            <ac:grpSpMk id="30" creationId="{289FF9FC-E4FE-4E6A-89A0-81E31D6816CC}"/>
          </ac:grpSpMkLst>
        </pc:grpChg>
        <pc:grpChg chg="add mod">
          <ac:chgData name="Guangpu Li" userId="a9ffafd1-861d-4b38-b633-c19304a1f8fb" providerId="ADAL" clId="{4C830F57-30B3-481E-98AD-39489010C9B5}" dt="2019-10-26T04:58:12.130" v="63612" actId="14100"/>
          <ac:grpSpMkLst>
            <pc:docMk/>
            <pc:sldMk cId="4044889502" sldId="434"/>
            <ac:grpSpMk id="37" creationId="{0813E5BE-C883-4C74-9010-4F0676B76704}"/>
          </ac:grpSpMkLst>
        </pc:grpChg>
        <pc:graphicFrameChg chg="mod">
          <ac:chgData name="Guangpu Li" userId="a9ffafd1-861d-4b38-b633-c19304a1f8fb" providerId="ADAL" clId="{4C830F57-30B3-481E-98AD-39489010C9B5}" dt="2019-10-25T03:40:53.584" v="57549" actId="1076"/>
          <ac:graphicFrameMkLst>
            <pc:docMk/>
            <pc:sldMk cId="4044889502" sldId="434"/>
            <ac:graphicFrameMk id="31" creationId="{9E5F4C29-344E-469A-A607-F719365F2FAB}"/>
          </ac:graphicFrameMkLst>
        </pc:graphicFrameChg>
        <pc:picChg chg="mod">
          <ac:chgData name="Guangpu Li" userId="a9ffafd1-861d-4b38-b633-c19304a1f8fb" providerId="ADAL" clId="{4C830F57-30B3-481E-98AD-39489010C9B5}" dt="2019-10-26T01:08:56.771" v="62460" actId="1076"/>
          <ac:picMkLst>
            <pc:docMk/>
            <pc:sldMk cId="4044889502" sldId="434"/>
            <ac:picMk id="29" creationId="{E8C939C9-0F41-45C6-8C08-B85CCF82CA9F}"/>
          </ac:picMkLst>
        </pc:picChg>
        <pc:picChg chg="mod">
          <ac:chgData name="Guangpu Li" userId="a9ffafd1-861d-4b38-b633-c19304a1f8fb" providerId="ADAL" clId="{4C830F57-30B3-481E-98AD-39489010C9B5}" dt="2019-10-26T04:11:43.777" v="63533" actId="1076"/>
          <ac:picMkLst>
            <pc:docMk/>
            <pc:sldMk cId="4044889502" sldId="434"/>
            <ac:picMk id="41" creationId="{A0F16ADC-3548-418B-998F-6D17C4FCF461}"/>
          </ac:picMkLst>
        </pc:picChg>
        <pc:cxnChg chg="del">
          <ac:chgData name="Guangpu Li" userId="a9ffafd1-861d-4b38-b633-c19304a1f8fb" providerId="ADAL" clId="{4C830F57-30B3-481E-98AD-39489010C9B5}" dt="2019-10-25T03:34:16.873" v="57541" actId="478"/>
          <ac:cxnSpMkLst>
            <pc:docMk/>
            <pc:sldMk cId="4044889502" sldId="434"/>
            <ac:cxnSpMk id="8" creationId="{01E90C0E-147B-4F5C-A9DE-AE5BDE5356EB}"/>
          </ac:cxnSpMkLst>
        </pc:cxnChg>
        <pc:cxnChg chg="del">
          <ac:chgData name="Guangpu Li" userId="a9ffafd1-861d-4b38-b633-c19304a1f8fb" providerId="ADAL" clId="{4C830F57-30B3-481E-98AD-39489010C9B5}" dt="2019-10-25T03:34:16.873" v="57541" actId="478"/>
          <ac:cxnSpMkLst>
            <pc:docMk/>
            <pc:sldMk cId="4044889502" sldId="434"/>
            <ac:cxnSpMk id="9" creationId="{87FBE36B-A3E3-4E03-9177-0BDEE03E19A7}"/>
          </ac:cxnSpMkLst>
        </pc:cxnChg>
        <pc:cxnChg chg="del mod">
          <ac:chgData name="Guangpu Li" userId="a9ffafd1-861d-4b38-b633-c19304a1f8fb" providerId="ADAL" clId="{4C830F57-30B3-481E-98AD-39489010C9B5}" dt="2019-10-25T03:34:16.873" v="57541" actId="478"/>
          <ac:cxnSpMkLst>
            <pc:docMk/>
            <pc:sldMk cId="4044889502" sldId="434"/>
            <ac:cxnSpMk id="14" creationId="{83633AE9-8389-4500-BC2F-3DBBFC19B13D}"/>
          </ac:cxnSpMkLst>
        </pc:cxnChg>
        <pc:cxnChg chg="add mod">
          <ac:chgData name="Guangpu Li" userId="a9ffafd1-861d-4b38-b633-c19304a1f8fb" providerId="ADAL" clId="{4C830F57-30B3-481E-98AD-39489010C9B5}" dt="2019-10-26T05:18:50.302" v="64228" actId="692"/>
          <ac:cxnSpMkLst>
            <pc:docMk/>
            <pc:sldMk cId="4044889502" sldId="434"/>
            <ac:cxnSpMk id="18" creationId="{33FB0A03-E783-49A6-A3C0-FA2ED7050B93}"/>
          </ac:cxnSpMkLst>
        </pc:cxnChg>
        <pc:cxnChg chg="del">
          <ac:chgData name="Guangpu Li" userId="a9ffafd1-861d-4b38-b633-c19304a1f8fb" providerId="ADAL" clId="{4C830F57-30B3-481E-98AD-39489010C9B5}" dt="2019-10-25T03:34:16.873" v="57541" actId="478"/>
          <ac:cxnSpMkLst>
            <pc:docMk/>
            <pc:sldMk cId="4044889502" sldId="434"/>
            <ac:cxnSpMk id="21" creationId="{71688A02-8125-4596-889A-79F8A46FB243}"/>
          </ac:cxnSpMkLst>
        </pc:cxnChg>
        <pc:cxnChg chg="del">
          <ac:chgData name="Guangpu Li" userId="a9ffafd1-861d-4b38-b633-c19304a1f8fb" providerId="ADAL" clId="{4C830F57-30B3-481E-98AD-39489010C9B5}" dt="2019-10-25T03:34:16.873" v="57541" actId="478"/>
          <ac:cxnSpMkLst>
            <pc:docMk/>
            <pc:sldMk cId="4044889502" sldId="434"/>
            <ac:cxnSpMk id="22" creationId="{79937286-B112-427E-999C-E362CFCAA658}"/>
          </ac:cxnSpMkLst>
        </pc:cxnChg>
        <pc:cxnChg chg="add mod">
          <ac:chgData name="Guangpu Li" userId="a9ffafd1-861d-4b38-b633-c19304a1f8fb" providerId="ADAL" clId="{4C830F57-30B3-481E-98AD-39489010C9B5}" dt="2019-10-25T03:40:30.719" v="57548" actId="1076"/>
          <ac:cxnSpMkLst>
            <pc:docMk/>
            <pc:sldMk cId="4044889502" sldId="434"/>
            <ac:cxnSpMk id="25" creationId="{0719695A-E3B0-442E-8A97-B12C5793CCDF}"/>
          </ac:cxnSpMkLst>
        </pc:cxnChg>
        <pc:cxnChg chg="del">
          <ac:chgData name="Guangpu Li" userId="a9ffafd1-861d-4b38-b633-c19304a1f8fb" providerId="ADAL" clId="{4C830F57-30B3-481E-98AD-39489010C9B5}" dt="2019-10-25T03:34:16.873" v="57541" actId="478"/>
          <ac:cxnSpMkLst>
            <pc:docMk/>
            <pc:sldMk cId="4044889502" sldId="434"/>
            <ac:cxnSpMk id="27" creationId="{A7B891C9-B8BD-47AC-81A5-0A95B20DFF6D}"/>
          </ac:cxnSpMkLst>
        </pc:cxnChg>
        <pc:cxnChg chg="add mod">
          <ac:chgData name="Guangpu Li" userId="a9ffafd1-861d-4b38-b633-c19304a1f8fb" providerId="ADAL" clId="{4C830F57-30B3-481E-98AD-39489010C9B5}" dt="2019-10-26T05:01:59.015" v="63986" actId="14100"/>
          <ac:cxnSpMkLst>
            <pc:docMk/>
            <pc:sldMk cId="4044889502" sldId="434"/>
            <ac:cxnSpMk id="36" creationId="{3013E33B-1326-4813-A246-84EF215A00EB}"/>
          </ac:cxnSpMkLst>
        </pc:cxnChg>
        <pc:cxnChg chg="add del mod">
          <ac:chgData name="Guangpu Li" userId="a9ffafd1-861d-4b38-b633-c19304a1f8fb" providerId="ADAL" clId="{4C830F57-30B3-481E-98AD-39489010C9B5}" dt="2019-10-25T03:45:11.807" v="57569" actId="478"/>
          <ac:cxnSpMkLst>
            <pc:docMk/>
            <pc:sldMk cId="4044889502" sldId="434"/>
            <ac:cxnSpMk id="47" creationId="{2464BA06-3C01-4C83-83EC-0CFDF54D5D1B}"/>
          </ac:cxnSpMkLst>
        </pc:cxnChg>
        <pc:cxnChg chg="add mod">
          <ac:chgData name="Guangpu Li" userId="a9ffafd1-861d-4b38-b633-c19304a1f8fb" providerId="ADAL" clId="{4C830F57-30B3-481E-98AD-39489010C9B5}" dt="2019-10-26T05:02:17.057" v="63987" actId="14100"/>
          <ac:cxnSpMkLst>
            <pc:docMk/>
            <pc:sldMk cId="4044889502" sldId="434"/>
            <ac:cxnSpMk id="47" creationId="{47EED0AB-C3E7-47E9-B521-71F66202AC2E}"/>
          </ac:cxnSpMkLst>
        </pc:cxnChg>
        <pc:cxnChg chg="add mod">
          <ac:chgData name="Guangpu Li" userId="a9ffafd1-861d-4b38-b633-c19304a1f8fb" providerId="ADAL" clId="{4C830F57-30B3-481E-98AD-39489010C9B5}" dt="2019-10-26T04:24:21.096" v="63604" actId="14100"/>
          <ac:cxnSpMkLst>
            <pc:docMk/>
            <pc:sldMk cId="4044889502" sldId="434"/>
            <ac:cxnSpMk id="48" creationId="{BB346D41-4BE3-4198-834B-BBC6B7FA8260}"/>
          </ac:cxnSpMkLst>
        </pc:cxnChg>
        <pc:cxnChg chg="add del mod">
          <ac:chgData name="Guangpu Li" userId="a9ffafd1-861d-4b38-b633-c19304a1f8fb" providerId="ADAL" clId="{4C830F57-30B3-481E-98AD-39489010C9B5}" dt="2019-10-25T03:45:10.999" v="57568" actId="478"/>
          <ac:cxnSpMkLst>
            <pc:docMk/>
            <pc:sldMk cId="4044889502" sldId="434"/>
            <ac:cxnSpMk id="48" creationId="{F1D193CD-354F-4B85-B053-EACD1E54FC27}"/>
          </ac:cxnSpMkLst>
        </pc:cxnChg>
        <pc:cxnChg chg="add del mod">
          <ac:chgData name="Guangpu Li" userId="a9ffafd1-861d-4b38-b633-c19304a1f8fb" providerId="ADAL" clId="{4C830F57-30B3-481E-98AD-39489010C9B5}" dt="2019-10-25T03:45:12.991" v="57570" actId="478"/>
          <ac:cxnSpMkLst>
            <pc:docMk/>
            <pc:sldMk cId="4044889502" sldId="434"/>
            <ac:cxnSpMk id="49" creationId="{CA7DA991-7F63-4C6A-867F-AE16859C09B2}"/>
          </ac:cxnSpMkLst>
        </pc:cxnChg>
        <pc:cxnChg chg="add mod">
          <ac:chgData name="Guangpu Li" userId="a9ffafd1-861d-4b38-b633-c19304a1f8fb" providerId="ADAL" clId="{4C830F57-30B3-481E-98AD-39489010C9B5}" dt="2019-10-26T05:09:49.898" v="64146" actId="14100"/>
          <ac:cxnSpMkLst>
            <pc:docMk/>
            <pc:sldMk cId="4044889502" sldId="434"/>
            <ac:cxnSpMk id="51" creationId="{5B3B79D0-6D54-4DF2-A9C6-C166959DA75F}"/>
          </ac:cxnSpMkLst>
        </pc:cxnChg>
        <pc:cxnChg chg="add mod">
          <ac:chgData name="Guangpu Li" userId="a9ffafd1-861d-4b38-b633-c19304a1f8fb" providerId="ADAL" clId="{4C830F57-30B3-481E-98AD-39489010C9B5}" dt="2019-10-25T03:47:06.660" v="57623" actId="692"/>
          <ac:cxnSpMkLst>
            <pc:docMk/>
            <pc:sldMk cId="4044889502" sldId="434"/>
            <ac:cxnSpMk id="52" creationId="{950CF0CA-A6CF-44D1-A3BF-E723B8AC574A}"/>
          </ac:cxnSpMkLst>
        </pc:cxnChg>
        <pc:cxnChg chg="add mod">
          <ac:chgData name="Guangpu Li" userId="a9ffafd1-861d-4b38-b633-c19304a1f8fb" providerId="ADAL" clId="{4C830F57-30B3-481E-98AD-39489010C9B5}" dt="2019-10-26T05:18:19.960" v="64218" actId="14100"/>
          <ac:cxnSpMkLst>
            <pc:docMk/>
            <pc:sldMk cId="4044889502" sldId="434"/>
            <ac:cxnSpMk id="57" creationId="{1A3C4637-FA31-4579-89A4-D90F6CE626E4}"/>
          </ac:cxnSpMkLst>
        </pc:cxnChg>
        <pc:cxnChg chg="add mod">
          <ac:chgData name="Guangpu Li" userId="a9ffafd1-861d-4b38-b633-c19304a1f8fb" providerId="ADAL" clId="{4C830F57-30B3-481E-98AD-39489010C9B5}" dt="2019-10-26T05:19:51.956" v="64238" actId="1076"/>
          <ac:cxnSpMkLst>
            <pc:docMk/>
            <pc:sldMk cId="4044889502" sldId="434"/>
            <ac:cxnSpMk id="58" creationId="{682F5556-9A50-4AA8-AFC1-445B127990BF}"/>
          </ac:cxnSpMkLst>
        </pc:cxnChg>
        <pc:cxnChg chg="add mod">
          <ac:chgData name="Guangpu Li" userId="a9ffafd1-861d-4b38-b633-c19304a1f8fb" providerId="ADAL" clId="{4C830F57-30B3-481E-98AD-39489010C9B5}" dt="2019-10-26T05:19:49.191" v="64237" actId="1076"/>
          <ac:cxnSpMkLst>
            <pc:docMk/>
            <pc:sldMk cId="4044889502" sldId="434"/>
            <ac:cxnSpMk id="59" creationId="{CD136A06-DB7A-44E1-9760-2F4B78F0367F}"/>
          </ac:cxnSpMkLst>
        </pc:cxnChg>
      </pc:sldChg>
      <pc:sldChg chg="add del ord">
        <pc:chgData name="Guangpu Li" userId="a9ffafd1-861d-4b38-b633-c19304a1f8fb" providerId="ADAL" clId="{4C830F57-30B3-481E-98AD-39489010C9B5}" dt="2019-10-26T02:32:32.323" v="62725" actId="2696"/>
        <pc:sldMkLst>
          <pc:docMk/>
          <pc:sldMk cId="2027780402" sldId="435"/>
        </pc:sldMkLst>
      </pc:sldChg>
      <pc:sldChg chg="add del ord">
        <pc:chgData name="Guangpu Li" userId="a9ffafd1-861d-4b38-b633-c19304a1f8fb" providerId="ADAL" clId="{4C830F57-30B3-481E-98AD-39489010C9B5}" dt="2019-10-27T23:40:12.805" v="65961" actId="2696"/>
        <pc:sldMkLst>
          <pc:docMk/>
          <pc:sldMk cId="3898033365" sldId="436"/>
        </pc:sldMkLst>
      </pc:sldChg>
      <pc:sldChg chg="addSp delSp modSp add del delAnim modAnim">
        <pc:chgData name="Guangpu Li" userId="a9ffafd1-861d-4b38-b633-c19304a1f8fb" providerId="ADAL" clId="{4C830F57-30B3-481E-98AD-39489010C9B5}" dt="2019-10-26T02:22:47.914" v="62682" actId="2696"/>
        <pc:sldMkLst>
          <pc:docMk/>
          <pc:sldMk cId="4211502132" sldId="436"/>
        </pc:sldMkLst>
        <pc:graphicFrameChg chg="mod">
          <ac:chgData name="Guangpu Li" userId="a9ffafd1-861d-4b38-b633-c19304a1f8fb" providerId="ADAL" clId="{4C830F57-30B3-481E-98AD-39489010C9B5}" dt="2019-10-26T02:15:06.068" v="62657"/>
          <ac:graphicFrameMkLst>
            <pc:docMk/>
            <pc:sldMk cId="4211502132" sldId="436"/>
            <ac:graphicFrameMk id="6" creationId="{8DFF8A8A-3FBA-46DD-B8BD-D752048D7B64}"/>
          </ac:graphicFrameMkLst>
        </pc:graphicFrameChg>
        <pc:graphicFrameChg chg="del">
          <ac:chgData name="Guangpu Li" userId="a9ffafd1-861d-4b38-b633-c19304a1f8fb" providerId="ADAL" clId="{4C830F57-30B3-481E-98AD-39489010C9B5}" dt="2019-10-26T02:21:36.843" v="62678" actId="478"/>
          <ac:graphicFrameMkLst>
            <pc:docMk/>
            <pc:sldMk cId="4211502132" sldId="436"/>
            <ac:graphicFrameMk id="8" creationId="{38F9C0E3-A8FF-4E12-82FE-F85E079B0240}"/>
          </ac:graphicFrameMkLst>
        </pc:graphicFrameChg>
        <pc:graphicFrameChg chg="add del mod">
          <ac:chgData name="Guangpu Li" userId="a9ffafd1-861d-4b38-b633-c19304a1f8fb" providerId="ADAL" clId="{4C830F57-30B3-481E-98AD-39489010C9B5}" dt="2019-10-26T02:22:46.118" v="62681" actId="478"/>
          <ac:graphicFrameMkLst>
            <pc:docMk/>
            <pc:sldMk cId="4211502132" sldId="436"/>
            <ac:graphicFrameMk id="9" creationId="{E6D37C00-ECAA-4AEC-949E-6CE781CC5CD4}"/>
          </ac:graphicFrameMkLst>
        </pc:graphicFrameChg>
      </pc:sldChg>
      <pc:sldChg chg="addSp delSp modSp add del mod ord delAnim modAnim delCm modNotesTx">
        <pc:chgData name="Guangpu Li" userId="a9ffafd1-861d-4b38-b633-c19304a1f8fb" providerId="ADAL" clId="{4C830F57-30B3-481E-98AD-39489010C9B5}" dt="2019-10-27T23:40:12.797" v="65960" actId="2696"/>
        <pc:sldMkLst>
          <pc:docMk/>
          <pc:sldMk cId="3275113964" sldId="437"/>
        </pc:sldMkLst>
        <pc:spChg chg="add mod">
          <ac:chgData name="Guangpu Li" userId="a9ffafd1-861d-4b38-b633-c19304a1f8fb" providerId="ADAL" clId="{4C830F57-30B3-481E-98AD-39489010C9B5}" dt="2019-10-26T15:02:25.411" v="64603" actId="255"/>
          <ac:spMkLst>
            <pc:docMk/>
            <pc:sldMk cId="3275113964" sldId="437"/>
            <ac:spMk id="5" creationId="{79148608-87B1-4434-9B98-0D0B3174B8BB}"/>
          </ac:spMkLst>
        </pc:spChg>
        <pc:spChg chg="mod">
          <ac:chgData name="Guangpu Li" userId="a9ffafd1-861d-4b38-b633-c19304a1f8fb" providerId="ADAL" clId="{4C830F57-30B3-481E-98AD-39489010C9B5}" dt="2019-10-26T14:44:11.905" v="64249" actId="1076"/>
          <ac:spMkLst>
            <pc:docMk/>
            <pc:sldMk cId="3275113964" sldId="437"/>
            <ac:spMk id="7" creationId="{471F7729-2D67-42E8-97AE-3DDF9B56ABE2}"/>
          </ac:spMkLst>
        </pc:spChg>
        <pc:spChg chg="del">
          <ac:chgData name="Guangpu Li" userId="a9ffafd1-861d-4b38-b633-c19304a1f8fb" providerId="ADAL" clId="{4C830F57-30B3-481E-98AD-39489010C9B5}" dt="2019-10-26T14:43:43.781" v="64244" actId="478"/>
          <ac:spMkLst>
            <pc:docMk/>
            <pc:sldMk cId="3275113964" sldId="437"/>
            <ac:spMk id="8" creationId="{B8A6D38F-4DEB-42DE-917F-9AAD31549721}"/>
          </ac:spMkLst>
        </pc:spChg>
        <pc:spChg chg="add mod">
          <ac:chgData name="Guangpu Li" userId="a9ffafd1-861d-4b38-b633-c19304a1f8fb" providerId="ADAL" clId="{4C830F57-30B3-481E-98AD-39489010C9B5}" dt="2019-10-26T15:09:37.521" v="64665" actId="1076"/>
          <ac:spMkLst>
            <pc:docMk/>
            <pc:sldMk cId="3275113964" sldId="437"/>
            <ac:spMk id="9" creationId="{D41A1F46-0CD7-46D8-863F-E4E8D89CCB3C}"/>
          </ac:spMkLst>
        </pc:spChg>
        <pc:spChg chg="del">
          <ac:chgData name="Guangpu Li" userId="a9ffafd1-861d-4b38-b633-c19304a1f8fb" providerId="ADAL" clId="{4C830F57-30B3-481E-98AD-39489010C9B5}" dt="2019-10-26T14:43:45.027" v="64245" actId="478"/>
          <ac:spMkLst>
            <pc:docMk/>
            <pc:sldMk cId="3275113964" sldId="437"/>
            <ac:spMk id="12" creationId="{8A2076F8-EA07-404E-A8D4-8A60138A9EA5}"/>
          </ac:spMkLst>
        </pc:spChg>
        <pc:spChg chg="add mod">
          <ac:chgData name="Guangpu Li" userId="a9ffafd1-861d-4b38-b633-c19304a1f8fb" providerId="ADAL" clId="{4C830F57-30B3-481E-98AD-39489010C9B5}" dt="2019-10-26T15:02:25.411" v="64603" actId="255"/>
          <ac:spMkLst>
            <pc:docMk/>
            <pc:sldMk cId="3275113964" sldId="437"/>
            <ac:spMk id="14" creationId="{FE92CB16-EFC6-4089-BBC8-73719FAD822C}"/>
          </ac:spMkLst>
        </pc:spChg>
        <pc:spChg chg="add mod">
          <ac:chgData name="Guangpu Li" userId="a9ffafd1-861d-4b38-b633-c19304a1f8fb" providerId="ADAL" clId="{4C830F57-30B3-481E-98AD-39489010C9B5}" dt="2019-10-26T15:02:25.411" v="64603" actId="255"/>
          <ac:spMkLst>
            <pc:docMk/>
            <pc:sldMk cId="3275113964" sldId="437"/>
            <ac:spMk id="17" creationId="{7CB48311-F887-4AEC-A3B4-44645B8344BE}"/>
          </ac:spMkLst>
        </pc:spChg>
        <pc:spChg chg="add mod">
          <ac:chgData name="Guangpu Li" userId="a9ffafd1-861d-4b38-b633-c19304a1f8fb" providerId="ADAL" clId="{4C830F57-30B3-481E-98AD-39489010C9B5}" dt="2019-10-26T15:08:35.896" v="64659" actId="1076"/>
          <ac:spMkLst>
            <pc:docMk/>
            <pc:sldMk cId="3275113964" sldId="437"/>
            <ac:spMk id="18" creationId="{E9A3CD7C-DF05-48F1-BEFC-C38F3F548873}"/>
          </ac:spMkLst>
        </pc:spChg>
        <pc:spChg chg="add mod">
          <ac:chgData name="Guangpu Li" userId="a9ffafd1-861d-4b38-b633-c19304a1f8fb" providerId="ADAL" clId="{4C830F57-30B3-481E-98AD-39489010C9B5}" dt="2019-10-26T15:08:29.164" v="64656" actId="1076"/>
          <ac:spMkLst>
            <pc:docMk/>
            <pc:sldMk cId="3275113964" sldId="437"/>
            <ac:spMk id="19" creationId="{83D3D4B6-E5E1-4352-AD31-62352B7340E3}"/>
          </ac:spMkLst>
        </pc:spChg>
        <pc:graphicFrameChg chg="add mod">
          <ac:chgData name="Guangpu Li" userId="a9ffafd1-861d-4b38-b633-c19304a1f8fb" providerId="ADAL" clId="{4C830F57-30B3-481E-98AD-39489010C9B5}" dt="2019-10-27T04:50:42.159" v="65544" actId="14100"/>
          <ac:graphicFrameMkLst>
            <pc:docMk/>
            <pc:sldMk cId="3275113964" sldId="437"/>
            <ac:graphicFrameMk id="4" creationId="{545986E9-4B7D-4A6A-978B-0CCB7D42DD63}"/>
          </ac:graphicFrameMkLst>
        </pc:graphicFrameChg>
        <pc:picChg chg="del">
          <ac:chgData name="Guangpu Li" userId="a9ffafd1-861d-4b38-b633-c19304a1f8fb" providerId="ADAL" clId="{4C830F57-30B3-481E-98AD-39489010C9B5}" dt="2019-10-26T14:43:37.895" v="64240" actId="478"/>
          <ac:picMkLst>
            <pc:docMk/>
            <pc:sldMk cId="3275113964" sldId="437"/>
            <ac:picMk id="6" creationId="{A152AE68-A5D6-4C61-9769-76EF3946F705}"/>
          </ac:picMkLst>
        </pc:picChg>
        <pc:cxnChg chg="add mod">
          <ac:chgData name="Guangpu Li" userId="a9ffafd1-861d-4b38-b633-c19304a1f8fb" providerId="ADAL" clId="{4C830F57-30B3-481E-98AD-39489010C9B5}" dt="2019-10-26T15:10:07.805" v="64669" actId="693"/>
          <ac:cxnSpMkLst>
            <pc:docMk/>
            <pc:sldMk cId="3275113964" sldId="437"/>
            <ac:cxnSpMk id="11" creationId="{FE1A8990-3B5B-401F-B6ED-C9FBCA487B28}"/>
          </ac:cxnSpMkLst>
        </pc:cxnChg>
      </pc:sldChg>
      <pc:sldChg chg="add modNotesTx">
        <pc:chgData name="Guangpu Li" userId="a9ffafd1-861d-4b38-b633-c19304a1f8fb" providerId="ADAL" clId="{4C830F57-30B3-481E-98AD-39489010C9B5}" dt="2019-10-28T00:19:47.808" v="66504" actId="20577"/>
        <pc:sldMkLst>
          <pc:docMk/>
          <pc:sldMk cId="1265560670" sldId="438"/>
        </pc:sldMkLst>
      </pc:sldChg>
      <pc:sldChg chg="add">
        <pc:chgData name="Guangpu Li" userId="a9ffafd1-861d-4b38-b633-c19304a1f8fb" providerId="ADAL" clId="{4C830F57-30B3-481E-98AD-39489010C9B5}" dt="2019-10-27T23:40:17.434" v="65962"/>
        <pc:sldMkLst>
          <pc:docMk/>
          <pc:sldMk cId="336204515" sldId="439"/>
        </pc:sldMkLst>
      </pc:sldChg>
      <pc:sldChg chg="add modNotesTx">
        <pc:chgData name="Guangpu Li" userId="a9ffafd1-861d-4b38-b633-c19304a1f8fb" providerId="ADAL" clId="{4C830F57-30B3-481E-98AD-39489010C9B5}" dt="2019-10-28T04:19:50.447" v="68349" actId="20577"/>
        <pc:sldMkLst>
          <pc:docMk/>
          <pc:sldMk cId="1433471861" sldId="440"/>
        </pc:sldMkLst>
      </pc:sldChg>
      <pc:sldChg chg="add">
        <pc:chgData name="Guangpu Li" userId="a9ffafd1-861d-4b38-b633-c19304a1f8fb" providerId="ADAL" clId="{4C830F57-30B3-481E-98AD-39489010C9B5}" dt="2019-10-27T23:40:17.434" v="65962"/>
        <pc:sldMkLst>
          <pc:docMk/>
          <pc:sldMk cId="19747150" sldId="441"/>
        </pc:sldMkLst>
      </pc:sldChg>
      <pc:sldChg chg="modSp add addCm delCm modCm modNotesTx">
        <pc:chgData name="Guangpu Li" userId="a9ffafd1-861d-4b38-b633-c19304a1f8fb" providerId="ADAL" clId="{4C830F57-30B3-481E-98AD-39489010C9B5}" dt="2019-10-28T03:41:42.011" v="68027" actId="20577"/>
        <pc:sldMkLst>
          <pc:docMk/>
          <pc:sldMk cId="3004469873" sldId="442"/>
        </pc:sldMkLst>
        <pc:spChg chg="mod">
          <ac:chgData name="Guangpu Li" userId="a9ffafd1-861d-4b38-b633-c19304a1f8fb" providerId="ADAL" clId="{4C830F57-30B3-481E-98AD-39489010C9B5}" dt="2019-10-28T02:41:12.905" v="67262" actId="20577"/>
          <ac:spMkLst>
            <pc:docMk/>
            <pc:sldMk cId="3004469873" sldId="442"/>
            <ac:spMk id="3" creationId="{D5671237-502B-49B6-86C7-2FC227B94C34}"/>
          </ac:spMkLst>
        </pc:spChg>
      </pc:sldChg>
    </pc:docChg>
  </pc:docChgLst>
  <pc:docChgLst>
    <pc:chgData name="Shan Lu" userId="S::shanlu@uchicago.edu::30a9bf2c-ce7a-49c7-b044-187b3e57d625" providerId="AD" clId="Web-{6E78866F-99EB-011A-0ECD-4B3AE5A25493}"/>
    <pc:docChg chg="">
      <pc:chgData name="Shan Lu" userId="S::shanlu@uchicago.edu::30a9bf2c-ce7a-49c7-b044-187b3e57d625" providerId="AD" clId="Web-{6E78866F-99EB-011A-0ECD-4B3AE5A25493}" dt="2019-10-07T19:49:39.142" v="6"/>
      <pc:docMkLst>
        <pc:docMk/>
      </pc:docMkLst>
      <pc:sldChg chg="addCm">
        <pc:chgData name="Shan Lu" userId="S::shanlu@uchicago.edu::30a9bf2c-ce7a-49c7-b044-187b3e57d625" providerId="AD" clId="Web-{6E78866F-99EB-011A-0ECD-4B3AE5A25493}" dt="2019-10-07T19:32:53.978" v="1"/>
        <pc:sldMkLst>
          <pc:docMk/>
          <pc:sldMk cId="2820722335" sldId="263"/>
        </pc:sldMkLst>
      </pc:sldChg>
      <pc:sldChg chg="addCm modCm">
        <pc:chgData name="Shan Lu" userId="S::shanlu@uchicago.edu::30a9bf2c-ce7a-49c7-b044-187b3e57d625" providerId="AD" clId="Web-{6E78866F-99EB-011A-0ECD-4B3AE5A25493}" dt="2019-10-07T19:47:18.230" v="4"/>
        <pc:sldMkLst>
          <pc:docMk/>
          <pc:sldMk cId="527127150" sldId="264"/>
        </pc:sldMkLst>
      </pc:sldChg>
      <pc:sldChg chg="addCm">
        <pc:chgData name="Shan Lu" userId="S::shanlu@uchicago.edu::30a9bf2c-ce7a-49c7-b044-187b3e57d625" providerId="AD" clId="Web-{6E78866F-99EB-011A-0ECD-4B3AE5A25493}" dt="2019-10-07T19:48:41.280" v="5"/>
        <pc:sldMkLst>
          <pc:docMk/>
          <pc:sldMk cId="1836533093" sldId="268"/>
        </pc:sldMkLst>
      </pc:sldChg>
      <pc:sldChg chg="addCm">
        <pc:chgData name="Shan Lu" userId="S::shanlu@uchicago.edu::30a9bf2c-ce7a-49c7-b044-187b3e57d625" providerId="AD" clId="Web-{6E78866F-99EB-011A-0ECD-4B3AE5A25493}" dt="2019-10-07T19:49:39.142" v="6"/>
        <pc:sldMkLst>
          <pc:docMk/>
          <pc:sldMk cId="3068596021" sldId="271"/>
        </pc:sldMkLst>
      </pc:sldChg>
      <pc:sldChg chg="addCm">
        <pc:chgData name="Shan Lu" userId="S::shanlu@uchicago.edu::30a9bf2c-ce7a-49c7-b044-187b3e57d625" providerId="AD" clId="Web-{6E78866F-99EB-011A-0ECD-4B3AE5A25493}" dt="2019-10-07T19:29:08.360" v="0"/>
        <pc:sldMkLst>
          <pc:docMk/>
          <pc:sldMk cId="2964118528" sldId="281"/>
        </pc:sldMkLst>
      </pc:sldChg>
    </pc:docChg>
  </pc:docChgLst>
  <pc:docChgLst>
    <pc:chgData name="Shan Lu" userId="S::shanlu@uchicago.edu::30a9bf2c-ce7a-49c7-b044-187b3e57d625" providerId="AD" clId="Web-{2E4150A9-9E23-1BE7-9A8A-D056E98771B1}"/>
    <pc:docChg chg="">
      <pc:chgData name="Shan Lu" userId="S::shanlu@uchicago.edu::30a9bf2c-ce7a-49c7-b044-187b3e57d625" providerId="AD" clId="Web-{2E4150A9-9E23-1BE7-9A8A-D056E98771B1}" dt="2019-10-07T16:59:19.275" v="1"/>
      <pc:docMkLst>
        <pc:docMk/>
      </pc:docMkLst>
      <pc:sldChg chg="addCm">
        <pc:chgData name="Shan Lu" userId="S::shanlu@uchicago.edu::30a9bf2c-ce7a-49c7-b044-187b3e57d625" providerId="AD" clId="Web-{2E4150A9-9E23-1BE7-9A8A-D056E98771B1}" dt="2019-10-07T16:59:09.431" v="0"/>
        <pc:sldMkLst>
          <pc:docMk/>
          <pc:sldMk cId="785795821" sldId="256"/>
        </pc:sldMkLst>
      </pc:sldChg>
      <pc:sldChg chg="addCm">
        <pc:chgData name="Shan Lu" userId="S::shanlu@uchicago.edu::30a9bf2c-ce7a-49c7-b044-187b3e57d625" providerId="AD" clId="Web-{2E4150A9-9E23-1BE7-9A8A-D056E98771B1}" dt="2019-10-07T16:59:19.275" v="1"/>
        <pc:sldMkLst>
          <pc:docMk/>
          <pc:sldMk cId="15246450" sldId="2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23203123572642498"/>
          <c:w val="0.96562499999999996"/>
          <c:h val="0.54481498863096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#TSVs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Random</c:v>
                </c:pt>
                <c:pt idx="1">
                  <c:v>DataCollider</c:v>
                </c:pt>
                <c:pt idx="2">
                  <c:v>HB-Tracking</c:v>
                </c:pt>
                <c:pt idx="3">
                  <c:v>TSVD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22</c:v>
                </c:pt>
                <c:pt idx="2">
                  <c:v>25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D-42EA-9B5A-C6C9734515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9562184"/>
        <c:axId val="599560216"/>
      </c:barChart>
      <c:catAx>
        <c:axId val="59956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560216"/>
        <c:crosses val="autoZero"/>
        <c:auto val="1"/>
        <c:lblAlgn val="ctr"/>
        <c:lblOffset val="100"/>
        <c:noMultiLvlLbl val="0"/>
      </c:catAx>
      <c:valAx>
        <c:axId val="599560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956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7396472934507"/>
          <c:y val="3.4804833267629544E-2"/>
          <c:w val="0.71194906496062993"/>
          <c:h val="0.11602853616950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50800" dir="5400000" algn="ctr" rotWithShape="0">
        <a:srgbClr val="000000">
          <a:alpha val="0"/>
        </a:srgbClr>
      </a:outerShdw>
      <a:softEdge rad="0"/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0.23203123572642498"/>
          <c:w val="0.96562499999999996"/>
          <c:h val="0.54481498863096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overhead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Random</c:v>
                </c:pt>
                <c:pt idx="1">
                  <c:v>DataCollider</c:v>
                </c:pt>
                <c:pt idx="2">
                  <c:v>HB-Tracking</c:v>
                </c:pt>
                <c:pt idx="3">
                  <c:v>TSVD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178</c:v>
                </c:pt>
                <c:pt idx="1">
                  <c:v>378</c:v>
                </c:pt>
                <c:pt idx="2">
                  <c:v>310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A-4B68-8FAC-757299645F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9562184"/>
        <c:axId val="599560216"/>
      </c:barChart>
      <c:catAx>
        <c:axId val="59956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560216"/>
        <c:crosses val="autoZero"/>
        <c:auto val="1"/>
        <c:lblAlgn val="ctr"/>
        <c:lblOffset val="100"/>
        <c:noMultiLvlLbl val="0"/>
      </c:catAx>
      <c:valAx>
        <c:axId val="599560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956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8615325523334"/>
          <c:y val="3.2001569827526451E-2"/>
          <c:w val="0.79975398502016504"/>
          <c:h val="0.11602853616950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50800" dir="5400000" algn="ctr" rotWithShape="0">
        <a:srgbClr val="000000">
          <a:alpha val="0"/>
        </a:srgbClr>
      </a:outerShdw>
      <a:softEdge rad="0"/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5914775358962"/>
          <c:y val="6.6136161551234668E-2"/>
          <c:w val="0.86618194450292652"/>
          <c:h val="0.711002196154052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Sheet1!$A$4:$A$53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Sheet1!$B$4:$B$53</c:f>
              <c:numCache>
                <c:formatCode>General</c:formatCode>
                <c:ptCount val="50"/>
                <c:pt idx="0">
                  <c:v>79</c:v>
                </c:pt>
                <c:pt idx="1">
                  <c:v>79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79</c:v>
                </c:pt>
                <c:pt idx="6">
                  <c:v>79</c:v>
                </c:pt>
                <c:pt idx="7">
                  <c:v>79</c:v>
                </c:pt>
                <c:pt idx="8">
                  <c:v>79</c:v>
                </c:pt>
                <c:pt idx="9">
                  <c:v>79</c:v>
                </c:pt>
                <c:pt idx="10">
                  <c:v>79</c:v>
                </c:pt>
                <c:pt idx="11">
                  <c:v>79</c:v>
                </c:pt>
                <c:pt idx="12">
                  <c:v>79</c:v>
                </c:pt>
                <c:pt idx="13">
                  <c:v>79</c:v>
                </c:pt>
                <c:pt idx="14">
                  <c:v>79</c:v>
                </c:pt>
                <c:pt idx="15">
                  <c:v>79</c:v>
                </c:pt>
                <c:pt idx="16">
                  <c:v>79</c:v>
                </c:pt>
                <c:pt idx="17">
                  <c:v>79</c:v>
                </c:pt>
                <c:pt idx="18">
                  <c:v>79</c:v>
                </c:pt>
                <c:pt idx="19">
                  <c:v>79</c:v>
                </c:pt>
                <c:pt idx="20">
                  <c:v>79</c:v>
                </c:pt>
                <c:pt idx="21">
                  <c:v>79</c:v>
                </c:pt>
                <c:pt idx="22">
                  <c:v>79</c:v>
                </c:pt>
                <c:pt idx="23">
                  <c:v>79</c:v>
                </c:pt>
                <c:pt idx="24">
                  <c:v>79</c:v>
                </c:pt>
                <c:pt idx="25">
                  <c:v>79</c:v>
                </c:pt>
                <c:pt idx="26">
                  <c:v>79</c:v>
                </c:pt>
                <c:pt idx="27">
                  <c:v>79</c:v>
                </c:pt>
                <c:pt idx="28">
                  <c:v>79</c:v>
                </c:pt>
                <c:pt idx="29">
                  <c:v>79</c:v>
                </c:pt>
                <c:pt idx="30">
                  <c:v>79</c:v>
                </c:pt>
                <c:pt idx="31">
                  <c:v>79</c:v>
                </c:pt>
                <c:pt idx="32">
                  <c:v>79</c:v>
                </c:pt>
                <c:pt idx="33">
                  <c:v>79</c:v>
                </c:pt>
                <c:pt idx="34">
                  <c:v>79</c:v>
                </c:pt>
                <c:pt idx="35">
                  <c:v>79</c:v>
                </c:pt>
                <c:pt idx="36">
                  <c:v>79</c:v>
                </c:pt>
                <c:pt idx="37">
                  <c:v>79</c:v>
                </c:pt>
                <c:pt idx="38">
                  <c:v>79</c:v>
                </c:pt>
                <c:pt idx="39">
                  <c:v>79</c:v>
                </c:pt>
                <c:pt idx="40">
                  <c:v>79</c:v>
                </c:pt>
                <c:pt idx="41">
                  <c:v>79</c:v>
                </c:pt>
                <c:pt idx="42">
                  <c:v>79</c:v>
                </c:pt>
                <c:pt idx="43">
                  <c:v>79</c:v>
                </c:pt>
                <c:pt idx="44">
                  <c:v>79</c:v>
                </c:pt>
                <c:pt idx="45">
                  <c:v>79</c:v>
                </c:pt>
                <c:pt idx="46">
                  <c:v>79</c:v>
                </c:pt>
                <c:pt idx="47">
                  <c:v>79</c:v>
                </c:pt>
                <c:pt idx="48">
                  <c:v>79</c:v>
                </c:pt>
                <c:pt idx="49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54-43B7-AE7E-529DB8495C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Sheet1!$A$4:$A$53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Sheet1!$C$4:$C$53</c:f>
              <c:numCache>
                <c:formatCode>General</c:formatCode>
                <c:ptCount val="50"/>
                <c:pt idx="0">
                  <c:v>42</c:v>
                </c:pt>
                <c:pt idx="1">
                  <c:v>53</c:v>
                </c:pt>
                <c:pt idx="2">
                  <c:v>54</c:v>
                </c:pt>
                <c:pt idx="3">
                  <c:v>54</c:v>
                </c:pt>
                <c:pt idx="4">
                  <c:v>56</c:v>
                </c:pt>
                <c:pt idx="5">
                  <c:v>56</c:v>
                </c:pt>
                <c:pt idx="6">
                  <c:v>56</c:v>
                </c:pt>
                <c:pt idx="7">
                  <c:v>56</c:v>
                </c:pt>
                <c:pt idx="8">
                  <c:v>58</c:v>
                </c:pt>
                <c:pt idx="9">
                  <c:v>58</c:v>
                </c:pt>
                <c:pt idx="10">
                  <c:v>58</c:v>
                </c:pt>
                <c:pt idx="11">
                  <c:v>60</c:v>
                </c:pt>
                <c:pt idx="12">
                  <c:v>61</c:v>
                </c:pt>
                <c:pt idx="13">
                  <c:v>62</c:v>
                </c:pt>
                <c:pt idx="14">
                  <c:v>63</c:v>
                </c:pt>
                <c:pt idx="15">
                  <c:v>63</c:v>
                </c:pt>
                <c:pt idx="16">
                  <c:v>66</c:v>
                </c:pt>
                <c:pt idx="17">
                  <c:v>66</c:v>
                </c:pt>
                <c:pt idx="18">
                  <c:v>66</c:v>
                </c:pt>
                <c:pt idx="19">
                  <c:v>66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70</c:v>
                </c:pt>
                <c:pt idx="24">
                  <c:v>71</c:v>
                </c:pt>
                <c:pt idx="25">
                  <c:v>71</c:v>
                </c:pt>
                <c:pt idx="26">
                  <c:v>72</c:v>
                </c:pt>
                <c:pt idx="27">
                  <c:v>72</c:v>
                </c:pt>
                <c:pt idx="28">
                  <c:v>72</c:v>
                </c:pt>
                <c:pt idx="29">
                  <c:v>72</c:v>
                </c:pt>
                <c:pt idx="30">
                  <c:v>72</c:v>
                </c:pt>
                <c:pt idx="31">
                  <c:v>76</c:v>
                </c:pt>
                <c:pt idx="32">
                  <c:v>76</c:v>
                </c:pt>
                <c:pt idx="33">
                  <c:v>76</c:v>
                </c:pt>
                <c:pt idx="34">
                  <c:v>76</c:v>
                </c:pt>
                <c:pt idx="35">
                  <c:v>76</c:v>
                </c:pt>
                <c:pt idx="36">
                  <c:v>76</c:v>
                </c:pt>
                <c:pt idx="37">
                  <c:v>76</c:v>
                </c:pt>
                <c:pt idx="38">
                  <c:v>76</c:v>
                </c:pt>
                <c:pt idx="39">
                  <c:v>76</c:v>
                </c:pt>
                <c:pt idx="40">
                  <c:v>77</c:v>
                </c:pt>
                <c:pt idx="41">
                  <c:v>77</c:v>
                </c:pt>
                <c:pt idx="42">
                  <c:v>77</c:v>
                </c:pt>
                <c:pt idx="43">
                  <c:v>77</c:v>
                </c:pt>
                <c:pt idx="44">
                  <c:v>77</c:v>
                </c:pt>
                <c:pt idx="45">
                  <c:v>77</c:v>
                </c:pt>
                <c:pt idx="46">
                  <c:v>77</c:v>
                </c:pt>
                <c:pt idx="47">
                  <c:v>77</c:v>
                </c:pt>
                <c:pt idx="48">
                  <c:v>77</c:v>
                </c:pt>
                <c:pt idx="49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54-43B7-AE7E-529DB8495C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Sheet1!$A$4:$A$53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Sheet1!$D$4:$D$53</c:f>
              <c:numCache>
                <c:formatCode>General</c:formatCode>
                <c:ptCount val="50"/>
                <c:pt idx="0">
                  <c:v>25</c:v>
                </c:pt>
                <c:pt idx="1">
                  <c:v>29</c:v>
                </c:pt>
                <c:pt idx="2">
                  <c:v>29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33</c:v>
                </c:pt>
                <c:pt idx="10">
                  <c:v>33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35</c:v>
                </c:pt>
                <c:pt idx="15">
                  <c:v>37</c:v>
                </c:pt>
                <c:pt idx="16">
                  <c:v>37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48</c:v>
                </c:pt>
                <c:pt idx="25">
                  <c:v>49</c:v>
                </c:pt>
                <c:pt idx="26">
                  <c:v>51</c:v>
                </c:pt>
                <c:pt idx="27">
                  <c:v>51</c:v>
                </c:pt>
                <c:pt idx="28">
                  <c:v>51</c:v>
                </c:pt>
                <c:pt idx="29">
                  <c:v>52</c:v>
                </c:pt>
                <c:pt idx="30">
                  <c:v>52</c:v>
                </c:pt>
                <c:pt idx="31">
                  <c:v>52</c:v>
                </c:pt>
                <c:pt idx="32">
                  <c:v>53</c:v>
                </c:pt>
                <c:pt idx="33">
                  <c:v>53</c:v>
                </c:pt>
                <c:pt idx="34">
                  <c:v>54</c:v>
                </c:pt>
                <c:pt idx="35">
                  <c:v>54</c:v>
                </c:pt>
                <c:pt idx="36">
                  <c:v>54</c:v>
                </c:pt>
                <c:pt idx="37">
                  <c:v>54</c:v>
                </c:pt>
                <c:pt idx="38">
                  <c:v>54</c:v>
                </c:pt>
                <c:pt idx="39">
                  <c:v>54</c:v>
                </c:pt>
                <c:pt idx="40">
                  <c:v>54</c:v>
                </c:pt>
                <c:pt idx="41">
                  <c:v>54</c:v>
                </c:pt>
                <c:pt idx="42">
                  <c:v>54</c:v>
                </c:pt>
                <c:pt idx="43">
                  <c:v>54</c:v>
                </c:pt>
                <c:pt idx="44">
                  <c:v>54</c:v>
                </c:pt>
                <c:pt idx="45">
                  <c:v>54</c:v>
                </c:pt>
                <c:pt idx="46">
                  <c:v>54</c:v>
                </c:pt>
                <c:pt idx="47">
                  <c:v>54</c:v>
                </c:pt>
                <c:pt idx="48">
                  <c:v>54</c:v>
                </c:pt>
                <c:pt idx="49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54-43B7-AE7E-529DB8495C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Sheet1!$A$4:$A$53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Sheet1!$E$4:$E$53</c:f>
              <c:numCache>
                <c:formatCode>General</c:formatCode>
                <c:ptCount val="50"/>
                <c:pt idx="0">
                  <c:v>22</c:v>
                </c:pt>
                <c:pt idx="1">
                  <c:v>23</c:v>
                </c:pt>
                <c:pt idx="2">
                  <c:v>25</c:v>
                </c:pt>
                <c:pt idx="3">
                  <c:v>25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29</c:v>
                </c:pt>
                <c:pt idx="11">
                  <c:v>29</c:v>
                </c:pt>
                <c:pt idx="12">
                  <c:v>29</c:v>
                </c:pt>
                <c:pt idx="13">
                  <c:v>29</c:v>
                </c:pt>
                <c:pt idx="14">
                  <c:v>29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29</c:v>
                </c:pt>
                <c:pt idx="20">
                  <c:v>29</c:v>
                </c:pt>
                <c:pt idx="21">
                  <c:v>29</c:v>
                </c:pt>
                <c:pt idx="22">
                  <c:v>29</c:v>
                </c:pt>
                <c:pt idx="23">
                  <c:v>29</c:v>
                </c:pt>
                <c:pt idx="24">
                  <c:v>29</c:v>
                </c:pt>
                <c:pt idx="25">
                  <c:v>29</c:v>
                </c:pt>
                <c:pt idx="26">
                  <c:v>29</c:v>
                </c:pt>
                <c:pt idx="27">
                  <c:v>29</c:v>
                </c:pt>
                <c:pt idx="28">
                  <c:v>31</c:v>
                </c:pt>
                <c:pt idx="29">
                  <c:v>31</c:v>
                </c:pt>
                <c:pt idx="30">
                  <c:v>31</c:v>
                </c:pt>
                <c:pt idx="31">
                  <c:v>31</c:v>
                </c:pt>
                <c:pt idx="32">
                  <c:v>31</c:v>
                </c:pt>
                <c:pt idx="33">
                  <c:v>31</c:v>
                </c:pt>
                <c:pt idx="34">
                  <c:v>31</c:v>
                </c:pt>
                <c:pt idx="35">
                  <c:v>31</c:v>
                </c:pt>
                <c:pt idx="36">
                  <c:v>31</c:v>
                </c:pt>
                <c:pt idx="37">
                  <c:v>31</c:v>
                </c:pt>
                <c:pt idx="38">
                  <c:v>31</c:v>
                </c:pt>
                <c:pt idx="39">
                  <c:v>31</c:v>
                </c:pt>
                <c:pt idx="40">
                  <c:v>31</c:v>
                </c:pt>
                <c:pt idx="41">
                  <c:v>31</c:v>
                </c:pt>
                <c:pt idx="42">
                  <c:v>31</c:v>
                </c:pt>
                <c:pt idx="43">
                  <c:v>31</c:v>
                </c:pt>
                <c:pt idx="44">
                  <c:v>31</c:v>
                </c:pt>
                <c:pt idx="45">
                  <c:v>31</c:v>
                </c:pt>
                <c:pt idx="46">
                  <c:v>31</c:v>
                </c:pt>
                <c:pt idx="47">
                  <c:v>31</c:v>
                </c:pt>
                <c:pt idx="48">
                  <c:v>31</c:v>
                </c:pt>
                <c:pt idx="49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54-43B7-AE7E-529DB8495CA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Sheet1!$A$4:$A$53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Sheet1!$F$4:$F$53</c:f>
              <c:numCache>
                <c:formatCode>General</c:formatCode>
                <c:ptCount val="50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54-43B7-AE7E-529DB8495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523328"/>
        <c:axId val="546523656"/>
      </c:lineChart>
      <c:catAx>
        <c:axId val="54652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600"/>
                  <a:t>Runs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523656"/>
        <c:crosses val="autoZero"/>
        <c:auto val="1"/>
        <c:lblAlgn val="ctr"/>
        <c:lblOffset val="100"/>
        <c:noMultiLvlLbl val="0"/>
      </c:catAx>
      <c:valAx>
        <c:axId val="54652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600"/>
                  <a:t># TSV</a:t>
                </a:r>
              </a:p>
            </c:rich>
          </c:tx>
          <c:layout>
            <c:manualLayout>
              <c:xMode val="edge"/>
              <c:yMode val="edge"/>
              <c:x val="1.3368983957219251E-2"/>
              <c:y val="0.344950238363061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52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DE9AC-03B6-42CB-B300-58AB275C9300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1700-8A7A-403E-94C6-058942597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9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strike="sngStrik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52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31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1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>
              <a:cs typeface="Calibri"/>
            </a:endParaRPr>
          </a:p>
          <a:p>
            <a:endParaRPr lang="en-US" strike="sngStrike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70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98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3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7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ea typeface="等线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33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4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46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39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27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82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9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70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21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33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7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7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6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strike="sngStrike" dirty="0">
              <a:cs typeface="Calibri"/>
            </a:endParaRPr>
          </a:p>
          <a:p>
            <a:pPr>
              <a:defRPr/>
            </a:pPr>
            <a:endParaRPr lang="en-US" b="1" strike="sngStrik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7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9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65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4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4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A1700-8A7A-403E-94C6-058942597E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5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0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4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7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5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9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8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5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3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TSVD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tton">
            <a:extLst>
              <a:ext uri="{FF2B5EF4-FFF2-40B4-BE49-F238E27FC236}">
                <a16:creationId xmlns:a16="http://schemas.microsoft.com/office/drawing/2014/main" id="{2F0FE498-CB13-44FC-B0BD-2924C5F7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44" y="2349062"/>
            <a:ext cx="1623848" cy="16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7CAF972-025F-4D65-A83B-3A32C5822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812">
            <a:off x="2222363" y="2862429"/>
            <a:ext cx="1912883" cy="191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clear explosion GIF">
            <a:extLst>
              <a:ext uri="{FF2B5EF4-FFF2-40B4-BE49-F238E27FC236}">
                <a16:creationId xmlns:a16="http://schemas.microsoft.com/office/drawing/2014/main" id="{A1139864-378B-4DD2-B312-AA544FE90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66" y="792978"/>
            <a:ext cx="5613840" cy="52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95FA3BC5-9025-4009-9DBE-129987036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164" y="3357282"/>
            <a:ext cx="651436" cy="643965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B8012721-2444-401B-9D41-A5FC7AE1E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576" y="2452699"/>
            <a:ext cx="360083" cy="309072"/>
          </a:xfrm>
          <a:prstGeom prst="rect">
            <a:avLst/>
          </a:prstGeom>
        </p:spPr>
      </p:pic>
      <p:pic>
        <p:nvPicPr>
          <p:cNvPr id="10" name="Picture 10" descr="A drawing of a face&#10;&#10;Description generated with high confidence">
            <a:extLst>
              <a:ext uri="{FF2B5EF4-FFF2-40B4-BE49-F238E27FC236}">
                <a16:creationId xmlns:a16="http://schemas.microsoft.com/office/drawing/2014/main" id="{30AD73C2-0EA7-45A7-81AE-283C51F938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491" y="3649382"/>
            <a:ext cx="462990" cy="351118"/>
          </a:xfrm>
          <a:prstGeom prst="rect">
            <a:avLst/>
          </a:prstGeom>
        </p:spPr>
      </p:pic>
      <p:pic>
        <p:nvPicPr>
          <p:cNvPr id="12" name="Picture 12" descr="A drawing of a face&#10;&#10;Description generated with high confidence">
            <a:extLst>
              <a:ext uri="{FF2B5EF4-FFF2-40B4-BE49-F238E27FC236}">
                <a16:creationId xmlns:a16="http://schemas.microsoft.com/office/drawing/2014/main" id="{3728B4C7-6FF6-4BEA-8E60-2E0F4AD1C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035365" y="2927843"/>
            <a:ext cx="499035" cy="468167"/>
          </a:xfrm>
          <a:prstGeom prst="rect">
            <a:avLst/>
          </a:prstGeom>
        </p:spPr>
      </p:pic>
      <p:pic>
        <p:nvPicPr>
          <p:cNvPr id="14" name="Picture 14" descr="A picture containing kite, flying, table, holding&#10;&#10;Description generated with very high confidence">
            <a:extLst>
              <a:ext uri="{FF2B5EF4-FFF2-40B4-BE49-F238E27FC236}">
                <a16:creationId xmlns:a16="http://schemas.microsoft.com/office/drawing/2014/main" id="{F35BE67E-5918-4EFC-9A96-AF3CFCBE0E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7106" y="3277911"/>
            <a:ext cx="569259" cy="309650"/>
          </a:xfrm>
          <a:prstGeom prst="rect">
            <a:avLst/>
          </a:prstGeom>
        </p:spPr>
      </p:pic>
      <p:pic>
        <p:nvPicPr>
          <p:cNvPr id="16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26562540-0E7C-42BA-A3BE-34C2963C03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7517" y="2760382"/>
            <a:ext cx="539377" cy="298824"/>
          </a:xfrm>
          <a:prstGeom prst="rect">
            <a:avLst/>
          </a:prstGeom>
        </p:spPr>
      </p:pic>
      <p:pic>
        <p:nvPicPr>
          <p:cNvPr id="18" name="Picture 1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4CB4145-8556-4F9C-BF5F-A3C207F1F4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9017" y="3122024"/>
            <a:ext cx="281642" cy="3151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252B5-3A92-480B-87EF-0FD32383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08E454A-7887-4251-8C43-FB3A252B2122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2491695" y="5394366"/>
            <a:ext cx="2948868" cy="1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D348FCA-2810-4F90-8040-E4A6B42D6869}"/>
              </a:ext>
            </a:extLst>
          </p:cNvPr>
          <p:cNvGrpSpPr/>
          <p:nvPr/>
        </p:nvGrpSpPr>
        <p:grpSpPr>
          <a:xfrm>
            <a:off x="8626606" y="2853318"/>
            <a:ext cx="1229706" cy="1291504"/>
            <a:chOff x="8601803" y="2745285"/>
            <a:chExt cx="1229706" cy="12915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C87C02-7D54-4F8E-86B6-58351B8960A7}"/>
                </a:ext>
              </a:extLst>
            </p:cNvPr>
            <p:cNvGrpSpPr/>
            <p:nvPr/>
          </p:nvGrpSpPr>
          <p:grpSpPr>
            <a:xfrm>
              <a:off x="8601803" y="2745285"/>
              <a:ext cx="1225801" cy="1222993"/>
              <a:chOff x="8643913" y="3000828"/>
              <a:chExt cx="1225801" cy="1222993"/>
            </a:xfrm>
          </p:grpSpPr>
          <p:pic>
            <p:nvPicPr>
              <p:cNvPr id="32" name="Picture 4" descr="Image result for hardworking icon">
                <a:extLst>
                  <a:ext uri="{FF2B5EF4-FFF2-40B4-BE49-F238E27FC236}">
                    <a16:creationId xmlns:a16="http://schemas.microsoft.com/office/drawing/2014/main" id="{5BF70C3A-5884-4118-B3FF-06950637BD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5969" y="3404017"/>
                <a:ext cx="819804" cy="819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4E4545D-36A6-42BB-A3D8-FE0E30E34D63}"/>
                  </a:ext>
                </a:extLst>
              </p:cNvPr>
              <p:cNvSpPr/>
              <p:nvPr/>
            </p:nvSpPr>
            <p:spPr>
              <a:xfrm>
                <a:off x="8955314" y="3153227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4" descr="Image result for hardworking icon">
                <a:extLst>
                  <a:ext uri="{FF2B5EF4-FFF2-40B4-BE49-F238E27FC236}">
                    <a16:creationId xmlns:a16="http://schemas.microsoft.com/office/drawing/2014/main" id="{12E6E5D0-BD7D-4A91-A3D7-B210F8DF22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7111" y="3331446"/>
                <a:ext cx="819804" cy="819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81FFD3A-AF4C-4C86-874E-923F76EEF011}"/>
                  </a:ext>
                </a:extLst>
              </p:cNvPr>
              <p:cNvSpPr/>
              <p:nvPr/>
            </p:nvSpPr>
            <p:spPr>
              <a:xfrm>
                <a:off x="8846456" y="3080656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4" descr="Image result for hardworking icon">
                <a:extLst>
                  <a:ext uri="{FF2B5EF4-FFF2-40B4-BE49-F238E27FC236}">
                    <a16:creationId xmlns:a16="http://schemas.microsoft.com/office/drawing/2014/main" id="{FE8A44C4-0798-4C12-9333-775E1CD33D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45512" y="3251618"/>
                <a:ext cx="819804" cy="819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5FD341-F98C-4235-9F3E-2365CDE0C852}"/>
                  </a:ext>
                </a:extLst>
              </p:cNvPr>
              <p:cNvSpPr/>
              <p:nvPr/>
            </p:nvSpPr>
            <p:spPr>
              <a:xfrm>
                <a:off x="8744857" y="300082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4" descr="Image result for hardworking icon">
                <a:extLst>
                  <a:ext uri="{FF2B5EF4-FFF2-40B4-BE49-F238E27FC236}">
                    <a16:creationId xmlns:a16="http://schemas.microsoft.com/office/drawing/2014/main" id="{21869962-A21B-43AB-9F59-5854FE084C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3913" y="3171790"/>
                <a:ext cx="819804" cy="819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9" name="Picture 4" descr="Image result for hardworking icon">
              <a:extLst>
                <a:ext uri="{FF2B5EF4-FFF2-40B4-BE49-F238E27FC236}">
                  <a16:creationId xmlns:a16="http://schemas.microsoft.com/office/drawing/2014/main" id="{59C1F36E-443F-47DA-A2A3-0717DC1EE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368" b="-1"/>
            <a:stretch/>
          </p:blipFill>
          <p:spPr bwMode="auto">
            <a:xfrm>
              <a:off x="9011705" y="3884033"/>
              <a:ext cx="819804" cy="15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Image result for human integration icon">
            <a:extLst>
              <a:ext uri="{FF2B5EF4-FFF2-40B4-BE49-F238E27FC236}">
                <a16:creationId xmlns:a16="http://schemas.microsoft.com/office/drawing/2014/main" id="{A7BF01B5-AC59-4016-B905-505274BE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39" y="3042923"/>
            <a:ext cx="819805" cy="81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64EB2-766D-41A7-8605-13001D9A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426" y="348785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In </a:t>
            </a:r>
            <a:r>
              <a:rPr lang="en-US">
                <a:solidFill>
                  <a:srgbClr val="FF0000"/>
                </a:solidFill>
                <a:latin typeface="+mn-lt"/>
              </a:rPr>
              <a:t>small</a:t>
            </a:r>
            <a:r>
              <a:rPr lang="en-US">
                <a:latin typeface="+mn-lt"/>
              </a:rPr>
              <a:t> </a:t>
            </a:r>
            <a:r>
              <a:rPr lang="en-US">
                <a:solidFill>
                  <a:srgbClr val="FF0000"/>
                </a:solidFill>
                <a:latin typeface="+mn-lt"/>
              </a:rPr>
              <a:t>scale</a:t>
            </a:r>
            <a:r>
              <a:rPr lang="en-US">
                <a:latin typeface="+mn-lt"/>
              </a:rPr>
              <a:t>, it is fine.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0616A8-BF1A-4374-8627-EB50F1E27AFC}"/>
              </a:ext>
            </a:extLst>
          </p:cNvPr>
          <p:cNvSpPr/>
          <p:nvPr/>
        </p:nvSpPr>
        <p:spPr>
          <a:xfrm>
            <a:off x="3394545" y="2323435"/>
            <a:ext cx="1558231" cy="72811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ysClr val="windowText" lastClr="000000"/>
                </a:solidFill>
              </a:rPr>
              <a:t>Integration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F7C1FE-B373-481C-9770-8650F8C1424C}"/>
              </a:ext>
            </a:extLst>
          </p:cNvPr>
          <p:cNvSpPr/>
          <p:nvPr/>
        </p:nvSpPr>
        <p:spPr>
          <a:xfrm>
            <a:off x="3446466" y="5005850"/>
            <a:ext cx="1558231" cy="7772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ysClr val="windowText" lastClr="000000"/>
                </a:solidFill>
              </a:rPr>
              <a:t>Integration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930EC7-9F47-4BAA-829E-6D0D04348B26}"/>
              </a:ext>
            </a:extLst>
          </p:cNvPr>
          <p:cNvCxnSpPr>
            <a:cxnSpLocks/>
            <a:stCxn id="3" idx="3"/>
            <a:endCxn id="41" idx="1"/>
          </p:cNvCxnSpPr>
          <p:nvPr/>
        </p:nvCxnSpPr>
        <p:spPr>
          <a:xfrm flipV="1">
            <a:off x="4952776" y="2681388"/>
            <a:ext cx="501295" cy="61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8E51AA-ED55-41DC-BAA3-609E9E9EFB78}"/>
              </a:ext>
            </a:extLst>
          </p:cNvPr>
          <p:cNvCxnSpPr>
            <a:cxnSpLocks/>
            <a:stCxn id="6" idx="3"/>
            <a:endCxn id="55" idx="1"/>
          </p:cNvCxnSpPr>
          <p:nvPr/>
        </p:nvCxnSpPr>
        <p:spPr>
          <a:xfrm flipV="1">
            <a:off x="5004697" y="5394366"/>
            <a:ext cx="435866" cy="1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4D191C-4DDC-481A-BA32-B1FA140E510E}"/>
              </a:ext>
            </a:extLst>
          </p:cNvPr>
          <p:cNvCxnSpPr>
            <a:cxnSpLocks/>
            <a:stCxn id="55" idx="3"/>
            <a:endCxn id="23" idx="1"/>
          </p:cNvCxnSpPr>
          <p:nvPr/>
        </p:nvCxnSpPr>
        <p:spPr>
          <a:xfrm flipV="1">
            <a:off x="7885558" y="5388923"/>
            <a:ext cx="371829" cy="54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1925A40-AAEF-4BB9-AD61-6B8BD40B133C}"/>
              </a:ext>
            </a:extLst>
          </p:cNvPr>
          <p:cNvSpPr/>
          <p:nvPr/>
        </p:nvSpPr>
        <p:spPr>
          <a:xfrm>
            <a:off x="8225103" y="2302723"/>
            <a:ext cx="1558231" cy="7772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Pruning </a:t>
            </a:r>
            <a:endParaRPr lang="en-US" sz="2000">
              <a:solidFill>
                <a:schemeClr val="tx1"/>
              </a:solidFill>
              <a:cs typeface="Calibri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1CA6B6-91BD-4776-8DE2-E8D220565523}"/>
              </a:ext>
            </a:extLst>
          </p:cNvPr>
          <p:cNvSpPr/>
          <p:nvPr/>
        </p:nvSpPr>
        <p:spPr>
          <a:xfrm>
            <a:off x="8257387" y="5000303"/>
            <a:ext cx="1558231" cy="7772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Pruning</a:t>
            </a:r>
            <a:endParaRPr lang="en-US" sz="20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26" name="Picture 6" descr="Image result for neutral face emoji">
            <a:extLst>
              <a:ext uri="{FF2B5EF4-FFF2-40B4-BE49-F238E27FC236}">
                <a16:creationId xmlns:a16="http://schemas.microsoft.com/office/drawing/2014/main" id="{320E382B-BEF2-439D-9F67-517EA377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170" y="478084"/>
            <a:ext cx="1520808" cy="15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4C3A28-6A48-46AB-9F50-0D5A8D44C962}"/>
              </a:ext>
            </a:extLst>
          </p:cNvPr>
          <p:cNvSpPr txBox="1"/>
          <p:nvPr/>
        </p:nvSpPr>
        <p:spPr>
          <a:xfrm>
            <a:off x="976146" y="2335037"/>
            <a:ext cx="15155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/>
              <a:t>Program source code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3A6C9E-39A3-48AB-B77A-982C2A1CBA58}"/>
              </a:ext>
            </a:extLst>
          </p:cNvPr>
          <p:cNvCxnSpPr>
            <a:cxnSpLocks/>
            <a:stCxn id="17" idx="3"/>
            <a:endCxn id="3" idx="1"/>
          </p:cNvCxnSpPr>
          <p:nvPr/>
        </p:nvCxnSpPr>
        <p:spPr>
          <a:xfrm flipV="1">
            <a:off x="2491695" y="2687492"/>
            <a:ext cx="902850" cy="14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9C157A5A-57C9-4706-9332-4453FDF2E2C4}"/>
              </a:ext>
            </a:extLst>
          </p:cNvPr>
          <p:cNvCxnSpPr>
            <a:cxnSpLocks/>
            <a:stCxn id="41" idx="3"/>
            <a:endCxn id="20" idx="1"/>
          </p:cNvCxnSpPr>
          <p:nvPr/>
        </p:nvCxnSpPr>
        <p:spPr>
          <a:xfrm>
            <a:off x="7885558" y="2681388"/>
            <a:ext cx="339545" cy="99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8C8D867-4C9B-4F34-9460-9ACD82395847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9783334" y="2691343"/>
            <a:ext cx="47942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B89FAA9-F02D-4868-AD3D-55F80D3FD921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9815618" y="5388923"/>
            <a:ext cx="4333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A991386-3902-45BF-A519-958FE03D5CA7}"/>
              </a:ext>
            </a:extLst>
          </p:cNvPr>
          <p:cNvSpPr txBox="1"/>
          <p:nvPr/>
        </p:nvSpPr>
        <p:spPr>
          <a:xfrm>
            <a:off x="919910" y="5000303"/>
            <a:ext cx="184155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/>
              <a:t>Program</a:t>
            </a:r>
          </a:p>
          <a:p>
            <a:pPr algn="ctr"/>
            <a:r>
              <a:rPr lang="en-US" sz="2000"/>
              <a:t>binary</a:t>
            </a:r>
            <a:endParaRPr lang="en-US" sz="2000">
              <a:cs typeface="Calibri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2DE525A-CBB3-47A2-81BE-27E9E02101D5}"/>
              </a:ext>
            </a:extLst>
          </p:cNvPr>
          <p:cNvSpPr/>
          <p:nvPr/>
        </p:nvSpPr>
        <p:spPr>
          <a:xfrm>
            <a:off x="5454071" y="2314493"/>
            <a:ext cx="2431487" cy="73379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Static data-race analysis</a:t>
            </a:r>
          </a:p>
        </p:txBody>
      </p:sp>
      <p:pic>
        <p:nvPicPr>
          <p:cNvPr id="2053" name="Picture 2" descr="Image result for lady bugs icon">
            <a:extLst>
              <a:ext uri="{FF2B5EF4-FFF2-40B4-BE49-F238E27FC236}">
                <a16:creationId xmlns:a16="http://schemas.microsoft.com/office/drawing/2014/main" id="{7BE7F402-A76C-49E5-B3E3-7306A3EB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955" y="2348590"/>
            <a:ext cx="758752" cy="7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lady bugs icon">
            <a:extLst>
              <a:ext uri="{FF2B5EF4-FFF2-40B4-BE49-F238E27FC236}">
                <a16:creationId xmlns:a16="http://schemas.microsoft.com/office/drawing/2014/main" id="{208A801A-86E1-465B-9759-4CB7FAD7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84" y="5023875"/>
            <a:ext cx="758752" cy="7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7BD371A-1BC8-4227-9F5E-B4762062FCEB}"/>
              </a:ext>
            </a:extLst>
          </p:cNvPr>
          <p:cNvSpPr txBox="1"/>
          <p:nvPr/>
        </p:nvSpPr>
        <p:spPr>
          <a:xfrm>
            <a:off x="976146" y="4359972"/>
            <a:ext cx="178319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/>
              <a:t>Test Inputs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3D85C8A-40C0-46FE-9AED-DDF3767A68FF}"/>
              </a:ext>
            </a:extLst>
          </p:cNvPr>
          <p:cNvSpPr/>
          <p:nvPr/>
        </p:nvSpPr>
        <p:spPr>
          <a:xfrm>
            <a:off x="5440563" y="5005746"/>
            <a:ext cx="2444995" cy="77723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Dynamic data-race analysis  </a:t>
            </a:r>
          </a:p>
        </p:txBody>
      </p:sp>
      <p:cxnSp>
        <p:nvCxnSpPr>
          <p:cNvPr id="2058" name="Connector: Elbow 2057">
            <a:extLst>
              <a:ext uri="{FF2B5EF4-FFF2-40B4-BE49-F238E27FC236}">
                <a16:creationId xmlns:a16="http://schemas.microsoft.com/office/drawing/2014/main" id="{B691036A-53B9-4CB5-B137-720C3E9F9975}"/>
              </a:ext>
            </a:extLst>
          </p:cNvPr>
          <p:cNvCxnSpPr>
            <a:cxnSpLocks/>
          </p:cNvCxnSpPr>
          <p:nvPr/>
        </p:nvCxnSpPr>
        <p:spPr>
          <a:xfrm>
            <a:off x="2640834" y="4552191"/>
            <a:ext cx="2688323" cy="828568"/>
          </a:xfrm>
          <a:prstGeom prst="bentConnector3">
            <a:avLst>
              <a:gd name="adj1" fmla="val 9960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6" descr="Image result for snail icon">
            <a:extLst>
              <a:ext uri="{FF2B5EF4-FFF2-40B4-BE49-F238E27FC236}">
                <a16:creationId xmlns:a16="http://schemas.microsoft.com/office/drawing/2014/main" id="{7C5CF358-F298-40AB-90B5-D41B7878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09" y="5777543"/>
            <a:ext cx="777240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02222-944A-40EE-9DBC-1292486D9817}"/>
              </a:ext>
            </a:extLst>
          </p:cNvPr>
          <p:cNvSpPr txBox="1"/>
          <p:nvPr/>
        </p:nvSpPr>
        <p:spPr>
          <a:xfrm>
            <a:off x="9568543" y="343444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~1 out of 5</a:t>
            </a:r>
            <a:endParaRPr lang="en-US" b="1" i="1">
              <a:solidFill>
                <a:srgbClr val="C0000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ECF54-0A77-4A8E-92FA-0D462B00750F}"/>
              </a:ext>
            </a:extLst>
          </p:cNvPr>
          <p:cNvSpPr txBox="1"/>
          <p:nvPr/>
        </p:nvSpPr>
        <p:spPr>
          <a:xfrm>
            <a:off x="7000875" y="5989666"/>
            <a:ext cx="1078413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i="1">
                <a:solidFill>
                  <a:srgbClr val="C00000"/>
                </a:solidFill>
              </a:rPr>
              <a:t>~10x[1]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A98B19-7845-4285-BBFB-97BE3C183A6D}"/>
              </a:ext>
            </a:extLst>
          </p:cNvPr>
          <p:cNvSpPr txBox="1"/>
          <p:nvPr/>
        </p:nvSpPr>
        <p:spPr>
          <a:xfrm>
            <a:off x="9523206" y="59372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~1 out of 2</a:t>
            </a:r>
            <a:endParaRPr lang="en-US" b="1" i="1">
              <a:solidFill>
                <a:srgbClr val="C00000"/>
              </a:solidFill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1F8-D2AD-4C3C-A2C9-16ADE622BED1}"/>
              </a:ext>
            </a:extLst>
          </p:cNvPr>
          <p:cNvGrpSpPr/>
          <p:nvPr/>
        </p:nvGrpSpPr>
        <p:grpSpPr>
          <a:xfrm>
            <a:off x="8665628" y="5740303"/>
            <a:ext cx="935697" cy="896862"/>
            <a:chOff x="8663898" y="5614978"/>
            <a:chExt cx="935697" cy="896862"/>
          </a:xfrm>
        </p:grpSpPr>
        <p:pic>
          <p:nvPicPr>
            <p:cNvPr id="25" name="Picture 4" descr="Image result for hardworking icon">
              <a:extLst>
                <a:ext uri="{FF2B5EF4-FFF2-40B4-BE49-F238E27FC236}">
                  <a16:creationId xmlns:a16="http://schemas.microsoft.com/office/drawing/2014/main" id="{1A7BC71B-A808-4FEC-ADD1-824B45AB6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898" y="5614978"/>
              <a:ext cx="819804" cy="81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Image result for hardworking icon">
              <a:extLst>
                <a:ext uri="{FF2B5EF4-FFF2-40B4-BE49-F238E27FC236}">
                  <a16:creationId xmlns:a16="http://schemas.microsoft.com/office/drawing/2014/main" id="{6C409C22-BEA3-44A9-8E1B-8D17C8513E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368" b="-1"/>
            <a:stretch/>
          </p:blipFill>
          <p:spPr bwMode="auto">
            <a:xfrm>
              <a:off x="8779791" y="6359084"/>
              <a:ext cx="819804" cy="15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C9CAE50-98AA-4175-AF0B-BF243B5F48FB}"/>
              </a:ext>
            </a:extLst>
          </p:cNvPr>
          <p:cNvSpPr txBox="1"/>
          <p:nvPr/>
        </p:nvSpPr>
        <p:spPr>
          <a:xfrm>
            <a:off x="4095342" y="6623972"/>
            <a:ext cx="4277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[1]"FastTrack: efficient and precise dynamic race detection." </a:t>
            </a:r>
            <a:r>
              <a:rPr lang="en-US" sz="1100" i="1"/>
              <a:t>PLDI </a:t>
            </a:r>
            <a:r>
              <a:rPr lang="en-US" sz="1100"/>
              <a:t>2009.</a:t>
            </a:r>
          </a:p>
        </p:txBody>
      </p:sp>
      <p:pic>
        <p:nvPicPr>
          <p:cNvPr id="30" name="Picture 6" descr="Image result for human integration icon">
            <a:extLst>
              <a:ext uri="{FF2B5EF4-FFF2-40B4-BE49-F238E27FC236}">
                <a16:creationId xmlns:a16="http://schemas.microsoft.com/office/drawing/2014/main" id="{AB65AA93-03E8-48FF-BD0B-86FD32D4E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78" y="5814859"/>
            <a:ext cx="819805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2195F42F-07B2-4333-ADAF-88C89109B149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49" name="Google Shape;112;p15">
              <a:extLst>
                <a:ext uri="{FF2B5EF4-FFF2-40B4-BE49-F238E27FC236}">
                  <a16:creationId xmlns:a16="http://schemas.microsoft.com/office/drawing/2014/main" id="{B351ED80-FA48-4A5B-9E5E-B8CA5B4A05DB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" name="Google Shape;113;p15">
              <a:extLst>
                <a:ext uri="{FF2B5EF4-FFF2-40B4-BE49-F238E27FC236}">
                  <a16:creationId xmlns:a16="http://schemas.microsoft.com/office/drawing/2014/main" id="{B65DC704-B584-4B46-A7C3-C77B47DA837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EFD0B5-ED98-4051-A451-56550683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0" grpId="0" animBg="1"/>
      <p:bldP spid="23" grpId="0" animBg="1"/>
      <p:bldP spid="17" grpId="0"/>
      <p:bldP spid="78" grpId="0"/>
      <p:bldP spid="41" grpId="0" animBg="1"/>
      <p:bldP spid="54" grpId="0"/>
      <p:bldP spid="55" grpId="0" animBg="1"/>
      <p:bldP spid="7" grpId="0"/>
      <p:bldP spid="8" grpId="0"/>
      <p:bldP spid="5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FC0C2CA-18A0-4425-9F2F-ECE0B615010F}"/>
              </a:ext>
            </a:extLst>
          </p:cNvPr>
          <p:cNvGrpSpPr/>
          <p:nvPr/>
        </p:nvGrpSpPr>
        <p:grpSpPr>
          <a:xfrm>
            <a:off x="8395790" y="4406659"/>
            <a:ext cx="1993792" cy="1764167"/>
            <a:chOff x="2610530" y="2935538"/>
            <a:chExt cx="2205381" cy="2022065"/>
          </a:xfrm>
        </p:grpSpPr>
        <p:pic>
          <p:nvPicPr>
            <p:cNvPr id="20" name="Picture 4" descr="Image result for hardworking icon">
              <a:extLst>
                <a:ext uri="{FF2B5EF4-FFF2-40B4-BE49-F238E27FC236}">
                  <a16:creationId xmlns:a16="http://schemas.microsoft.com/office/drawing/2014/main" id="{9107CC4E-907E-4AA9-B581-DD3FA1E8B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188" y="2935538"/>
              <a:ext cx="819804" cy="81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mage result for hardworking icon">
              <a:extLst>
                <a:ext uri="{FF2B5EF4-FFF2-40B4-BE49-F238E27FC236}">
                  <a16:creationId xmlns:a16="http://schemas.microsoft.com/office/drawing/2014/main" id="{7C038880-3F91-4F05-AD12-5C522C3B1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922" y="3755342"/>
              <a:ext cx="624532" cy="624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Image result for hardworking icon">
              <a:extLst>
                <a:ext uri="{FF2B5EF4-FFF2-40B4-BE49-F238E27FC236}">
                  <a16:creationId xmlns:a16="http://schemas.microsoft.com/office/drawing/2014/main" id="{66F84A14-CB1B-40F2-BD21-509FBD277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726" y="3755342"/>
              <a:ext cx="624532" cy="624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Image result for hardworking icon">
              <a:extLst>
                <a:ext uri="{FF2B5EF4-FFF2-40B4-BE49-F238E27FC236}">
                  <a16:creationId xmlns:a16="http://schemas.microsoft.com/office/drawing/2014/main" id="{A7DF6DB3-49B8-42F2-BD88-D185D964B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530" y="4416713"/>
              <a:ext cx="540890" cy="540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Image result for hardworking icon">
              <a:extLst>
                <a:ext uri="{FF2B5EF4-FFF2-40B4-BE49-F238E27FC236}">
                  <a16:creationId xmlns:a16="http://schemas.microsoft.com/office/drawing/2014/main" id="{93BD4A41-139E-402A-961F-702A2441E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241" y="4416713"/>
              <a:ext cx="540890" cy="540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Image result for hardworking icon">
              <a:extLst>
                <a:ext uri="{FF2B5EF4-FFF2-40B4-BE49-F238E27FC236}">
                  <a16:creationId xmlns:a16="http://schemas.microsoft.com/office/drawing/2014/main" id="{D27B5844-8D1F-4CA4-BF78-C3F356B0B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131" y="4416713"/>
              <a:ext cx="540890" cy="540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Image result for hardworking icon">
              <a:extLst>
                <a:ext uri="{FF2B5EF4-FFF2-40B4-BE49-F238E27FC236}">
                  <a16:creationId xmlns:a16="http://schemas.microsoft.com/office/drawing/2014/main" id="{821798D7-1DE7-452D-8B05-9AE09CAAA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021" y="4416713"/>
              <a:ext cx="540890" cy="540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47597C6-5996-4EE8-87DB-57FCD36DA63E}"/>
              </a:ext>
            </a:extLst>
          </p:cNvPr>
          <p:cNvGrpSpPr/>
          <p:nvPr/>
        </p:nvGrpSpPr>
        <p:grpSpPr>
          <a:xfrm>
            <a:off x="2810817" y="4464783"/>
            <a:ext cx="1946567" cy="1667992"/>
            <a:chOff x="1965617" y="2823169"/>
            <a:chExt cx="2394594" cy="2036536"/>
          </a:xfrm>
        </p:grpSpPr>
        <p:pic>
          <p:nvPicPr>
            <p:cNvPr id="35" name="Picture 6" descr="Image result for human integration icon">
              <a:extLst>
                <a:ext uri="{FF2B5EF4-FFF2-40B4-BE49-F238E27FC236}">
                  <a16:creationId xmlns:a16="http://schemas.microsoft.com/office/drawing/2014/main" id="{D9F88517-2E1B-4171-AC3C-4C19C5EFA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254" y="3560821"/>
              <a:ext cx="705529" cy="705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Image result for human integration icon">
              <a:extLst>
                <a:ext uri="{FF2B5EF4-FFF2-40B4-BE49-F238E27FC236}">
                  <a16:creationId xmlns:a16="http://schemas.microsoft.com/office/drawing/2014/main" id="{481F9BAC-B0A9-4CAE-A70E-49115AE5B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178" y="2823169"/>
              <a:ext cx="819805" cy="819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Image result for human integration icon">
              <a:extLst>
                <a:ext uri="{FF2B5EF4-FFF2-40B4-BE49-F238E27FC236}">
                  <a16:creationId xmlns:a16="http://schemas.microsoft.com/office/drawing/2014/main" id="{4FEEFCB7-13C1-4C08-9352-517583F0A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912" y="3550673"/>
              <a:ext cx="705529" cy="705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Image result for human integration icon">
              <a:extLst>
                <a:ext uri="{FF2B5EF4-FFF2-40B4-BE49-F238E27FC236}">
                  <a16:creationId xmlns:a16="http://schemas.microsoft.com/office/drawing/2014/main" id="{A2CC48FD-A5F2-49E2-AAE9-2FD542448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617" y="4220496"/>
              <a:ext cx="608594" cy="60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Image result for human integration icon">
              <a:extLst>
                <a:ext uri="{FF2B5EF4-FFF2-40B4-BE49-F238E27FC236}">
                  <a16:creationId xmlns:a16="http://schemas.microsoft.com/office/drawing/2014/main" id="{6F8F5691-10AA-41FA-BCEA-A06FF7F00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220" y="4251111"/>
              <a:ext cx="608594" cy="60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Image result for human integration icon">
              <a:extLst>
                <a:ext uri="{FF2B5EF4-FFF2-40B4-BE49-F238E27FC236}">
                  <a16:creationId xmlns:a16="http://schemas.microsoft.com/office/drawing/2014/main" id="{CA2730EC-E3EC-40F6-AEF6-3B2E3558B8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814" y="4251111"/>
              <a:ext cx="608594" cy="60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Image result for human integration icon">
              <a:extLst>
                <a:ext uri="{FF2B5EF4-FFF2-40B4-BE49-F238E27FC236}">
                  <a16:creationId xmlns:a16="http://schemas.microsoft.com/office/drawing/2014/main" id="{AEB57932-1BA1-4DE3-A2ED-F3E0AFFF6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617" y="4230079"/>
              <a:ext cx="608594" cy="60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C64EB2-766D-41A7-8605-13001D9A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862" y="486045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In </a:t>
            </a:r>
            <a:r>
              <a:rPr lang="en-US">
                <a:solidFill>
                  <a:srgbClr val="FF0000"/>
                </a:solidFill>
                <a:latin typeface="+mn-lt"/>
              </a:rPr>
              <a:t>large scale</a:t>
            </a:r>
            <a:r>
              <a:rPr lang="en-US">
                <a:latin typeface="+mn-lt"/>
              </a:rPr>
              <a:t>, it is NOT fine.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9AACC3-E067-4D6F-9AF1-66188A6FEDB6}"/>
              </a:ext>
            </a:extLst>
          </p:cNvPr>
          <p:cNvSpPr/>
          <p:nvPr/>
        </p:nvSpPr>
        <p:spPr>
          <a:xfrm>
            <a:off x="3075222" y="3740801"/>
            <a:ext cx="1558231" cy="7772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ysClr val="windowText" lastClr="000000"/>
                </a:solidFill>
              </a:rPr>
              <a:t>Integration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4C38F0-0DAE-4987-94E6-16C401CB936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633453" y="4129421"/>
            <a:ext cx="482798" cy="1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A2A393-1E8F-42C3-8391-3DE9A86544B9}"/>
              </a:ext>
            </a:extLst>
          </p:cNvPr>
          <p:cNvCxnSpPr>
            <a:cxnSpLocks/>
            <a:stCxn id="45" idx="3"/>
            <a:endCxn id="10" idx="1"/>
          </p:cNvCxnSpPr>
          <p:nvPr/>
        </p:nvCxnSpPr>
        <p:spPr>
          <a:xfrm flipV="1">
            <a:off x="8037068" y="4151052"/>
            <a:ext cx="470189" cy="13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A0045C-F7E8-4260-9463-78B8298A79C0}"/>
              </a:ext>
            </a:extLst>
          </p:cNvPr>
          <p:cNvSpPr/>
          <p:nvPr/>
        </p:nvSpPr>
        <p:spPr>
          <a:xfrm>
            <a:off x="8507257" y="3762432"/>
            <a:ext cx="1558231" cy="7772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ysClr val="windowText" lastClr="000000"/>
                </a:solidFill>
              </a:rPr>
              <a:t>Pruning</a:t>
            </a:r>
          </a:p>
        </p:txBody>
      </p:sp>
      <p:pic>
        <p:nvPicPr>
          <p:cNvPr id="33" name="Picture 2" descr="Image result for cry face">
            <a:extLst>
              <a:ext uri="{FF2B5EF4-FFF2-40B4-BE49-F238E27FC236}">
                <a16:creationId xmlns:a16="http://schemas.microsoft.com/office/drawing/2014/main" id="{29B864D6-28CD-4B1E-9019-16CCFF3C6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20" y="516166"/>
            <a:ext cx="1631972" cy="16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4819728-121A-4F53-A7B8-04E4FA2FEF7F}"/>
              </a:ext>
            </a:extLst>
          </p:cNvPr>
          <p:cNvGrpSpPr/>
          <p:nvPr/>
        </p:nvGrpSpPr>
        <p:grpSpPr>
          <a:xfrm>
            <a:off x="1644494" y="1884146"/>
            <a:ext cx="9864183" cy="902430"/>
            <a:chOff x="2198494" y="1832640"/>
            <a:chExt cx="9864183" cy="902430"/>
          </a:xfrm>
        </p:grpSpPr>
        <p:pic>
          <p:nvPicPr>
            <p:cNvPr id="2050" name="Picture 2" descr="Image result for azure data center icon">
              <a:extLst>
                <a:ext uri="{FF2B5EF4-FFF2-40B4-BE49-F238E27FC236}">
                  <a16:creationId xmlns:a16="http://schemas.microsoft.com/office/drawing/2014/main" id="{B9BAFA31-674B-4F4D-8BAF-7BA9FD8FB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494" y="1832640"/>
              <a:ext cx="1086963" cy="902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5910BF-8A65-4FF1-867C-1CD1092EF845}"/>
                </a:ext>
              </a:extLst>
            </p:cNvPr>
            <p:cNvSpPr txBox="1"/>
            <p:nvPr/>
          </p:nvSpPr>
          <p:spPr>
            <a:xfrm>
              <a:off x="3554963" y="2053022"/>
              <a:ext cx="8507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CloudBuild: 100M tests from 4K teams, up to 10K machines /day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D19969E-FE41-403E-9BA1-2338C1D314FE}"/>
              </a:ext>
            </a:extLst>
          </p:cNvPr>
          <p:cNvSpPr txBox="1"/>
          <p:nvPr/>
        </p:nvSpPr>
        <p:spPr>
          <a:xfrm>
            <a:off x="1044734" y="3775478"/>
            <a:ext cx="155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Program</a:t>
            </a:r>
          </a:p>
          <a:p>
            <a:pPr algn="ctr"/>
            <a:r>
              <a:rPr lang="en-US" sz="2000"/>
              <a:t>binary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8DE13F9-B067-4058-BC30-E857C816EAA1}"/>
              </a:ext>
            </a:extLst>
          </p:cNvPr>
          <p:cNvCxnSpPr>
            <a:cxnSpLocks/>
            <a:stCxn id="46" idx="3"/>
            <a:endCxn id="5" idx="1"/>
          </p:cNvCxnSpPr>
          <p:nvPr/>
        </p:nvCxnSpPr>
        <p:spPr>
          <a:xfrm>
            <a:off x="2602965" y="4129421"/>
            <a:ext cx="47225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4E9D57-4B6A-4FD5-A899-0078C19C9929}"/>
              </a:ext>
            </a:extLst>
          </p:cNvPr>
          <p:cNvCxnSpPr>
            <a:cxnSpLocks/>
          </p:cNvCxnSpPr>
          <p:nvPr/>
        </p:nvCxnSpPr>
        <p:spPr>
          <a:xfrm>
            <a:off x="10065997" y="4110946"/>
            <a:ext cx="412818" cy="16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5677501-DC4C-4CBB-8F2A-0D701676B39D}"/>
              </a:ext>
            </a:extLst>
          </p:cNvPr>
          <p:cNvSpPr/>
          <p:nvPr/>
        </p:nvSpPr>
        <p:spPr>
          <a:xfrm>
            <a:off x="5116287" y="3763824"/>
            <a:ext cx="2920781" cy="7772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Dynamic data-race analysis</a:t>
            </a:r>
          </a:p>
        </p:txBody>
      </p:sp>
      <p:pic>
        <p:nvPicPr>
          <p:cNvPr id="50" name="Picture 2" descr="Image result for lady bugs icon">
            <a:extLst>
              <a:ext uri="{FF2B5EF4-FFF2-40B4-BE49-F238E27FC236}">
                <a16:creationId xmlns:a16="http://schemas.microsoft.com/office/drawing/2014/main" id="{9200E11C-B38F-4493-8F39-9F0A9DF3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454" y="3724612"/>
            <a:ext cx="758752" cy="7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FF9E994-3006-4D9E-BC75-0FDE2BF67A8D}"/>
              </a:ext>
            </a:extLst>
          </p:cNvPr>
          <p:cNvSpPr txBox="1"/>
          <p:nvPr/>
        </p:nvSpPr>
        <p:spPr>
          <a:xfrm>
            <a:off x="1115025" y="3126089"/>
            <a:ext cx="1477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Tests inputs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B2AB868B-A9CA-46EC-A3B5-0E67C1049376}"/>
              </a:ext>
            </a:extLst>
          </p:cNvPr>
          <p:cNvCxnSpPr>
            <a:cxnSpLocks/>
          </p:cNvCxnSpPr>
          <p:nvPr/>
        </p:nvCxnSpPr>
        <p:spPr>
          <a:xfrm>
            <a:off x="2602965" y="3326242"/>
            <a:ext cx="2322055" cy="829117"/>
          </a:xfrm>
          <a:prstGeom prst="bentConnector3">
            <a:avLst>
              <a:gd name="adj1" fmla="val 99771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6" descr="Image result for snail icon">
            <a:extLst>
              <a:ext uri="{FF2B5EF4-FFF2-40B4-BE49-F238E27FC236}">
                <a16:creationId xmlns:a16="http://schemas.microsoft.com/office/drawing/2014/main" id="{16372E1B-E157-4443-A56F-458AD551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35" y="4863171"/>
            <a:ext cx="777240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5A4C7C-DB4E-49DF-B1C8-A34B0C3A64CF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576586" y="4541064"/>
            <a:ext cx="92" cy="157448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Image result for azure data center icon">
            <a:extLst>
              <a:ext uri="{FF2B5EF4-FFF2-40B4-BE49-F238E27FC236}">
                <a16:creationId xmlns:a16="http://schemas.microsoft.com/office/drawing/2014/main" id="{A05B550E-5AB6-485E-B800-53A04AA5D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23" y="4861584"/>
            <a:ext cx="1041727" cy="8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DF533B7-0D8C-4FC9-AAF2-26F0C7CA1F13}"/>
              </a:ext>
            </a:extLst>
          </p:cNvPr>
          <p:cNvSpPr txBox="1"/>
          <p:nvPr/>
        </p:nvSpPr>
        <p:spPr>
          <a:xfrm>
            <a:off x="6902988" y="5660680"/>
            <a:ext cx="86196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</a:rPr>
              <a:t>x10</a:t>
            </a:r>
            <a:endParaRPr lang="en-US" b="1" i="1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F3614-F035-4AF1-B5BA-E5CBF449B2A9}"/>
              </a:ext>
            </a:extLst>
          </p:cNvPr>
          <p:cNvSpPr txBox="1"/>
          <p:nvPr/>
        </p:nvSpPr>
        <p:spPr>
          <a:xfrm>
            <a:off x="5651046" y="5651046"/>
            <a:ext cx="772886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i="1">
                <a:solidFill>
                  <a:srgbClr val="C00000"/>
                </a:solidFill>
              </a:rPr>
              <a:t>10x</a:t>
            </a:r>
            <a:endParaRPr lang="en-US" sz="2800" b="1" i="1">
              <a:solidFill>
                <a:srgbClr val="C00000"/>
              </a:solidFill>
              <a:cs typeface="Calibri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7B11F4-9BD4-4884-BF0C-C8751BAA6CD4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48" name="Google Shape;112;p15">
              <a:extLst>
                <a:ext uri="{FF2B5EF4-FFF2-40B4-BE49-F238E27FC236}">
                  <a16:creationId xmlns:a16="http://schemas.microsoft.com/office/drawing/2014/main" id="{39972B26-173B-465B-A324-EE9C680C19A0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" name="Google Shape;113;p15">
              <a:extLst>
                <a:ext uri="{FF2B5EF4-FFF2-40B4-BE49-F238E27FC236}">
                  <a16:creationId xmlns:a16="http://schemas.microsoft.com/office/drawing/2014/main" id="{596F1693-DADD-446B-A4B4-497C8B79FF89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E497E-CF92-41F7-8A7A-2641F21C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46" grpId="0"/>
      <p:bldP spid="45" grpId="0" animBg="1"/>
      <p:bldP spid="53" grpId="0"/>
      <p:bldP spid="5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4EB2-766D-41A7-8605-13001D9A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Three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B6C65-4D2F-4B4E-B813-ADCB5774CBEB}"/>
              </a:ext>
            </a:extLst>
          </p:cNvPr>
          <p:cNvSpPr txBox="1"/>
          <p:nvPr/>
        </p:nvSpPr>
        <p:spPr>
          <a:xfrm>
            <a:off x="8508836" y="5069757"/>
            <a:ext cx="301273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/>
              <a:t>False positives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4B095-3015-472E-BAA9-F21619BC0FBF}"/>
              </a:ext>
            </a:extLst>
          </p:cNvPr>
          <p:cNvSpPr txBox="1"/>
          <p:nvPr/>
        </p:nvSpPr>
        <p:spPr>
          <a:xfrm>
            <a:off x="1694653" y="5071397"/>
            <a:ext cx="202536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200"/>
              <a:t>I</a:t>
            </a:r>
            <a:r>
              <a:rPr lang="en-US" altLang="zh-CN" sz="3200">
                <a:ea typeface="等线"/>
              </a:rPr>
              <a:t>ntegration</a:t>
            </a:r>
            <a:endParaRPr lang="en-US" sz="320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45D92-8C4B-4181-A15E-8875FA84BA1E}"/>
              </a:ext>
            </a:extLst>
          </p:cNvPr>
          <p:cNvSpPr txBox="1"/>
          <p:nvPr/>
        </p:nvSpPr>
        <p:spPr>
          <a:xfrm>
            <a:off x="5495592" y="5069757"/>
            <a:ext cx="1818896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/>
              <a:t>Overhead</a:t>
            </a:r>
          </a:p>
        </p:txBody>
      </p:sp>
      <p:pic>
        <p:nvPicPr>
          <p:cNvPr id="15" name="Picture 4" descr="Image result for hardworking icon">
            <a:extLst>
              <a:ext uri="{FF2B5EF4-FFF2-40B4-BE49-F238E27FC236}">
                <a16:creationId xmlns:a16="http://schemas.microsoft.com/office/drawing/2014/main" id="{E527B652-A14A-4621-9905-05A2BF4F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75" y="2553285"/>
            <a:ext cx="1729660" cy="17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human integration icon">
            <a:extLst>
              <a:ext uri="{FF2B5EF4-FFF2-40B4-BE49-F238E27FC236}">
                <a16:creationId xmlns:a16="http://schemas.microsoft.com/office/drawing/2014/main" id="{39F8D42C-705E-479A-BDBB-EA94F9112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39" y="2602082"/>
            <a:ext cx="1669977" cy="16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snail icon">
            <a:extLst>
              <a:ext uri="{FF2B5EF4-FFF2-40B4-BE49-F238E27FC236}">
                <a16:creationId xmlns:a16="http://schemas.microsoft.com/office/drawing/2014/main" id="{839FF054-B966-49EF-8325-34548547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50" y="2564170"/>
            <a:ext cx="1669977" cy="16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4796F-6FEB-45AA-A344-8AEAD22F6B2E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14" name="Google Shape;112;p15">
              <a:extLst>
                <a:ext uri="{FF2B5EF4-FFF2-40B4-BE49-F238E27FC236}">
                  <a16:creationId xmlns:a16="http://schemas.microsoft.com/office/drawing/2014/main" id="{023CDB45-5C02-4BD4-88C9-46910DCC0735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3;p15">
              <a:extLst>
                <a:ext uri="{FF2B5EF4-FFF2-40B4-BE49-F238E27FC236}">
                  <a16:creationId xmlns:a16="http://schemas.microsoft.com/office/drawing/2014/main" id="{B9A3FBB5-2DF0-4007-89B0-008B2940CA4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79D427-C6C0-4468-B449-F8643F84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8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4EB2-766D-41A7-8605-13001D9A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459541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TSVD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35E104-CE93-4028-83FC-0EDE454CAAD5}"/>
              </a:ext>
            </a:extLst>
          </p:cNvPr>
          <p:cNvSpPr txBox="1"/>
          <p:nvPr/>
        </p:nvSpPr>
        <p:spPr>
          <a:xfrm>
            <a:off x="834617" y="1785104"/>
            <a:ext cx="1037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 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</a:rPr>
              <a:t>scalable</a:t>
            </a:r>
            <a:r>
              <a:rPr lang="en-US" sz="3200"/>
              <a:t> dynamic analysis tool for TSVs: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8C086-5A43-4505-B93D-CEEA01CC6B0B}"/>
              </a:ext>
            </a:extLst>
          </p:cNvPr>
          <p:cNvSpPr txBox="1"/>
          <p:nvPr/>
        </p:nvSpPr>
        <p:spPr>
          <a:xfrm>
            <a:off x="5139659" y="5076217"/>
            <a:ext cx="248511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30% overhead</a:t>
            </a:r>
            <a:endParaRPr lang="en-US" sz="2800" b="1" i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C59611-8876-4603-B2AE-3CC941D2A39D}"/>
              </a:ext>
            </a:extLst>
          </p:cNvPr>
          <p:cNvSpPr/>
          <p:nvPr/>
        </p:nvSpPr>
        <p:spPr>
          <a:xfrm>
            <a:off x="2713728" y="3940379"/>
            <a:ext cx="1558231" cy="7772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ysClr val="windowText" lastClr="000000"/>
                </a:solidFill>
              </a:rPr>
              <a:t>Integration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FE7042-1DE0-410D-AE2D-8AD2CACC8793}"/>
              </a:ext>
            </a:extLst>
          </p:cNvPr>
          <p:cNvCxnSpPr>
            <a:cxnSpLocks/>
          </p:cNvCxnSpPr>
          <p:nvPr/>
        </p:nvCxnSpPr>
        <p:spPr>
          <a:xfrm flipV="1">
            <a:off x="4246497" y="4328999"/>
            <a:ext cx="772437" cy="70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F920FD-9D1F-46A2-B53B-C9D79B7111CF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675419" y="4328999"/>
            <a:ext cx="43010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19F681-697F-4DDE-9445-77BB65913444}"/>
              </a:ext>
            </a:extLst>
          </p:cNvPr>
          <p:cNvSpPr/>
          <p:nvPr/>
        </p:nvSpPr>
        <p:spPr>
          <a:xfrm>
            <a:off x="8105524" y="3940379"/>
            <a:ext cx="1744594" cy="777240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>
                    <a:lumMod val="65000"/>
                  </a:schemeClr>
                </a:solidFill>
              </a:rPr>
              <a:t>Pruning</a:t>
            </a:r>
          </a:p>
        </p:txBody>
      </p:sp>
      <p:pic>
        <p:nvPicPr>
          <p:cNvPr id="15" name="Picture 2" descr="Image result for happy face">
            <a:extLst>
              <a:ext uri="{FF2B5EF4-FFF2-40B4-BE49-F238E27FC236}">
                <a16:creationId xmlns:a16="http://schemas.microsoft.com/office/drawing/2014/main" id="{F85E8657-C7C5-4336-8B4E-021A2DF4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99" y="574043"/>
            <a:ext cx="1639901" cy="16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4" descr="Image result for binary file icon">
            <a:extLst>
              <a:ext uri="{FF2B5EF4-FFF2-40B4-BE49-F238E27FC236}">
                <a16:creationId xmlns:a16="http://schemas.microsoft.com/office/drawing/2014/main" id="{BF88E958-0485-4F99-B10B-F47D10A1D6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0697" y="43050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3EE1A3-780A-4F47-AA69-7495A29D22D0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043627" y="4328999"/>
            <a:ext cx="6701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B5AD5AA-1A5B-46CC-9A57-5BB05668286C}"/>
              </a:ext>
            </a:extLst>
          </p:cNvPr>
          <p:cNvSpPr txBox="1"/>
          <p:nvPr/>
        </p:nvSpPr>
        <p:spPr>
          <a:xfrm>
            <a:off x="2640880" y="5076217"/>
            <a:ext cx="211533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Push-button</a:t>
            </a:r>
            <a:endParaRPr lang="en-US" sz="2800" b="1" i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76D69D-DAD6-4E29-B9CA-075CAE58C87D}"/>
              </a:ext>
            </a:extLst>
          </p:cNvPr>
          <p:cNvSpPr txBox="1"/>
          <p:nvPr/>
        </p:nvSpPr>
        <p:spPr>
          <a:xfrm>
            <a:off x="540568" y="4005797"/>
            <a:ext cx="162568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/>
              <a:t>Program </a:t>
            </a:r>
          </a:p>
          <a:p>
            <a:pPr algn="ctr"/>
            <a:r>
              <a:rPr lang="en-US" sz="2400"/>
              <a:t>binary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CFB474-20A5-433C-A223-1B3F2168CE45}"/>
              </a:ext>
            </a:extLst>
          </p:cNvPr>
          <p:cNvSpPr txBox="1"/>
          <p:nvPr/>
        </p:nvSpPr>
        <p:spPr>
          <a:xfrm>
            <a:off x="458487" y="3193840"/>
            <a:ext cx="162568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/>
              <a:t>Test inputs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CA55438-4DC2-4E72-AE89-9E0263C14B40}"/>
              </a:ext>
            </a:extLst>
          </p:cNvPr>
          <p:cNvCxnSpPr>
            <a:cxnSpLocks/>
          </p:cNvCxnSpPr>
          <p:nvPr/>
        </p:nvCxnSpPr>
        <p:spPr>
          <a:xfrm>
            <a:off x="2002090" y="3461657"/>
            <a:ext cx="2586740" cy="793373"/>
          </a:xfrm>
          <a:prstGeom prst="bentConnector3">
            <a:avLst>
              <a:gd name="adj1" fmla="val 10004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0A7F4BF-7FBA-48AE-94B6-298CEECE9C83}"/>
              </a:ext>
            </a:extLst>
          </p:cNvPr>
          <p:cNvSpPr/>
          <p:nvPr/>
        </p:nvSpPr>
        <p:spPr>
          <a:xfrm>
            <a:off x="5018935" y="3947437"/>
            <a:ext cx="2656484" cy="7772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ysClr val="windowText" lastClr="0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B33C03-31CB-444C-8371-30906BFD0B74}"/>
              </a:ext>
            </a:extLst>
          </p:cNvPr>
          <p:cNvCxnSpPr>
            <a:cxnSpLocks/>
            <a:stCxn id="11" idx="3"/>
            <a:endCxn id="27" idx="1"/>
          </p:cNvCxnSpPr>
          <p:nvPr/>
        </p:nvCxnSpPr>
        <p:spPr>
          <a:xfrm flipV="1">
            <a:off x="9850118" y="4326813"/>
            <a:ext cx="330362" cy="21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Image result for lady bugs icon">
            <a:extLst>
              <a:ext uri="{FF2B5EF4-FFF2-40B4-BE49-F238E27FC236}">
                <a16:creationId xmlns:a16="http://schemas.microsoft.com/office/drawing/2014/main" id="{4533D228-44F2-4D85-BE26-75BA41B9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480" y="3947437"/>
            <a:ext cx="758752" cy="7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EC3C6C4-F5F2-4CC4-9E3F-B47B485FA9D6}"/>
              </a:ext>
            </a:extLst>
          </p:cNvPr>
          <p:cNvSpPr txBox="1"/>
          <p:nvPr/>
        </p:nvSpPr>
        <p:spPr>
          <a:xfrm>
            <a:off x="9183227" y="4724677"/>
            <a:ext cx="265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*</a:t>
            </a:r>
            <a:r>
              <a:rPr lang="en-US" sz="2800" b="1"/>
              <a:t>1134  &gt;&gt; others</a:t>
            </a:r>
            <a:endParaRPr lang="en-US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6AB0F3-005D-4D26-A18E-C16940EDECE6}"/>
              </a:ext>
            </a:extLst>
          </p:cNvPr>
          <p:cNvSpPr txBox="1"/>
          <p:nvPr/>
        </p:nvSpPr>
        <p:spPr>
          <a:xfrm>
            <a:off x="5018934" y="3342512"/>
            <a:ext cx="272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Dynamic analysis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C7AB54-8EE6-4F59-8705-5F2D84443089}"/>
              </a:ext>
            </a:extLst>
          </p:cNvPr>
          <p:cNvSpPr txBox="1"/>
          <p:nvPr/>
        </p:nvSpPr>
        <p:spPr>
          <a:xfrm>
            <a:off x="7001387" y="4166523"/>
            <a:ext cx="67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TSVD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12B701D-8EB0-440B-8A9F-13C262F4ED4F}"/>
              </a:ext>
            </a:extLst>
          </p:cNvPr>
          <p:cNvSpPr/>
          <p:nvPr/>
        </p:nvSpPr>
        <p:spPr>
          <a:xfrm>
            <a:off x="5043748" y="4005797"/>
            <a:ext cx="1957638" cy="6761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Testing run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8589F3E-601C-4338-84DD-CE3389DA824A}"/>
              </a:ext>
            </a:extLst>
          </p:cNvPr>
          <p:cNvSpPr/>
          <p:nvPr/>
        </p:nvSpPr>
        <p:spPr>
          <a:xfrm>
            <a:off x="7675418" y="5096995"/>
            <a:ext cx="2402197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0 false positive</a:t>
            </a:r>
            <a:endParaRPr lang="en-US" sz="2800" b="1" i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DDEC22-433A-4E91-B6C1-7DD11D0467DE}"/>
              </a:ext>
            </a:extLst>
          </p:cNvPr>
          <p:cNvSpPr txBox="1"/>
          <p:nvPr/>
        </p:nvSpPr>
        <p:spPr>
          <a:xfrm>
            <a:off x="352289" y="4949317"/>
            <a:ext cx="190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Thread-safety</a:t>
            </a:r>
          </a:p>
          <a:p>
            <a:pPr algn="ctr"/>
            <a:r>
              <a:rPr lang="en-US" sz="2400" dirty="0"/>
              <a:t>contracts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1E59455B-DFA3-4651-8334-DC4B8321874A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2257438" y="4305023"/>
            <a:ext cx="222341" cy="1059793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BA3AF0-40BB-4937-B816-C0734A813E08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40" name="Google Shape;112;p15">
              <a:extLst>
                <a:ext uri="{FF2B5EF4-FFF2-40B4-BE49-F238E27FC236}">
                  <a16:creationId xmlns:a16="http://schemas.microsoft.com/office/drawing/2014/main" id="{621CE20F-6310-4AE3-B665-67B0CC6DE4AB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" name="Google Shape;113;p15">
              <a:extLst>
                <a:ext uri="{FF2B5EF4-FFF2-40B4-BE49-F238E27FC236}">
                  <a16:creationId xmlns:a16="http://schemas.microsoft.com/office/drawing/2014/main" id="{724CA4F0-3974-46EA-9157-4889DAEB8B5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E4791-E82A-4B28-ACB7-A459BAC7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11" grpId="0" animBg="1"/>
      <p:bldP spid="34" grpId="0"/>
      <p:bldP spid="20" grpId="0"/>
      <p:bldP spid="17" grpId="0"/>
      <p:bldP spid="25" grpId="0" animBg="1"/>
      <p:bldP spid="28" grpId="0"/>
      <p:bldP spid="31" grpId="0"/>
      <p:bldP spid="29" grpId="0"/>
      <p:bldP spid="32" grpId="0" animBg="1"/>
      <p:bldP spid="4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TSVD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4A8D3-15AB-4E65-8BA2-DF14B7EA8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sz="3200" b="1"/>
              <a:t>TSVD design</a:t>
            </a:r>
          </a:p>
          <a:p>
            <a:r>
              <a:rPr lang="en-US" sz="3200"/>
              <a:t>Evaluation</a:t>
            </a:r>
          </a:p>
          <a:p>
            <a:r>
              <a:rPr lang="en-US" sz="3200"/>
              <a:t>Conclusion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963671-2AFB-4E9B-A491-01A58EBCEE48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9" name="Google Shape;112;p15">
              <a:extLst>
                <a:ext uri="{FF2B5EF4-FFF2-40B4-BE49-F238E27FC236}">
                  <a16:creationId xmlns:a16="http://schemas.microsoft.com/office/drawing/2014/main" id="{C64CC674-6D42-4AA7-A40D-E84575F8354C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13;p15">
              <a:extLst>
                <a:ext uri="{FF2B5EF4-FFF2-40B4-BE49-F238E27FC236}">
                  <a16:creationId xmlns:a16="http://schemas.microsoft.com/office/drawing/2014/main" id="{A0A5F1BF-49EE-43CF-BB7E-F03E1165B0D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BD5FF-D49C-444C-AF59-0C45966E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2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68B77B-4336-4B62-8FFD-E4D167B9B099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4832413" y="3148599"/>
            <a:ext cx="19732" cy="30455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DC64EB2-766D-41A7-8605-13001D9A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How to achieve zero false positive?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DC1EE-1818-4450-B528-4AC93C04E849}"/>
              </a:ext>
            </a:extLst>
          </p:cNvPr>
          <p:cNvSpPr txBox="1"/>
          <p:nvPr/>
        </p:nvSpPr>
        <p:spPr>
          <a:xfrm>
            <a:off x="4123693" y="6194194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thread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AE730-930A-454D-9126-3381155E489A}"/>
              </a:ext>
            </a:extLst>
          </p:cNvPr>
          <p:cNvSpPr txBox="1"/>
          <p:nvPr/>
        </p:nvSpPr>
        <p:spPr>
          <a:xfrm>
            <a:off x="6582109" y="6194194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thread 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54D13-8DF1-40CC-AA56-8283F43A5EA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7290829" y="3134271"/>
            <a:ext cx="0" cy="30599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8EC841-21E0-4FCA-B7F9-EC7A0A705B14}"/>
              </a:ext>
            </a:extLst>
          </p:cNvPr>
          <p:cNvSpPr/>
          <p:nvPr/>
        </p:nvSpPr>
        <p:spPr>
          <a:xfrm>
            <a:off x="3858390" y="4020815"/>
            <a:ext cx="1987510" cy="5024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>
                <a:solidFill>
                  <a:sysClr val="windowText" lastClr="000000"/>
                </a:solidFill>
                <a:latin typeface="Consolas" panose="020B0609020204030204" pitchFamily="49" charset="0"/>
              </a:rPr>
              <a:t>(x)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0D391E-0178-49EE-AAC8-4EE875D49328}"/>
              </a:ext>
            </a:extLst>
          </p:cNvPr>
          <p:cNvSpPr/>
          <p:nvPr/>
        </p:nvSpPr>
        <p:spPr>
          <a:xfrm>
            <a:off x="6355471" y="4499926"/>
            <a:ext cx="1886153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>
                <a:solidFill>
                  <a:sysClr val="windowText" lastClr="000000"/>
                </a:solidFill>
                <a:latin typeface="Consolas" panose="020B0609020204030204" pitchFamily="49" charset="0"/>
              </a:rPr>
              <a:t>(y)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61CFB-F0BC-41BA-BE6C-3C0E18929AD2}"/>
              </a:ext>
            </a:extLst>
          </p:cNvPr>
          <p:cNvSpPr txBox="1"/>
          <p:nvPr/>
        </p:nvSpPr>
        <p:spPr>
          <a:xfrm>
            <a:off x="904461" y="1970037"/>
            <a:ext cx="375166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i="1" dirty="0"/>
              <a:t>Report after violation</a:t>
            </a:r>
            <a:endParaRPr lang="en-US" sz="3200" i="1" dirty="0">
              <a:cs typeface="Calibri"/>
            </a:endParaRPr>
          </a:p>
        </p:txBody>
      </p:sp>
      <p:pic>
        <p:nvPicPr>
          <p:cNvPr id="12" name="Picture 4" descr="Image result for hardworking icon">
            <a:extLst>
              <a:ext uri="{FF2B5EF4-FFF2-40B4-BE49-F238E27FC236}">
                <a16:creationId xmlns:a16="http://schemas.microsoft.com/office/drawing/2014/main" id="{ED12F701-52B0-4835-95F5-96F006DD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720" y="374449"/>
            <a:ext cx="1215531" cy="12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DEA7AFD-B197-4CF4-A010-C3ABCE83A05D}"/>
              </a:ext>
            </a:extLst>
          </p:cNvPr>
          <p:cNvGrpSpPr/>
          <p:nvPr/>
        </p:nvGrpSpPr>
        <p:grpSpPr>
          <a:xfrm>
            <a:off x="3858390" y="4137597"/>
            <a:ext cx="1987510" cy="1688205"/>
            <a:chOff x="3858390" y="4137597"/>
            <a:chExt cx="1987510" cy="168820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9485ACD-0C27-4A0B-8310-E62A26D2F1CF}"/>
                </a:ext>
              </a:extLst>
            </p:cNvPr>
            <p:cNvSpPr/>
            <p:nvPr/>
          </p:nvSpPr>
          <p:spPr>
            <a:xfrm>
              <a:off x="3858390" y="4137597"/>
              <a:ext cx="1987510" cy="16882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>
                <a:solidFill>
                  <a:sysClr val="windowText" lastClr="000000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>
                <a:solidFill>
                  <a:sysClr val="windowText" lastClr="000000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>
                <a:solidFill>
                  <a:sysClr val="windowText" lastClr="000000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err="1">
                  <a:solidFill>
                    <a:sysClr val="windowText" lastClr="000000"/>
                  </a:solidFill>
                  <a:latin typeface="Consolas" panose="020B0609020204030204" pitchFamily="49" charset="0"/>
                </a:rPr>
                <a:t>mylist.Add</a:t>
              </a:r>
              <a:r>
                <a:rPr lang="en-US">
                  <a:solidFill>
                    <a:sysClr val="windowText" lastClr="000000"/>
                  </a:solidFill>
                  <a:latin typeface="Consolas" panose="020B0609020204030204" pitchFamily="49" charset="0"/>
                </a:rPr>
                <a:t>(x)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00A2C6-311D-4FE6-BB04-1337BE1E67CB}"/>
                </a:ext>
              </a:extLst>
            </p:cNvPr>
            <p:cNvGrpSpPr/>
            <p:nvPr/>
          </p:nvGrpSpPr>
          <p:grpSpPr>
            <a:xfrm>
              <a:off x="4648268" y="4143508"/>
              <a:ext cx="370115" cy="1151506"/>
              <a:chOff x="4648268" y="4143508"/>
              <a:chExt cx="370115" cy="115150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7863F18-AF11-48E9-BD6E-E2060D0F2642}"/>
                  </a:ext>
                </a:extLst>
              </p:cNvPr>
              <p:cNvSpPr/>
              <p:nvPr/>
            </p:nvSpPr>
            <p:spPr>
              <a:xfrm>
                <a:off x="4648268" y="4143508"/>
                <a:ext cx="368286" cy="11515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9" descr="A picture containing clock&#10;&#10;Description generated with very high confidence">
                <a:extLst>
                  <a:ext uri="{FF2B5EF4-FFF2-40B4-BE49-F238E27FC236}">
                    <a16:creationId xmlns:a16="http://schemas.microsoft.com/office/drawing/2014/main" id="{234C20AC-3359-443B-AF37-20AA0A15A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8268" y="4587527"/>
                <a:ext cx="370115" cy="239486"/>
              </a:xfrm>
              <a:prstGeom prst="rect">
                <a:avLst/>
              </a:prstGeom>
            </p:spPr>
          </p:pic>
        </p:grp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7E4546-D227-4C67-B4D6-1F7901108189}"/>
              </a:ext>
            </a:extLst>
          </p:cNvPr>
          <p:cNvSpPr/>
          <p:nvPr/>
        </p:nvSpPr>
        <p:spPr>
          <a:xfrm>
            <a:off x="3838658" y="3335474"/>
            <a:ext cx="1987510" cy="5145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latin typeface="Consolas" panose="020B0609020204030204" pitchFamily="49" charset="0"/>
              </a:rPr>
              <a:t>mylist.Add</a:t>
            </a:r>
            <a:r>
              <a:rPr lang="en-US">
                <a:solidFill>
                  <a:schemeClr val="tx1"/>
                </a:solidFill>
                <a:latin typeface="Consolas" panose="020B0609020204030204" pitchFamily="49" charset="0"/>
              </a:rPr>
              <a:t>(x)</a:t>
            </a:r>
            <a:endParaRPr lang="en-US">
              <a:solidFill>
                <a:schemeClr val="tx1"/>
              </a:solidFill>
              <a:latin typeface="Consolas" panose="020B0609020204030204" pitchFamily="49" charset="0"/>
              <a:cs typeface="Calibri"/>
            </a:endParaRPr>
          </a:p>
        </p:txBody>
      </p:sp>
      <p:pic>
        <p:nvPicPr>
          <p:cNvPr id="20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88A6AC0-576E-42F0-9A78-B288DD20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980000">
            <a:off x="1310970" y="2924381"/>
            <a:ext cx="2743200" cy="2610683"/>
          </a:xfrm>
          <a:prstGeom prst="rect">
            <a:avLst/>
          </a:prstGeom>
        </p:spPr>
      </p:pic>
      <p:pic>
        <p:nvPicPr>
          <p:cNvPr id="10" name="Picture 2" descr="Image result for lady bugs icon">
            <a:extLst>
              <a:ext uri="{FF2B5EF4-FFF2-40B4-BE49-F238E27FC236}">
                <a16:creationId xmlns:a16="http://schemas.microsoft.com/office/drawing/2014/main" id="{D9BA3525-6F89-4FE5-BD33-694CA8B3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166" y="5329923"/>
            <a:ext cx="758752" cy="7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10C41B8-ABDA-4337-B601-5E3F7FF8620B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23" name="Google Shape;112;p15">
              <a:extLst>
                <a:ext uri="{FF2B5EF4-FFF2-40B4-BE49-F238E27FC236}">
                  <a16:creationId xmlns:a16="http://schemas.microsoft.com/office/drawing/2014/main" id="{241E8759-ADEE-47C4-A4F7-7BA1D5778A0C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" name="Google Shape;113;p15">
              <a:extLst>
                <a:ext uri="{FF2B5EF4-FFF2-40B4-BE49-F238E27FC236}">
                  <a16:creationId xmlns:a16="http://schemas.microsoft.com/office/drawing/2014/main" id="{95C58B75-EF29-4783-8B84-27B1790822B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B46CAF8-B185-4FF9-8462-85C9F9659EA5}"/>
              </a:ext>
            </a:extLst>
          </p:cNvPr>
          <p:cNvSpPr txBox="1"/>
          <p:nvPr/>
        </p:nvSpPr>
        <p:spPr>
          <a:xfrm>
            <a:off x="4543831" y="1994041"/>
            <a:ext cx="589837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i="1" dirty="0"/>
              <a:t>+ inject delays to trigger violations</a:t>
            </a:r>
            <a:endParaRPr lang="en-US" sz="3200" i="1" dirty="0">
              <a:cs typeface="Calibri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D526940-550E-4DEB-B32A-6D03AF1D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8" grpId="1" animBg="1"/>
      <p:bldP spid="13" grpId="0" animBg="1"/>
      <p:bldP spid="3" grpId="0"/>
      <p:bldP spid="11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5C6E72-696E-41C6-8433-686186350FD6}"/>
              </a:ext>
            </a:extLst>
          </p:cNvPr>
          <p:cNvCxnSpPr>
            <a:cxnSpLocks/>
          </p:cNvCxnSpPr>
          <p:nvPr/>
        </p:nvCxnSpPr>
        <p:spPr>
          <a:xfrm flipV="1">
            <a:off x="3111182" y="5878211"/>
            <a:ext cx="6674579" cy="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BECDA9E-4131-4DA2-9D70-77A977F316F7}"/>
              </a:ext>
            </a:extLst>
          </p:cNvPr>
          <p:cNvSpPr/>
          <p:nvPr/>
        </p:nvSpPr>
        <p:spPr>
          <a:xfrm>
            <a:off x="3298276" y="5567880"/>
            <a:ext cx="141882" cy="126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C8D6DE-0D5E-4BE1-85A2-578A3F3D84E0}"/>
              </a:ext>
            </a:extLst>
          </p:cNvPr>
          <p:cNvSpPr txBox="1"/>
          <p:nvPr/>
        </p:nvSpPr>
        <p:spPr>
          <a:xfrm rot="19954849">
            <a:off x="3715848" y="4729643"/>
            <a:ext cx="2246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[</a:t>
            </a:r>
            <a:r>
              <a:rPr lang="en-US" sz="2400" err="1"/>
              <a:t>DataCollider</a:t>
            </a:r>
            <a:r>
              <a:rPr lang="en-US" sz="2400"/>
              <a:t>, …]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6A0E8-0C0D-4C5C-98F6-661B62491F67}"/>
              </a:ext>
            </a:extLst>
          </p:cNvPr>
          <p:cNvSpPr txBox="1"/>
          <p:nvPr/>
        </p:nvSpPr>
        <p:spPr>
          <a:xfrm>
            <a:off x="4105408" y="5878211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Cost of identification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BC40DD-3F4E-40E1-AB8B-5F14D029EFF6}"/>
              </a:ext>
            </a:extLst>
          </p:cNvPr>
          <p:cNvSpPr txBox="1"/>
          <p:nvPr/>
        </p:nvSpPr>
        <p:spPr>
          <a:xfrm>
            <a:off x="2689264" y="5589703"/>
            <a:ext cx="30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7C1EBF-4BEC-4344-A3D5-8499C7930C7A}"/>
              </a:ext>
            </a:extLst>
          </p:cNvPr>
          <p:cNvSpPr txBox="1"/>
          <p:nvPr/>
        </p:nvSpPr>
        <p:spPr>
          <a:xfrm rot="20133610">
            <a:off x="3199319" y="4168104"/>
            <a:ext cx="327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/>
              <a:t>Every call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42106-B743-46AB-B869-E2D4D13B4EF9}"/>
              </a:ext>
            </a:extLst>
          </p:cNvPr>
          <p:cNvSpPr txBox="1"/>
          <p:nvPr/>
        </p:nvSpPr>
        <p:spPr>
          <a:xfrm rot="20133610">
            <a:off x="7257613" y="4291380"/>
            <a:ext cx="217559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/>
              <a:t>Every racing call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F6DCE3-462A-4C51-A76A-FB3A074EB189}"/>
              </a:ext>
            </a:extLst>
          </p:cNvPr>
          <p:cNvSpPr txBox="1"/>
          <p:nvPr/>
        </p:nvSpPr>
        <p:spPr>
          <a:xfrm rot="20150085">
            <a:off x="7516664" y="4729098"/>
            <a:ext cx="210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[</a:t>
            </a:r>
            <a:r>
              <a:rPr lang="en-US" sz="2400" err="1"/>
              <a:t>RaceFuzzer</a:t>
            </a:r>
            <a:r>
              <a:rPr lang="en-US" sz="2400"/>
              <a:t>, …]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A4EA50-1312-4D37-818C-99F7E8ED98D7}"/>
              </a:ext>
            </a:extLst>
          </p:cNvPr>
          <p:cNvSpPr/>
          <p:nvPr/>
        </p:nvSpPr>
        <p:spPr>
          <a:xfrm>
            <a:off x="6848595" y="5497618"/>
            <a:ext cx="141882" cy="126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4B00F4-475F-45F7-AD9E-F4F54C7404CD}"/>
              </a:ext>
            </a:extLst>
          </p:cNvPr>
          <p:cNvCxnSpPr>
            <a:cxnSpLocks/>
          </p:cNvCxnSpPr>
          <p:nvPr/>
        </p:nvCxnSpPr>
        <p:spPr>
          <a:xfrm flipV="1">
            <a:off x="3111181" y="2595754"/>
            <a:ext cx="0" cy="3282457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4A9DE5-8E8C-4D8D-813E-B2FE42A76EE9}"/>
              </a:ext>
            </a:extLst>
          </p:cNvPr>
          <p:cNvSpPr txBox="1"/>
          <p:nvPr/>
        </p:nvSpPr>
        <p:spPr>
          <a:xfrm rot="16200000">
            <a:off x="1391153" y="3820018"/>
            <a:ext cx="259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Cost of delay</a:t>
            </a:r>
          </a:p>
        </p:txBody>
      </p:sp>
      <p:pic>
        <p:nvPicPr>
          <p:cNvPr id="16" name="Picture 6" descr="Image result for human integration icon">
            <a:extLst>
              <a:ext uri="{FF2B5EF4-FFF2-40B4-BE49-F238E27FC236}">
                <a16:creationId xmlns:a16="http://schemas.microsoft.com/office/drawing/2014/main" id="{31952665-1C20-4353-912F-1023447B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019" y="1418053"/>
            <a:ext cx="965730" cy="9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EA6BE65-60F4-40DF-A21E-7CB18E6461B8}"/>
              </a:ext>
            </a:extLst>
          </p:cNvPr>
          <p:cNvGrpSpPr/>
          <p:nvPr/>
        </p:nvGrpSpPr>
        <p:grpSpPr>
          <a:xfrm>
            <a:off x="6749435" y="2542036"/>
            <a:ext cx="3172021" cy="1563733"/>
            <a:chOff x="6749435" y="2542036"/>
            <a:chExt cx="3172021" cy="1563733"/>
          </a:xfrm>
        </p:grpSpPr>
        <p:pic>
          <p:nvPicPr>
            <p:cNvPr id="31" name="Picture 2" descr="Image result for graph theory icon">
              <a:extLst>
                <a:ext uri="{FF2B5EF4-FFF2-40B4-BE49-F238E27FC236}">
                  <a16:creationId xmlns:a16="http://schemas.microsoft.com/office/drawing/2014/main" id="{3C5A2090-B925-45CF-9E43-4CD00305E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672" y="3018470"/>
              <a:ext cx="1231585" cy="108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01A5F3-53DD-4649-B7CD-80182A59BE2B}"/>
                </a:ext>
              </a:extLst>
            </p:cNvPr>
            <p:cNvSpPr txBox="1"/>
            <p:nvPr/>
          </p:nvSpPr>
          <p:spPr>
            <a:xfrm>
              <a:off x="6749435" y="2542036"/>
              <a:ext cx="3172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Happen-Before analysis</a:t>
              </a:r>
            </a:p>
          </p:txBody>
        </p:sp>
      </p:grpSp>
      <p:pic>
        <p:nvPicPr>
          <p:cNvPr id="33" name="Picture 6" descr="Image result for snail icon">
            <a:extLst>
              <a:ext uri="{FF2B5EF4-FFF2-40B4-BE49-F238E27FC236}">
                <a16:creationId xmlns:a16="http://schemas.microsoft.com/office/drawing/2014/main" id="{AFE9407D-4046-43A0-A8C8-4148BF3E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663" y="377090"/>
            <a:ext cx="958086" cy="9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2B030424-AE19-466C-9EB5-FB39A3BADF16}"/>
              </a:ext>
            </a:extLst>
          </p:cNvPr>
          <p:cNvSpPr txBox="1">
            <a:spLocks/>
          </p:cNvSpPr>
          <p:nvPr/>
        </p:nvSpPr>
        <p:spPr>
          <a:xfrm>
            <a:off x="2450319" y="515297"/>
            <a:ext cx="7743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+mn-lt"/>
              </a:rPr>
              <a:t>What are potential unsafe calls?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F8887C-DFDE-4CCA-915E-7F94034C5B72}"/>
              </a:ext>
            </a:extLst>
          </p:cNvPr>
          <p:cNvGrpSpPr/>
          <p:nvPr/>
        </p:nvGrpSpPr>
        <p:grpSpPr>
          <a:xfrm>
            <a:off x="3646714" y="3189514"/>
            <a:ext cx="1172642" cy="1161708"/>
            <a:chOff x="3646714" y="3189514"/>
            <a:chExt cx="1172642" cy="1161708"/>
          </a:xfrm>
        </p:grpSpPr>
        <p:sp>
          <p:nvSpPr>
            <p:cNvPr id="2" name="Rectangle: Folded Corner 1">
              <a:extLst>
                <a:ext uri="{FF2B5EF4-FFF2-40B4-BE49-F238E27FC236}">
                  <a16:creationId xmlns:a16="http://schemas.microsoft.com/office/drawing/2014/main" id="{FE94DA53-F8C6-4D9E-A226-002FDD9D4C55}"/>
                </a:ext>
              </a:extLst>
            </p:cNvPr>
            <p:cNvSpPr/>
            <p:nvPr/>
          </p:nvSpPr>
          <p:spPr>
            <a:xfrm>
              <a:off x="3646714" y="3189514"/>
              <a:ext cx="914400" cy="914400"/>
            </a:xfrm>
            <a:prstGeom prst="foldedCorne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6F7B50A5-DCE2-411A-BCAE-B514A47A1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9013" y="3229993"/>
              <a:ext cx="1110343" cy="112122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35584C-5B52-48A8-8772-54D7A6BFD0DF}"/>
              </a:ext>
            </a:extLst>
          </p:cNvPr>
          <p:cNvGrpSpPr/>
          <p:nvPr/>
        </p:nvGrpSpPr>
        <p:grpSpPr>
          <a:xfrm>
            <a:off x="9433116" y="2980560"/>
            <a:ext cx="1477165" cy="1002259"/>
            <a:chOff x="1025974" y="2865651"/>
            <a:chExt cx="3243116" cy="164086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70ACEDE-24C8-4695-8D01-6F5DA79A6609}"/>
                </a:ext>
              </a:extLst>
            </p:cNvPr>
            <p:cNvSpPr txBox="1"/>
            <p:nvPr/>
          </p:nvSpPr>
          <p:spPr>
            <a:xfrm rot="20609201">
              <a:off x="1047793" y="2865651"/>
              <a:ext cx="2552419" cy="31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err="1">
                  <a:latin typeface="Consolas" panose="020B0609020204030204" pitchFamily="49" charset="0"/>
                </a:rPr>
                <a:t>lock.Lock</a:t>
              </a:r>
              <a:r>
                <a:rPr lang="en-US" sz="1100">
                  <a:latin typeface="Consolas" panose="020B0609020204030204" pitchFamily="49" charset="0"/>
                </a:rPr>
                <a:t>()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E8BF14-B39B-4083-85C7-CEA40D176F8C}"/>
                </a:ext>
              </a:extLst>
            </p:cNvPr>
            <p:cNvSpPr txBox="1"/>
            <p:nvPr/>
          </p:nvSpPr>
          <p:spPr>
            <a:xfrm rot="452848">
              <a:off x="1025974" y="3653099"/>
              <a:ext cx="2596054" cy="31706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100" err="1">
                  <a:latin typeface="Consolas" panose="020B0609020204030204" pitchFamily="49" charset="0"/>
                </a:rPr>
                <a:t>Obj.signal</a:t>
              </a:r>
              <a:r>
                <a:rPr lang="en-US" sz="1100">
                  <a:latin typeface="Consolas" panose="020B0609020204030204" pitchFamily="49" charset="0"/>
                </a:rPr>
                <a:t>()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DAE0B0-0B57-4D45-AB5F-D55188A4D977}"/>
                </a:ext>
              </a:extLst>
            </p:cNvPr>
            <p:cNvSpPr txBox="1"/>
            <p:nvPr/>
          </p:nvSpPr>
          <p:spPr>
            <a:xfrm rot="452848">
              <a:off x="2126566" y="3250707"/>
              <a:ext cx="2142524" cy="4282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100" err="1">
                  <a:latin typeface="Consolas" panose="020B0609020204030204" pitchFamily="49" charset="0"/>
                </a:rPr>
                <a:t>Obj.wait</a:t>
              </a:r>
              <a:r>
                <a:rPr lang="en-US" sz="1100">
                  <a:latin typeface="Consolas" panose="020B0609020204030204" pitchFamily="49" charset="0"/>
                </a:rPr>
                <a:t>()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6C9B0E-B229-4AE2-9ACA-221A02487780}"/>
                </a:ext>
              </a:extLst>
            </p:cNvPr>
            <p:cNvSpPr txBox="1"/>
            <p:nvPr/>
          </p:nvSpPr>
          <p:spPr>
            <a:xfrm rot="21201283">
              <a:off x="1345377" y="4078214"/>
              <a:ext cx="2923338" cy="4282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100" err="1">
                  <a:latin typeface="Consolas" panose="020B0609020204030204" pitchFamily="49" charset="0"/>
                </a:rPr>
                <a:t>monitor.exit</a:t>
              </a:r>
              <a:r>
                <a:rPr lang="en-US" sz="1100">
                  <a:latin typeface="Consolas" panose="020B0609020204030204" pitchFamily="49" charset="0"/>
                </a:rPr>
                <a:t>()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BD2AF3-DBE4-416C-B5EC-FF7CC96DE16A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44" name="Google Shape;112;p15">
              <a:extLst>
                <a:ext uri="{FF2B5EF4-FFF2-40B4-BE49-F238E27FC236}">
                  <a16:creationId xmlns:a16="http://schemas.microsoft.com/office/drawing/2014/main" id="{3DC85304-1501-400B-A3B7-6881A572256F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" name="Google Shape;113;p15">
              <a:extLst>
                <a:ext uri="{FF2B5EF4-FFF2-40B4-BE49-F238E27FC236}">
                  <a16:creationId xmlns:a16="http://schemas.microsoft.com/office/drawing/2014/main" id="{E413E1F9-7979-4C69-9F7C-148E15B5385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2D4FD-64A7-428D-BDF0-112A9478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0378 -0.325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627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4.58333E-6 -0.283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0182 -0.286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432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  <p:bldP spid="22" grpId="1"/>
      <p:bldP spid="25" grpId="0"/>
      <p:bldP spid="25" grpId="1"/>
      <p:bldP spid="26" grpId="0"/>
      <p:bldP spid="27" grpId="0"/>
      <p:bldP spid="28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5C6E72-696E-41C6-8433-686186350FD6}"/>
              </a:ext>
            </a:extLst>
          </p:cNvPr>
          <p:cNvCxnSpPr>
            <a:cxnSpLocks/>
          </p:cNvCxnSpPr>
          <p:nvPr/>
        </p:nvCxnSpPr>
        <p:spPr>
          <a:xfrm flipV="1">
            <a:off x="3111182" y="5878211"/>
            <a:ext cx="6674579" cy="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BECDA9E-4131-4DA2-9D70-77A977F316F7}"/>
              </a:ext>
            </a:extLst>
          </p:cNvPr>
          <p:cNvSpPr/>
          <p:nvPr/>
        </p:nvSpPr>
        <p:spPr>
          <a:xfrm>
            <a:off x="3324202" y="3360679"/>
            <a:ext cx="141882" cy="126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C8D6DE-0D5E-4BE1-85A2-578A3F3D84E0}"/>
              </a:ext>
            </a:extLst>
          </p:cNvPr>
          <p:cNvSpPr txBox="1"/>
          <p:nvPr/>
        </p:nvSpPr>
        <p:spPr>
          <a:xfrm rot="20150085">
            <a:off x="3675163" y="2551269"/>
            <a:ext cx="2246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[</a:t>
            </a:r>
            <a:r>
              <a:rPr lang="en-US" sz="2400" err="1"/>
              <a:t>DataCollider</a:t>
            </a:r>
            <a:r>
              <a:rPr lang="en-US" sz="2400"/>
              <a:t>, …]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76A0E8-0C0D-4C5C-98F6-661B62491F67}"/>
              </a:ext>
            </a:extLst>
          </p:cNvPr>
          <p:cNvSpPr txBox="1"/>
          <p:nvPr/>
        </p:nvSpPr>
        <p:spPr>
          <a:xfrm>
            <a:off x="4105408" y="5878211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Cost of identification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BC40DD-3F4E-40E1-AB8B-5F14D029EFF6}"/>
              </a:ext>
            </a:extLst>
          </p:cNvPr>
          <p:cNvSpPr txBox="1"/>
          <p:nvPr/>
        </p:nvSpPr>
        <p:spPr>
          <a:xfrm>
            <a:off x="2689264" y="5589703"/>
            <a:ext cx="30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7C1EBF-4BEC-4344-A3D5-8499C7930C7A}"/>
              </a:ext>
            </a:extLst>
          </p:cNvPr>
          <p:cNvSpPr txBox="1"/>
          <p:nvPr/>
        </p:nvSpPr>
        <p:spPr>
          <a:xfrm rot="20133610">
            <a:off x="3225245" y="1960903"/>
            <a:ext cx="327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/>
              <a:t>Every call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42106-B743-46AB-B869-E2D4D13B4EF9}"/>
              </a:ext>
            </a:extLst>
          </p:cNvPr>
          <p:cNvSpPr txBox="1"/>
          <p:nvPr/>
        </p:nvSpPr>
        <p:spPr>
          <a:xfrm rot="20133610">
            <a:off x="7239617" y="4247852"/>
            <a:ext cx="217559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/>
              <a:t>Every racing call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F6DCE3-462A-4C51-A76A-FB3A074EB189}"/>
              </a:ext>
            </a:extLst>
          </p:cNvPr>
          <p:cNvSpPr txBox="1"/>
          <p:nvPr/>
        </p:nvSpPr>
        <p:spPr>
          <a:xfrm rot="20150085">
            <a:off x="7859336" y="4608581"/>
            <a:ext cx="210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[</a:t>
            </a:r>
            <a:r>
              <a:rPr lang="en-US" sz="2400" err="1"/>
              <a:t>RaceFuzzer</a:t>
            </a:r>
            <a:r>
              <a:rPr lang="en-US" sz="2400"/>
              <a:t>, …]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A4EA50-1312-4D37-818C-99F7E8ED98D7}"/>
              </a:ext>
            </a:extLst>
          </p:cNvPr>
          <p:cNvSpPr/>
          <p:nvPr/>
        </p:nvSpPr>
        <p:spPr>
          <a:xfrm>
            <a:off x="6848595" y="5497618"/>
            <a:ext cx="141882" cy="126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4B00F4-475F-45F7-AD9E-F4F54C7404CD}"/>
              </a:ext>
            </a:extLst>
          </p:cNvPr>
          <p:cNvCxnSpPr>
            <a:cxnSpLocks/>
          </p:cNvCxnSpPr>
          <p:nvPr/>
        </p:nvCxnSpPr>
        <p:spPr>
          <a:xfrm flipV="1">
            <a:off x="3111181" y="2595754"/>
            <a:ext cx="0" cy="3282457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4A9DE5-8E8C-4D8D-813E-B2FE42A76EE9}"/>
              </a:ext>
            </a:extLst>
          </p:cNvPr>
          <p:cNvSpPr txBox="1"/>
          <p:nvPr/>
        </p:nvSpPr>
        <p:spPr>
          <a:xfrm rot="16200000">
            <a:off x="1391153" y="3820018"/>
            <a:ext cx="259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Cost of delay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3536EE-A335-48AC-AF89-E4DE6340B9FE}"/>
              </a:ext>
            </a:extLst>
          </p:cNvPr>
          <p:cNvGrpSpPr/>
          <p:nvPr/>
        </p:nvGrpSpPr>
        <p:grpSpPr>
          <a:xfrm>
            <a:off x="4157056" y="4381217"/>
            <a:ext cx="1794952" cy="672213"/>
            <a:chOff x="4195697" y="3274037"/>
            <a:chExt cx="1794952" cy="6722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04F5FE0-AD3A-452E-9F45-092312C4C795}"/>
                </a:ext>
              </a:extLst>
            </p:cNvPr>
            <p:cNvSpPr/>
            <p:nvPr/>
          </p:nvSpPr>
          <p:spPr>
            <a:xfrm>
              <a:off x="4195697" y="3820144"/>
              <a:ext cx="141882" cy="12610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2B0B4E-1325-4BAC-82B9-CA632973CB96}"/>
                </a:ext>
              </a:extLst>
            </p:cNvPr>
            <p:cNvSpPr txBox="1"/>
            <p:nvPr/>
          </p:nvSpPr>
          <p:spPr>
            <a:xfrm rot="20167862">
              <a:off x="4830331" y="3274037"/>
              <a:ext cx="11603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TSVD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1BBFB24-1256-4BA2-A711-7B1056F969FF}"/>
              </a:ext>
            </a:extLst>
          </p:cNvPr>
          <p:cNvSpPr txBox="1"/>
          <p:nvPr/>
        </p:nvSpPr>
        <p:spPr>
          <a:xfrm rot="20133610">
            <a:off x="4417771" y="3618993"/>
            <a:ext cx="297357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/>
              <a:t>Every </a:t>
            </a:r>
            <a:r>
              <a:rPr lang="en-US" sz="2400">
                <a:solidFill>
                  <a:srgbClr val="FF0000"/>
                </a:solidFill>
              </a:rPr>
              <a:t>likely</a:t>
            </a:r>
            <a:r>
              <a:rPr lang="en-US" sz="2400"/>
              <a:t> racing call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413D0-A408-43C4-AF09-B1C2365E4476}"/>
              </a:ext>
            </a:extLst>
          </p:cNvPr>
          <p:cNvCxnSpPr>
            <a:cxnSpLocks/>
          </p:cNvCxnSpPr>
          <p:nvPr/>
        </p:nvCxnSpPr>
        <p:spPr>
          <a:xfrm>
            <a:off x="3807162" y="3583359"/>
            <a:ext cx="0" cy="103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8C71DEF-48D3-41F4-A2CD-478380858D8B}"/>
              </a:ext>
            </a:extLst>
          </p:cNvPr>
          <p:cNvCxnSpPr>
            <a:cxnSpLocks/>
          </p:cNvCxnSpPr>
          <p:nvPr/>
        </p:nvCxnSpPr>
        <p:spPr>
          <a:xfrm flipH="1">
            <a:off x="5190485" y="5286464"/>
            <a:ext cx="90551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Image result for human integration icon">
            <a:extLst>
              <a:ext uri="{FF2B5EF4-FFF2-40B4-BE49-F238E27FC236}">
                <a16:creationId xmlns:a16="http://schemas.microsoft.com/office/drawing/2014/main" id="{65B6C08F-AA56-4EAE-A6EE-F9506BA9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270" y="1452072"/>
            <a:ext cx="965730" cy="9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 result for snail icon">
            <a:extLst>
              <a:ext uri="{FF2B5EF4-FFF2-40B4-BE49-F238E27FC236}">
                <a16:creationId xmlns:a16="http://schemas.microsoft.com/office/drawing/2014/main" id="{BB380685-A155-440F-96C8-DD82398F0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914" y="411109"/>
            <a:ext cx="958086" cy="9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F39B435-9D02-4539-B2D3-01F74E701090}"/>
              </a:ext>
            </a:extLst>
          </p:cNvPr>
          <p:cNvSpPr txBox="1">
            <a:spLocks/>
          </p:cNvSpPr>
          <p:nvPr/>
        </p:nvSpPr>
        <p:spPr>
          <a:xfrm>
            <a:off x="2450319" y="515297"/>
            <a:ext cx="7743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+mn-lt"/>
              </a:rPr>
              <a:t>What are potential unsafe calls?</a:t>
            </a:r>
          </a:p>
        </p:txBody>
      </p:sp>
      <p:pic>
        <p:nvPicPr>
          <p:cNvPr id="2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C721453-DFE0-48CF-886B-F0A1342DD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">
            <a:off x="3086100" y="1709057"/>
            <a:ext cx="2743200" cy="27432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FE278D-0067-49A0-A14B-470D31A232BE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40" name="Google Shape;112;p15">
              <a:extLst>
                <a:ext uri="{FF2B5EF4-FFF2-40B4-BE49-F238E27FC236}">
                  <a16:creationId xmlns:a16="http://schemas.microsoft.com/office/drawing/2014/main" id="{F3954A34-5EF7-41B5-B411-D1C71E4D34F8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" name="Google Shape;113;p15">
              <a:extLst>
                <a:ext uri="{FF2B5EF4-FFF2-40B4-BE49-F238E27FC236}">
                  <a16:creationId xmlns:a16="http://schemas.microsoft.com/office/drawing/2014/main" id="{6384F607-3CAB-47F7-8A45-C433FFAF88D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C14AF-B473-4428-87E6-8366748A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C2AFE35-B932-499E-840E-574B1F41397A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+mn-lt"/>
              </a:rPr>
              <a:t>Racing Calls</a:t>
            </a:r>
            <a:endParaRPr lang="en-US">
              <a:latin typeface="+mn-lt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90CEA3-EF86-43FA-A187-6D42CD84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981" y="2636462"/>
            <a:ext cx="9982201" cy="21541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Two conflict methods</a:t>
            </a:r>
            <a:endParaRPr lang="en-US"/>
          </a:p>
          <a:p>
            <a:r>
              <a:rPr lang="en-US"/>
              <a:t>Called from different threads</a:t>
            </a:r>
            <a:endParaRPr lang="en-US">
              <a:cs typeface="Calibri"/>
            </a:endParaRPr>
          </a:p>
          <a:p>
            <a:r>
              <a:rPr lang="en-US"/>
              <a:t>Accessing the same object</a:t>
            </a:r>
            <a:endParaRPr lang="en-US">
              <a:solidFill>
                <a:srgbClr val="C55A11"/>
              </a:solidFill>
            </a:endParaRP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having concurrent logical timestamps</a:t>
            </a:r>
            <a:endParaRPr lang="en-US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C71518-F043-4C26-9A13-EEE7F1B82ACA}"/>
              </a:ext>
            </a:extLst>
          </p:cNvPr>
          <p:cNvCxnSpPr>
            <a:cxnSpLocks/>
          </p:cNvCxnSpPr>
          <p:nvPr/>
        </p:nvCxnSpPr>
        <p:spPr>
          <a:xfrm flipV="1">
            <a:off x="3181260" y="4311564"/>
            <a:ext cx="2509312" cy="22059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9AAA15-35DF-4B9B-ACF9-1FD4BA34B276}"/>
              </a:ext>
            </a:extLst>
          </p:cNvPr>
          <p:cNvSpPr txBox="1"/>
          <p:nvPr/>
        </p:nvSpPr>
        <p:spPr>
          <a:xfrm>
            <a:off x="7098354" y="3656296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thread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8AEB3-2C01-49AA-83A7-7FA1EF91EA55}"/>
              </a:ext>
            </a:extLst>
          </p:cNvPr>
          <p:cNvSpPr txBox="1"/>
          <p:nvPr/>
        </p:nvSpPr>
        <p:spPr>
          <a:xfrm>
            <a:off x="9510144" y="3645783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thread 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E7474B-37A8-4584-9279-409B86E5E0E0}"/>
              </a:ext>
            </a:extLst>
          </p:cNvPr>
          <p:cNvCxnSpPr>
            <a:cxnSpLocks/>
          </p:cNvCxnSpPr>
          <p:nvPr/>
        </p:nvCxnSpPr>
        <p:spPr>
          <a:xfrm>
            <a:off x="7720035" y="2499983"/>
            <a:ext cx="0" cy="1145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44CBBE-9116-441E-B07A-E23D6CEBD01A}"/>
              </a:ext>
            </a:extLst>
          </p:cNvPr>
          <p:cNvCxnSpPr>
            <a:cxnSpLocks/>
          </p:cNvCxnSpPr>
          <p:nvPr/>
        </p:nvCxnSpPr>
        <p:spPr>
          <a:xfrm>
            <a:off x="10158719" y="2499983"/>
            <a:ext cx="0" cy="1145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3E7652-E86A-4464-840B-504868E4EEC4}"/>
              </a:ext>
            </a:extLst>
          </p:cNvPr>
          <p:cNvSpPr/>
          <p:nvPr/>
        </p:nvSpPr>
        <p:spPr>
          <a:xfrm>
            <a:off x="6732998" y="2860653"/>
            <a:ext cx="1974073" cy="4059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>
                <a:solidFill>
                  <a:sysClr val="windowText" lastClr="000000"/>
                </a:solidFill>
                <a:latin typeface="Consolas" panose="020B0609020204030204" pitchFamily="49" charset="0"/>
              </a:rPr>
              <a:t>(y)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023C0C4-3CA8-4A48-9D0E-00836B9A7D3A}"/>
              </a:ext>
            </a:extLst>
          </p:cNvPr>
          <p:cNvSpPr/>
          <p:nvPr/>
        </p:nvSpPr>
        <p:spPr>
          <a:xfrm>
            <a:off x="9171682" y="2879121"/>
            <a:ext cx="1974073" cy="3875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>
                <a:solidFill>
                  <a:sysClr val="windowText" lastClr="000000"/>
                </a:solidFill>
                <a:latin typeface="Consolas" panose="020B0609020204030204" pitchFamily="49" charset="0"/>
              </a:rPr>
              <a:t>(z)</a:t>
            </a:r>
          </a:p>
        </p:txBody>
      </p:sp>
      <p:pic>
        <p:nvPicPr>
          <p:cNvPr id="2" name="Picture 6" descr="Image result for human integration icon">
            <a:extLst>
              <a:ext uri="{FF2B5EF4-FFF2-40B4-BE49-F238E27FC236}">
                <a16:creationId xmlns:a16="http://schemas.microsoft.com/office/drawing/2014/main" id="{59F3589F-8793-4B20-9668-14E95D99D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270" y="1418053"/>
            <a:ext cx="965730" cy="9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snail icon">
            <a:extLst>
              <a:ext uri="{FF2B5EF4-FFF2-40B4-BE49-F238E27FC236}">
                <a16:creationId xmlns:a16="http://schemas.microsoft.com/office/drawing/2014/main" id="{F378AAD2-58CC-43EE-8968-B538548A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914" y="377090"/>
            <a:ext cx="958086" cy="9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D97EA-5CD6-44CE-B19E-139AC2752249}"/>
              </a:ext>
            </a:extLst>
          </p:cNvPr>
          <p:cNvSpPr txBox="1"/>
          <p:nvPr/>
        </p:nvSpPr>
        <p:spPr>
          <a:xfrm>
            <a:off x="3352800" y="736143"/>
            <a:ext cx="143691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>
                <a:solidFill>
                  <a:srgbClr val="FF0000"/>
                </a:solidFill>
              </a:rPr>
              <a:t>likely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DFB50-6896-4C17-8EC1-30D113418371}"/>
              </a:ext>
            </a:extLst>
          </p:cNvPr>
          <p:cNvSpPr txBox="1"/>
          <p:nvPr/>
        </p:nvSpPr>
        <p:spPr>
          <a:xfrm>
            <a:off x="3066392" y="4730794"/>
            <a:ext cx="2624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close-by physical</a:t>
            </a:r>
            <a:endParaRPr lang="en-US" sz="2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3A5BF5-F344-4A17-B1B7-90F73DD54FEC}"/>
              </a:ext>
            </a:extLst>
          </p:cNvPr>
          <p:cNvGrpSpPr/>
          <p:nvPr/>
        </p:nvGrpSpPr>
        <p:grpSpPr>
          <a:xfrm>
            <a:off x="8054428" y="4311564"/>
            <a:ext cx="1477165" cy="1002259"/>
            <a:chOff x="1025974" y="2865651"/>
            <a:chExt cx="3243116" cy="16408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04A1D3-DC57-4E20-A820-762E6BE74C64}"/>
                </a:ext>
              </a:extLst>
            </p:cNvPr>
            <p:cNvSpPr txBox="1"/>
            <p:nvPr/>
          </p:nvSpPr>
          <p:spPr>
            <a:xfrm rot="20609201">
              <a:off x="1047793" y="2865651"/>
              <a:ext cx="2552419" cy="31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err="1">
                  <a:latin typeface="Consolas" panose="020B0609020204030204" pitchFamily="49" charset="0"/>
                </a:rPr>
                <a:t>lock.Lock</a:t>
              </a:r>
              <a:r>
                <a:rPr lang="en-US" sz="1100">
                  <a:latin typeface="Consolas" panose="020B0609020204030204" pitchFamily="49" charset="0"/>
                </a:rPr>
                <a:t>()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7D2B21-5F86-40BC-BB56-39E80C3CBD5C}"/>
                </a:ext>
              </a:extLst>
            </p:cNvPr>
            <p:cNvSpPr txBox="1"/>
            <p:nvPr/>
          </p:nvSpPr>
          <p:spPr>
            <a:xfrm rot="452848">
              <a:off x="1025974" y="3653099"/>
              <a:ext cx="2596054" cy="31706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100" err="1">
                  <a:latin typeface="Consolas" panose="020B0609020204030204" pitchFamily="49" charset="0"/>
                </a:rPr>
                <a:t>Obj.signal</a:t>
              </a:r>
              <a:r>
                <a:rPr lang="en-US" sz="1100">
                  <a:latin typeface="Consolas" panose="020B0609020204030204" pitchFamily="49" charset="0"/>
                </a:rPr>
                <a:t>()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95A270-260F-4D40-96E8-C1E79E56ABB5}"/>
                </a:ext>
              </a:extLst>
            </p:cNvPr>
            <p:cNvSpPr txBox="1"/>
            <p:nvPr/>
          </p:nvSpPr>
          <p:spPr>
            <a:xfrm rot="452848">
              <a:off x="2126566" y="3250707"/>
              <a:ext cx="2142524" cy="4282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100" err="1">
                  <a:latin typeface="Consolas" panose="020B0609020204030204" pitchFamily="49" charset="0"/>
                </a:rPr>
                <a:t>Obj.wait</a:t>
              </a:r>
              <a:r>
                <a:rPr lang="en-US" sz="1100">
                  <a:latin typeface="Consolas" panose="020B0609020204030204" pitchFamily="49" charset="0"/>
                </a:rPr>
                <a:t>()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DCEF49-829F-487B-B446-A1C8543FDA8C}"/>
                </a:ext>
              </a:extLst>
            </p:cNvPr>
            <p:cNvSpPr txBox="1"/>
            <p:nvPr/>
          </p:nvSpPr>
          <p:spPr>
            <a:xfrm rot="21201283">
              <a:off x="1345377" y="4078214"/>
              <a:ext cx="2923338" cy="4282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1100" err="1">
                  <a:latin typeface="Consolas" panose="020B0609020204030204" pitchFamily="49" charset="0"/>
                </a:rPr>
                <a:t>monitor.exit</a:t>
              </a:r>
              <a:r>
                <a:rPr lang="en-US" sz="1100">
                  <a:latin typeface="Consolas" panose="020B0609020204030204" pitchFamily="49" charset="0"/>
                </a:rPr>
                <a:t>()</a:t>
              </a:r>
            </a:p>
          </p:txBody>
        </p:sp>
      </p:grp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D11F34ED-9520-4E44-A1BC-F5EFCAEA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r="25763"/>
          <a:stretch/>
        </p:blipFill>
        <p:spPr bwMode="auto">
          <a:xfrm>
            <a:off x="6062657" y="4790607"/>
            <a:ext cx="923326" cy="19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DF8C9DA-83A4-4A3B-87A2-544B5D049F51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33" name="Google Shape;112;p15">
              <a:extLst>
                <a:ext uri="{FF2B5EF4-FFF2-40B4-BE49-F238E27FC236}">
                  <a16:creationId xmlns:a16="http://schemas.microsoft.com/office/drawing/2014/main" id="{D5642FEE-0449-468A-AB68-00B369DC1CDD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" name="Google Shape;113;p15">
              <a:extLst>
                <a:ext uri="{FF2B5EF4-FFF2-40B4-BE49-F238E27FC236}">
                  <a16:creationId xmlns:a16="http://schemas.microsoft.com/office/drawing/2014/main" id="{D5C7AC06-5B4A-47F4-88E1-AD58487A4DB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Picture 2" descr="Image result for graph theory icon">
            <a:extLst>
              <a:ext uri="{FF2B5EF4-FFF2-40B4-BE49-F238E27FC236}">
                <a16:creationId xmlns:a16="http://schemas.microsoft.com/office/drawing/2014/main" id="{BDAF5219-0EC1-436B-9A36-5C1DD9C1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53" y="4279912"/>
            <a:ext cx="1231585" cy="108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B4D17-687C-498C-9EE9-6A1897A3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3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3459EA-2A5C-432F-B637-8DEDEE1F2C96}"/>
              </a:ext>
            </a:extLst>
          </p:cNvPr>
          <p:cNvCxnSpPr>
            <a:cxnSpLocks/>
          </p:cNvCxnSpPr>
          <p:nvPr/>
        </p:nvCxnSpPr>
        <p:spPr>
          <a:xfrm>
            <a:off x="4878649" y="1857156"/>
            <a:ext cx="0" cy="40913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10">
            <a:extLst>
              <a:ext uri="{FF2B5EF4-FFF2-40B4-BE49-F238E27FC236}">
                <a16:creationId xmlns:a16="http://schemas.microsoft.com/office/drawing/2014/main" id="{B407E6A7-60C8-4E5A-B562-1657149DABCE}"/>
              </a:ext>
            </a:extLst>
          </p:cNvPr>
          <p:cNvSpPr/>
          <p:nvPr/>
        </p:nvSpPr>
        <p:spPr>
          <a:xfrm>
            <a:off x="4013200" y="4402667"/>
            <a:ext cx="1744133" cy="3960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C15628D-0938-4ED4-A021-0520BF2D95D7}"/>
              </a:ext>
            </a:extLst>
          </p:cNvPr>
          <p:cNvSpPr/>
          <p:nvPr/>
        </p:nvSpPr>
        <p:spPr>
          <a:xfrm>
            <a:off x="3898058" y="4403287"/>
            <a:ext cx="2011676" cy="14753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D8C356-B620-4CB9-99A6-4FD2ACCE247D}"/>
              </a:ext>
            </a:extLst>
          </p:cNvPr>
          <p:cNvSpPr/>
          <p:nvPr/>
        </p:nvSpPr>
        <p:spPr>
          <a:xfrm>
            <a:off x="3996267" y="2271971"/>
            <a:ext cx="4305782" cy="1030030"/>
          </a:xfrm>
          <a:prstGeom prst="rect">
            <a:avLst/>
          </a:prstGeom>
          <a:solidFill>
            <a:schemeClr val="tx1">
              <a:lumMod val="95000"/>
              <a:lumOff val="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F5A1E2-09F7-4CC4-874F-728884508377}"/>
              </a:ext>
            </a:extLst>
          </p:cNvPr>
          <p:cNvSpPr txBox="1">
            <a:spLocks/>
          </p:cNvSpPr>
          <p:nvPr/>
        </p:nvSpPr>
        <p:spPr>
          <a:xfrm>
            <a:off x="838200" y="5315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</a:rPr>
              <a:t>Identify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likely</a:t>
            </a:r>
            <a:r>
              <a:rPr lang="en-US" dirty="0">
                <a:latin typeface="+mn-lt"/>
              </a:rPr>
              <a:t> race calls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523D9-B2A8-4BF7-A1E2-AB6A1BF0B9F8}"/>
              </a:ext>
            </a:extLst>
          </p:cNvPr>
          <p:cNvSpPr txBox="1"/>
          <p:nvPr/>
        </p:nvSpPr>
        <p:spPr>
          <a:xfrm>
            <a:off x="4256968" y="6382357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3AE7C-A7D0-4448-966E-F15C89311C0A}"/>
              </a:ext>
            </a:extLst>
          </p:cNvPr>
          <p:cNvSpPr txBox="1"/>
          <p:nvPr/>
        </p:nvSpPr>
        <p:spPr>
          <a:xfrm>
            <a:off x="6668758" y="6371844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 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F2CD8-2180-4021-948B-CD77525B62A8}"/>
              </a:ext>
            </a:extLst>
          </p:cNvPr>
          <p:cNvCxnSpPr>
            <a:cxnSpLocks/>
          </p:cNvCxnSpPr>
          <p:nvPr/>
        </p:nvCxnSpPr>
        <p:spPr>
          <a:xfrm>
            <a:off x="7317333" y="1857156"/>
            <a:ext cx="0" cy="40913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07E6A7-60C8-4E5A-B562-1657149DABCE}"/>
              </a:ext>
            </a:extLst>
          </p:cNvPr>
          <p:cNvSpPr/>
          <p:nvPr/>
        </p:nvSpPr>
        <p:spPr>
          <a:xfrm>
            <a:off x="3921349" y="2309974"/>
            <a:ext cx="1906637" cy="3720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(x)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23CB94-5B12-4C4D-92F7-55A39F62F0C6}"/>
              </a:ext>
            </a:extLst>
          </p:cNvPr>
          <p:cNvSpPr/>
          <p:nvPr/>
        </p:nvSpPr>
        <p:spPr>
          <a:xfrm>
            <a:off x="6378102" y="3310537"/>
            <a:ext cx="1890079" cy="4408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(y)</a:t>
            </a:r>
          </a:p>
        </p:txBody>
      </p:sp>
      <p:graphicFrame>
        <p:nvGraphicFramePr>
          <p:cNvPr id="19" name="Table 26">
            <a:extLst>
              <a:ext uri="{FF2B5EF4-FFF2-40B4-BE49-F238E27FC236}">
                <a16:creationId xmlns:a16="http://schemas.microsoft.com/office/drawing/2014/main" id="{BBC44C9F-CBA3-4BC0-9BD9-5AC84DA1BE58}"/>
              </a:ext>
            </a:extLst>
          </p:cNvPr>
          <p:cNvGraphicFramePr>
            <a:graphicFrameLocks noGrp="1"/>
          </p:cNvGraphicFramePr>
          <p:nvPr/>
        </p:nvGraphicFramePr>
        <p:xfrm>
          <a:off x="321599" y="3685621"/>
          <a:ext cx="304262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11">
                  <a:extLst>
                    <a:ext uri="{9D8B030D-6E8A-4147-A177-3AD203B41FA5}">
                      <a16:colId xmlns:a16="http://schemas.microsoft.com/office/drawing/2014/main" val="1245052036"/>
                    </a:ext>
                  </a:extLst>
                </a:gridCol>
                <a:gridCol w="1521311">
                  <a:extLst>
                    <a:ext uri="{9D8B030D-6E8A-4147-A177-3AD203B41FA5}">
                      <a16:colId xmlns:a16="http://schemas.microsoft.com/office/drawing/2014/main" val="1474985226"/>
                    </a:ext>
                  </a:extLst>
                </a:gridCol>
              </a:tblGrid>
              <a:tr h="35327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Operation1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Opeartion2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63853"/>
                  </a:ext>
                </a:extLst>
              </a:tr>
              <a:tr h="353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mylist.add</a:t>
                      </a:r>
                      <a:r>
                        <a:rPr lang="en-US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mylist.add</a:t>
                      </a:r>
                      <a:r>
                        <a:rPr lang="en-US" dirty="0"/>
                        <a:t>(y)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9732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D981FA4-52F6-4CEC-A003-A745B97E363B}"/>
              </a:ext>
            </a:extLst>
          </p:cNvPr>
          <p:cNvSpPr txBox="1"/>
          <p:nvPr/>
        </p:nvSpPr>
        <p:spPr>
          <a:xfrm>
            <a:off x="881175" y="3188828"/>
            <a:ext cx="246900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likely racing list</a:t>
            </a:r>
          </a:p>
        </p:txBody>
      </p:sp>
      <p:pic>
        <p:nvPicPr>
          <p:cNvPr id="24" name="Picture 6" descr="Image result for human integration icon">
            <a:extLst>
              <a:ext uri="{FF2B5EF4-FFF2-40B4-BE49-F238E27FC236}">
                <a16:creationId xmlns:a16="http://schemas.microsoft.com/office/drawing/2014/main" id="{DBC08944-8A86-4D6E-808A-8F735461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270" y="511653"/>
            <a:ext cx="965730" cy="965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29D68-E22F-47C2-ACA3-33D7C21DCBE1}"/>
              </a:ext>
            </a:extLst>
          </p:cNvPr>
          <p:cNvGrpSpPr/>
          <p:nvPr/>
        </p:nvGrpSpPr>
        <p:grpSpPr>
          <a:xfrm>
            <a:off x="4665913" y="4403286"/>
            <a:ext cx="378745" cy="980901"/>
            <a:chOff x="4665913" y="4403286"/>
            <a:chExt cx="378745" cy="9809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6B0A67-1C5E-4BC2-9B31-BA69FE274D42}"/>
                </a:ext>
              </a:extLst>
            </p:cNvPr>
            <p:cNvSpPr/>
            <p:nvPr/>
          </p:nvSpPr>
          <p:spPr>
            <a:xfrm>
              <a:off x="4683562" y="4403286"/>
              <a:ext cx="343451" cy="980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9" descr="A picture containing clock&#10;&#10;Description generated with very high confidence">
              <a:extLst>
                <a:ext uri="{FF2B5EF4-FFF2-40B4-BE49-F238E27FC236}">
                  <a16:creationId xmlns:a16="http://schemas.microsoft.com/office/drawing/2014/main" id="{00D4FF5F-A317-4D78-A161-5EEADF7E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5913" y="4793043"/>
              <a:ext cx="378745" cy="26416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9F5BEB-27C3-4DC9-9C68-D4A9A284D158}"/>
              </a:ext>
            </a:extLst>
          </p:cNvPr>
          <p:cNvGrpSpPr/>
          <p:nvPr/>
        </p:nvGrpSpPr>
        <p:grpSpPr>
          <a:xfrm>
            <a:off x="2872101" y="2265278"/>
            <a:ext cx="938583" cy="965730"/>
            <a:chOff x="2872101" y="2265278"/>
            <a:chExt cx="938583" cy="965730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51D5C7DE-A1FD-4FFE-9555-7FEAF971D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6" t="7628" r="8420" b="6374"/>
            <a:stretch/>
          </p:blipFill>
          <p:spPr bwMode="auto">
            <a:xfrm>
              <a:off x="2872101" y="2265278"/>
              <a:ext cx="938583" cy="9657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artial Circle 3">
              <a:extLst>
                <a:ext uri="{FF2B5EF4-FFF2-40B4-BE49-F238E27FC236}">
                  <a16:creationId xmlns:a16="http://schemas.microsoft.com/office/drawing/2014/main" id="{A1EB90E7-3851-4A2F-AEFF-61F4CF1FB9D6}"/>
                </a:ext>
              </a:extLst>
            </p:cNvPr>
            <p:cNvSpPr/>
            <p:nvPr/>
          </p:nvSpPr>
          <p:spPr>
            <a:xfrm rot="18965706">
              <a:off x="3004011" y="2484915"/>
              <a:ext cx="608233" cy="594829"/>
            </a:xfrm>
            <a:prstGeom prst="pi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BFCDD0-D286-40E4-9AC1-16F40D5222C6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31" name="Google Shape;112;p15">
              <a:extLst>
                <a:ext uri="{FF2B5EF4-FFF2-40B4-BE49-F238E27FC236}">
                  <a16:creationId xmlns:a16="http://schemas.microsoft.com/office/drawing/2014/main" id="{88EC73C3-74D6-4E64-8025-BD0D2AB09AF5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" name="Google Shape;113;p15">
              <a:extLst>
                <a:ext uri="{FF2B5EF4-FFF2-40B4-BE49-F238E27FC236}">
                  <a16:creationId xmlns:a16="http://schemas.microsoft.com/office/drawing/2014/main" id="{6FF89537-73BD-48D8-AAEB-21D4E51637B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4001066" y="4402667"/>
            <a:ext cx="1834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(x)</a:t>
            </a:r>
          </a:p>
          <a:p>
            <a:endParaRPr lang="en-US" dirty="0"/>
          </a:p>
        </p:txBody>
      </p:sp>
      <p:sp>
        <p:nvSpPr>
          <p:cNvPr id="27" name="Rectangle: Rounded Corners 11">
            <a:extLst>
              <a:ext uri="{FF2B5EF4-FFF2-40B4-BE49-F238E27FC236}">
                <a16:creationId xmlns:a16="http://schemas.microsoft.com/office/drawing/2014/main" id="{6423CB94-5B12-4C4D-92F7-55A39F62F0C6}"/>
              </a:ext>
            </a:extLst>
          </p:cNvPr>
          <p:cNvSpPr/>
          <p:nvPr/>
        </p:nvSpPr>
        <p:spPr>
          <a:xfrm>
            <a:off x="6361169" y="5003877"/>
            <a:ext cx="1890079" cy="4408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(y)</a:t>
            </a:r>
          </a:p>
        </p:txBody>
      </p:sp>
      <p:pic>
        <p:nvPicPr>
          <p:cNvPr id="33" name="Picture 2" descr="Image result for lady bugs icon">
            <a:extLst>
              <a:ext uri="{FF2B5EF4-FFF2-40B4-BE49-F238E27FC236}">
                <a16:creationId xmlns:a16="http://schemas.microsoft.com/office/drawing/2014/main" id="{D9BA3525-6F89-4FE5-BD33-694CA8B3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166" y="5329923"/>
            <a:ext cx="758752" cy="758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9A5363-4410-4EDE-99A6-84D782ED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00143 0.140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17" grpId="0" animBg="1"/>
      <p:bldP spid="12" grpId="0" animBg="1"/>
      <p:bldP spid="20" grpId="0"/>
      <p:bldP spid="2" grpId="0"/>
      <p:bldP spid="2" grpId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310-053A-4728-AE9C-31D64A49A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3683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en-US" sz="5400"/>
              <a:t>Efficient and Scalable </a:t>
            </a:r>
            <a:br>
              <a:rPr lang="en-US" sz="5400"/>
            </a:br>
            <a:r>
              <a:rPr lang="en-US" sz="5400"/>
              <a:t>Thread-Safety-Violation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6CB2F-92A9-4005-ABB4-FE2F79421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8555"/>
            <a:ext cx="9144000" cy="1010897"/>
          </a:xfrm>
        </p:spPr>
        <p:txBody>
          <a:bodyPr/>
          <a:lstStyle/>
          <a:p>
            <a:r>
              <a:rPr lang="en-US" b="1" i="1"/>
              <a:t>Guangpu Li</a:t>
            </a:r>
            <a:r>
              <a:rPr lang="en-US"/>
              <a:t>, Shan Lu, </a:t>
            </a:r>
            <a:r>
              <a:rPr lang="en-US" err="1"/>
              <a:t>Madanlal</a:t>
            </a:r>
            <a:r>
              <a:rPr lang="en-US"/>
              <a:t> </a:t>
            </a:r>
            <a:r>
              <a:rPr lang="en-US" err="1"/>
              <a:t>Musuvathi</a:t>
            </a:r>
            <a:r>
              <a:rPr lang="en-US"/>
              <a:t>, Suman Nath, Rohan </a:t>
            </a:r>
            <a:r>
              <a:rPr lang="en-US" err="1"/>
              <a:t>Padhye</a:t>
            </a:r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A40655F-C376-4028-B248-03EE8D6A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61" y="4323839"/>
            <a:ext cx="1255750" cy="1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526C5F0-32E6-4BCA-B47D-EEB71E58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10" y="4323840"/>
            <a:ext cx="4338370" cy="1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6497BB-6828-4AE7-B757-3EBC01CC46A6}"/>
              </a:ext>
            </a:extLst>
          </p:cNvPr>
          <p:cNvSpPr txBox="1"/>
          <p:nvPr/>
        </p:nvSpPr>
        <p:spPr>
          <a:xfrm>
            <a:off x="1751107" y="3043518"/>
            <a:ext cx="87570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>
                <a:solidFill>
                  <a:srgbClr val="C00000"/>
                </a:solidFill>
                <a:ea typeface="+mn-lt"/>
                <a:cs typeface="+mn-lt"/>
              </a:rPr>
              <a:t>Finding thousands of concurrency bugs during testing</a:t>
            </a:r>
            <a:endParaRPr lang="en-US" sz="2800" b="1">
              <a:cs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F50D4F-B4E5-42EA-BB92-14F6A015B819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8" name="Google Shape;112;p15">
              <a:extLst>
                <a:ext uri="{FF2B5EF4-FFF2-40B4-BE49-F238E27FC236}">
                  <a16:creationId xmlns:a16="http://schemas.microsoft.com/office/drawing/2014/main" id="{23206F31-B493-4F50-8C12-1284655B54EA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113;p15">
              <a:extLst>
                <a:ext uri="{FF2B5EF4-FFF2-40B4-BE49-F238E27FC236}">
                  <a16:creationId xmlns:a16="http://schemas.microsoft.com/office/drawing/2014/main" id="{F77E954A-9E91-42C0-9B71-72C0CF98870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9E5AA18E-5433-4120-8A15-329241F1A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6871" y="383812"/>
            <a:ext cx="1217826" cy="1211549"/>
          </a:xfrm>
          <a:prstGeom prst="rect">
            <a:avLst/>
          </a:prstGeom>
        </p:spPr>
      </p:pic>
      <p:pic>
        <p:nvPicPr>
          <p:cNvPr id="12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787C09F-F50E-4826-9770-FC10306AC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2203" y="4318598"/>
            <a:ext cx="1268802" cy="12544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25172-7791-4CF1-A645-370669A9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9D8C356-B620-4CB9-99A6-4FD2ACCE247D}"/>
              </a:ext>
            </a:extLst>
          </p:cNvPr>
          <p:cNvSpPr/>
          <p:nvPr/>
        </p:nvSpPr>
        <p:spPr>
          <a:xfrm>
            <a:off x="3996267" y="2271971"/>
            <a:ext cx="4305782" cy="1030030"/>
          </a:xfrm>
          <a:prstGeom prst="rect">
            <a:avLst/>
          </a:prstGeom>
          <a:solidFill>
            <a:schemeClr val="tx1">
              <a:lumMod val="95000"/>
              <a:lumOff val="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8C9274-AD13-4E82-8771-A07112B5C75B}"/>
              </a:ext>
            </a:extLst>
          </p:cNvPr>
          <p:cNvSpPr txBox="1">
            <a:spLocks/>
          </p:cNvSpPr>
          <p:nvPr/>
        </p:nvSpPr>
        <p:spPr>
          <a:xfrm>
            <a:off x="838200" y="5315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</a:rPr>
              <a:t>Remove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un</a:t>
            </a:r>
            <a:r>
              <a:rPr lang="en-US" dirty="0">
                <a:latin typeface="+mn-lt"/>
              </a:rPr>
              <a:t>likely race calls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E6F779-7239-421F-97BD-3C8020D4F368}"/>
              </a:ext>
            </a:extLst>
          </p:cNvPr>
          <p:cNvCxnSpPr>
            <a:cxnSpLocks/>
          </p:cNvCxnSpPr>
          <p:nvPr/>
        </p:nvCxnSpPr>
        <p:spPr>
          <a:xfrm>
            <a:off x="4874666" y="1701800"/>
            <a:ext cx="0" cy="4445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86BCDC-012D-41DA-8C21-8D512EB52159}"/>
              </a:ext>
            </a:extLst>
          </p:cNvPr>
          <p:cNvCxnSpPr>
            <a:cxnSpLocks/>
          </p:cNvCxnSpPr>
          <p:nvPr/>
        </p:nvCxnSpPr>
        <p:spPr>
          <a:xfrm>
            <a:off x="7317333" y="1701800"/>
            <a:ext cx="0" cy="4445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A950D6E-49A5-4A8A-956A-DC0B64CA9954}"/>
              </a:ext>
            </a:extLst>
          </p:cNvPr>
          <p:cNvSpPr/>
          <p:nvPr/>
        </p:nvSpPr>
        <p:spPr>
          <a:xfrm>
            <a:off x="4225452" y="1994650"/>
            <a:ext cx="1298427" cy="317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Lock()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805743-AC85-409C-A25A-899FCFC64ACD}"/>
              </a:ext>
            </a:extLst>
          </p:cNvPr>
          <p:cNvGrpSpPr/>
          <p:nvPr/>
        </p:nvGrpSpPr>
        <p:grpSpPr>
          <a:xfrm>
            <a:off x="3524635" y="4067759"/>
            <a:ext cx="1356931" cy="1948936"/>
            <a:chOff x="3524486" y="3752806"/>
            <a:chExt cx="1356931" cy="194893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37195D-12B4-425F-9D24-00384E3A968C}"/>
                </a:ext>
              </a:extLst>
            </p:cNvPr>
            <p:cNvCxnSpPr/>
            <p:nvPr/>
          </p:nvCxnSpPr>
          <p:spPr>
            <a:xfrm flipH="1">
              <a:off x="3531236" y="5676900"/>
              <a:ext cx="1350181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56EDC-7730-48C9-8C18-93BB54E930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31237" y="3752806"/>
              <a:ext cx="7836" cy="1948936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F1792D-A342-40A9-B29B-FB68C8B7B01C}"/>
                </a:ext>
              </a:extLst>
            </p:cNvPr>
            <p:cNvCxnSpPr/>
            <p:nvPr/>
          </p:nvCxnSpPr>
          <p:spPr>
            <a:xfrm flipH="1">
              <a:off x="3524486" y="3752806"/>
              <a:ext cx="1350181" cy="0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B28A08D-4811-4D9E-95C3-0E9036F5B986}"/>
              </a:ext>
            </a:extLst>
          </p:cNvPr>
          <p:cNvSpPr txBox="1"/>
          <p:nvPr/>
        </p:nvSpPr>
        <p:spPr>
          <a:xfrm>
            <a:off x="2682072" y="4732360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Loop</a:t>
            </a:r>
          </a:p>
        </p:txBody>
      </p:sp>
      <p:pic>
        <p:nvPicPr>
          <p:cNvPr id="29" name="Picture 6" descr="Image result for snail icon">
            <a:extLst>
              <a:ext uri="{FF2B5EF4-FFF2-40B4-BE49-F238E27FC236}">
                <a16:creationId xmlns:a16="http://schemas.microsoft.com/office/drawing/2014/main" id="{0A56DFC9-6A12-42E7-9B8E-BE9F33997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914" y="352247"/>
            <a:ext cx="958086" cy="958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9CBDDE7-8A07-4D00-98D6-AC56CA257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980000">
            <a:off x="-138620" y="4239275"/>
            <a:ext cx="2743200" cy="261068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D909226-DD1E-47AC-9EE7-EAE4CE93235F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33" name="Google Shape;112;p15">
              <a:extLst>
                <a:ext uri="{FF2B5EF4-FFF2-40B4-BE49-F238E27FC236}">
                  <a16:creationId xmlns:a16="http://schemas.microsoft.com/office/drawing/2014/main" id="{CDAF1B93-A654-4FD4-8D14-2524618A51F4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" name="Google Shape;113;p15">
              <a:extLst>
                <a:ext uri="{FF2B5EF4-FFF2-40B4-BE49-F238E27FC236}">
                  <a16:creationId xmlns:a16="http://schemas.microsoft.com/office/drawing/2014/main" id="{DCC8B7D5-E074-4A93-B13E-BC9AFE31363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8E69280-FB44-4C1E-AD6C-2D0E315FA800}"/>
              </a:ext>
            </a:extLst>
          </p:cNvPr>
          <p:cNvSpPr/>
          <p:nvPr/>
        </p:nvSpPr>
        <p:spPr>
          <a:xfrm>
            <a:off x="4256967" y="2707982"/>
            <a:ext cx="1298427" cy="317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Unlock()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7A2140-4640-4227-895F-DEC66D25AEB6}"/>
              </a:ext>
            </a:extLst>
          </p:cNvPr>
          <p:cNvSpPr/>
          <p:nvPr/>
        </p:nvSpPr>
        <p:spPr>
          <a:xfrm>
            <a:off x="6636608" y="2977564"/>
            <a:ext cx="1298427" cy="317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Lock()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B5110D-06F0-4958-B1A6-A6E9467DDF29}"/>
              </a:ext>
            </a:extLst>
          </p:cNvPr>
          <p:cNvSpPr/>
          <p:nvPr/>
        </p:nvSpPr>
        <p:spPr>
          <a:xfrm>
            <a:off x="6636607" y="3759902"/>
            <a:ext cx="1298427" cy="317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Unlock()</a:t>
            </a:r>
          </a:p>
        </p:txBody>
      </p:sp>
      <p:graphicFrame>
        <p:nvGraphicFramePr>
          <p:cNvPr id="31" name="Table 26">
            <a:extLst>
              <a:ext uri="{FF2B5EF4-FFF2-40B4-BE49-F238E27FC236}">
                <a16:creationId xmlns:a16="http://schemas.microsoft.com/office/drawing/2014/main" id="{BBC44C9F-CBA3-4BC0-9BD9-5AC84DA1BE58}"/>
              </a:ext>
            </a:extLst>
          </p:cNvPr>
          <p:cNvGraphicFramePr>
            <a:graphicFrameLocks noGrp="1"/>
          </p:cNvGraphicFramePr>
          <p:nvPr/>
        </p:nvGraphicFramePr>
        <p:xfrm>
          <a:off x="307595" y="3701999"/>
          <a:ext cx="304262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11">
                  <a:extLst>
                    <a:ext uri="{9D8B030D-6E8A-4147-A177-3AD203B41FA5}">
                      <a16:colId xmlns:a16="http://schemas.microsoft.com/office/drawing/2014/main" val="1245052036"/>
                    </a:ext>
                  </a:extLst>
                </a:gridCol>
                <a:gridCol w="1521311">
                  <a:extLst>
                    <a:ext uri="{9D8B030D-6E8A-4147-A177-3AD203B41FA5}">
                      <a16:colId xmlns:a16="http://schemas.microsoft.com/office/drawing/2014/main" val="1474985226"/>
                    </a:ext>
                  </a:extLst>
                </a:gridCol>
              </a:tblGrid>
              <a:tr h="35327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Operation1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Opeartion2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63853"/>
                  </a:ext>
                </a:extLst>
              </a:tr>
              <a:tr h="353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mylist.add</a:t>
                      </a:r>
                      <a:r>
                        <a:rPr lang="en-US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mylist.add</a:t>
                      </a:r>
                      <a:r>
                        <a:rPr lang="en-US" dirty="0"/>
                        <a:t>(y)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97320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7D981FA4-52F6-4CEC-A003-A745B97E363B}"/>
              </a:ext>
            </a:extLst>
          </p:cNvPr>
          <p:cNvSpPr txBox="1"/>
          <p:nvPr/>
        </p:nvSpPr>
        <p:spPr>
          <a:xfrm>
            <a:off x="867171" y="3205206"/>
            <a:ext cx="246900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likely racing list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9F5BEB-27C3-4DC9-9C68-D4A9A284D158}"/>
              </a:ext>
            </a:extLst>
          </p:cNvPr>
          <p:cNvGrpSpPr/>
          <p:nvPr/>
        </p:nvGrpSpPr>
        <p:grpSpPr>
          <a:xfrm>
            <a:off x="2872101" y="2265278"/>
            <a:ext cx="938583" cy="965730"/>
            <a:chOff x="2872101" y="2265278"/>
            <a:chExt cx="938583" cy="965730"/>
          </a:xfrm>
        </p:grpSpPr>
        <p:pic>
          <p:nvPicPr>
            <p:cNvPr id="42" name="Picture 2" descr="Related image">
              <a:extLst>
                <a:ext uri="{FF2B5EF4-FFF2-40B4-BE49-F238E27FC236}">
                  <a16:creationId xmlns:a16="http://schemas.microsoft.com/office/drawing/2014/main" id="{51D5C7DE-A1FD-4FFE-9555-7FEAF971D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6" t="7628" r="8420" b="6374"/>
            <a:stretch/>
          </p:blipFill>
          <p:spPr bwMode="auto">
            <a:xfrm>
              <a:off x="2872101" y="2265278"/>
              <a:ext cx="938583" cy="9657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Partial Circle 3">
              <a:extLst>
                <a:ext uri="{FF2B5EF4-FFF2-40B4-BE49-F238E27FC236}">
                  <a16:creationId xmlns:a16="http://schemas.microsoft.com/office/drawing/2014/main" id="{A1EB90E7-3851-4A2F-AEFF-61F4CF1FB9D6}"/>
                </a:ext>
              </a:extLst>
            </p:cNvPr>
            <p:cNvSpPr/>
            <p:nvPr/>
          </p:nvSpPr>
          <p:spPr>
            <a:xfrm rot="18965706">
              <a:off x="3004011" y="2484915"/>
              <a:ext cx="608233" cy="594829"/>
            </a:xfrm>
            <a:prstGeom prst="pi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Rectangle: Rounded Corners 10">
            <a:extLst>
              <a:ext uri="{FF2B5EF4-FFF2-40B4-BE49-F238E27FC236}">
                <a16:creationId xmlns:a16="http://schemas.microsoft.com/office/drawing/2014/main" id="{B407E6A7-60C8-4E5A-B562-1657149DABCE}"/>
              </a:ext>
            </a:extLst>
          </p:cNvPr>
          <p:cNvSpPr/>
          <p:nvPr/>
        </p:nvSpPr>
        <p:spPr>
          <a:xfrm>
            <a:off x="3921349" y="2309974"/>
            <a:ext cx="1906637" cy="3720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(x)</a:t>
            </a:r>
          </a:p>
        </p:txBody>
      </p:sp>
      <p:sp>
        <p:nvSpPr>
          <p:cNvPr id="45" name="Rectangle: Rounded Corners 11">
            <a:extLst>
              <a:ext uri="{FF2B5EF4-FFF2-40B4-BE49-F238E27FC236}">
                <a16:creationId xmlns:a16="http://schemas.microsoft.com/office/drawing/2014/main" id="{6423CB94-5B12-4C4D-92F7-55A39F62F0C6}"/>
              </a:ext>
            </a:extLst>
          </p:cNvPr>
          <p:cNvSpPr/>
          <p:nvPr/>
        </p:nvSpPr>
        <p:spPr>
          <a:xfrm>
            <a:off x="6378102" y="3310537"/>
            <a:ext cx="1890079" cy="4408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(y)</a:t>
            </a:r>
          </a:p>
        </p:txBody>
      </p:sp>
      <p:sp>
        <p:nvSpPr>
          <p:cNvPr id="52" name="Rectangle: Rounded Corners 27">
            <a:extLst>
              <a:ext uri="{FF2B5EF4-FFF2-40B4-BE49-F238E27FC236}">
                <a16:creationId xmlns:a16="http://schemas.microsoft.com/office/drawing/2014/main" id="{AC15628D-0938-4ED4-A021-0520BF2D95D7}"/>
              </a:ext>
            </a:extLst>
          </p:cNvPr>
          <p:cNvSpPr/>
          <p:nvPr/>
        </p:nvSpPr>
        <p:spPr>
          <a:xfrm>
            <a:off x="3898058" y="4403287"/>
            <a:ext cx="2011676" cy="14753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ysClr val="windowText" lastClr="000000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(x)</a:t>
            </a:r>
          </a:p>
        </p:txBody>
      </p:sp>
      <p:pic>
        <p:nvPicPr>
          <p:cNvPr id="53" name="Picture 9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00D4FF5F-A317-4D78-A161-5EEADF7EB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5913" y="4793043"/>
            <a:ext cx="378745" cy="264162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FEF29D68-E22F-47C2-ACA3-33D7C21DCBE1}"/>
              </a:ext>
            </a:extLst>
          </p:cNvPr>
          <p:cNvGrpSpPr/>
          <p:nvPr/>
        </p:nvGrpSpPr>
        <p:grpSpPr>
          <a:xfrm>
            <a:off x="4665913" y="4403286"/>
            <a:ext cx="378745" cy="980901"/>
            <a:chOff x="4665913" y="4403286"/>
            <a:chExt cx="378745" cy="98090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66B0A67-1C5E-4BC2-9B31-BA69FE274D42}"/>
                </a:ext>
              </a:extLst>
            </p:cNvPr>
            <p:cNvSpPr/>
            <p:nvPr/>
          </p:nvSpPr>
          <p:spPr>
            <a:xfrm>
              <a:off x="4683562" y="4403286"/>
              <a:ext cx="343451" cy="9809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9" descr="A picture containing clock&#10;&#10;Description generated with very high confidence">
              <a:extLst>
                <a:ext uri="{FF2B5EF4-FFF2-40B4-BE49-F238E27FC236}">
                  <a16:creationId xmlns:a16="http://schemas.microsoft.com/office/drawing/2014/main" id="{00D4FF5F-A317-4D78-A161-5EEADF7E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5913" y="4793043"/>
              <a:ext cx="378745" cy="264162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595FEF1-6E98-409E-AAEB-D78795302AB5}"/>
              </a:ext>
            </a:extLst>
          </p:cNvPr>
          <p:cNvSpPr txBox="1"/>
          <p:nvPr/>
        </p:nvSpPr>
        <p:spPr>
          <a:xfrm>
            <a:off x="4225452" y="6299992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 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A950D6E-49A5-4A8A-956A-DC0B64CA9954}"/>
              </a:ext>
            </a:extLst>
          </p:cNvPr>
          <p:cNvSpPr/>
          <p:nvPr/>
        </p:nvSpPr>
        <p:spPr>
          <a:xfrm>
            <a:off x="4259321" y="4077412"/>
            <a:ext cx="1298427" cy="317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Lock()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8E69280-FB44-4C1E-AD6C-2D0E315FA800}"/>
              </a:ext>
            </a:extLst>
          </p:cNvPr>
          <p:cNvSpPr/>
          <p:nvPr/>
        </p:nvSpPr>
        <p:spPr>
          <a:xfrm>
            <a:off x="4290836" y="5891389"/>
            <a:ext cx="1298427" cy="317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Unlock()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47A2140-4640-4227-895F-DEC66D25AEB6}"/>
              </a:ext>
            </a:extLst>
          </p:cNvPr>
          <p:cNvSpPr/>
          <p:nvPr/>
        </p:nvSpPr>
        <p:spPr>
          <a:xfrm>
            <a:off x="6653544" y="6076306"/>
            <a:ext cx="1298427" cy="317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Lock()</a:t>
            </a:r>
          </a:p>
        </p:txBody>
      </p:sp>
      <p:sp>
        <p:nvSpPr>
          <p:cNvPr id="66" name="Rectangle: Rounded Corners 11">
            <a:extLst>
              <a:ext uri="{FF2B5EF4-FFF2-40B4-BE49-F238E27FC236}">
                <a16:creationId xmlns:a16="http://schemas.microsoft.com/office/drawing/2014/main" id="{6423CB94-5B12-4C4D-92F7-55A39F62F0C6}"/>
              </a:ext>
            </a:extLst>
          </p:cNvPr>
          <p:cNvSpPr/>
          <p:nvPr/>
        </p:nvSpPr>
        <p:spPr>
          <a:xfrm>
            <a:off x="6395038" y="6409279"/>
            <a:ext cx="1890079" cy="4408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(y)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6340" y="4244648"/>
            <a:ext cx="3352800" cy="50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A45BF2-04F2-42F8-8681-F3D75683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/>
      <p:bldP spid="36" grpId="0" animBg="1"/>
      <p:bldP spid="37" grpId="0" animBg="1"/>
      <p:bldP spid="38" grpId="0" animBg="1"/>
      <p:bldP spid="52" grpId="0" animBg="1"/>
      <p:bldP spid="59" grpId="0" animBg="1"/>
      <p:bldP spid="60" grpId="0" animBg="1"/>
      <p:bldP spid="64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4EB2-766D-41A7-8605-13001D9A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41"/>
            <a:ext cx="1128395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Insights for synchronization analysis inference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35E104-CE93-4028-83FC-0EDE454CAAD5}"/>
              </a:ext>
            </a:extLst>
          </p:cNvPr>
          <p:cNvSpPr txBox="1"/>
          <p:nvPr/>
        </p:nvSpPr>
        <p:spPr>
          <a:xfrm>
            <a:off x="908050" y="2002672"/>
            <a:ext cx="103759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Many</a:t>
            </a:r>
            <a:r>
              <a:rPr lang="en-US" sz="3200" dirty="0"/>
              <a:t> ways to implement synchronization: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304B87-25FC-4684-BBCE-82DA3AEC8ACA}"/>
              </a:ext>
            </a:extLst>
          </p:cNvPr>
          <p:cNvSpPr txBox="1"/>
          <p:nvPr/>
        </p:nvSpPr>
        <p:spPr>
          <a:xfrm>
            <a:off x="908049" y="4213957"/>
            <a:ext cx="9150351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One</a:t>
            </a:r>
            <a:r>
              <a:rPr lang="en-US" sz="3200" dirty="0"/>
              <a:t> common effect of all synchronizations:</a:t>
            </a:r>
          </a:p>
        </p:txBody>
      </p:sp>
      <p:pic>
        <p:nvPicPr>
          <p:cNvPr id="9" name="Picture 6" descr="Image result for snail icon">
            <a:extLst>
              <a:ext uri="{FF2B5EF4-FFF2-40B4-BE49-F238E27FC236}">
                <a16:creationId xmlns:a16="http://schemas.microsoft.com/office/drawing/2014/main" id="{B7F7C402-E803-489A-B92F-EB9FB635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914" y="368328"/>
            <a:ext cx="958086" cy="958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9A31E-3683-4E20-8AF5-F39916DE06FA}"/>
              </a:ext>
            </a:extLst>
          </p:cNvPr>
          <p:cNvCxnSpPr>
            <a:cxnSpLocks/>
          </p:cNvCxnSpPr>
          <p:nvPr/>
        </p:nvCxnSpPr>
        <p:spPr>
          <a:xfrm flipV="1">
            <a:off x="6891866" y="1044498"/>
            <a:ext cx="1640114" cy="25074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76636B-A6F0-44DF-96C4-2D00E8EA4977}"/>
              </a:ext>
            </a:extLst>
          </p:cNvPr>
          <p:cNvGrpSpPr/>
          <p:nvPr/>
        </p:nvGrpSpPr>
        <p:grpSpPr>
          <a:xfrm>
            <a:off x="2117685" y="2799574"/>
            <a:ext cx="7956630" cy="926501"/>
            <a:chOff x="1555808" y="2598776"/>
            <a:chExt cx="7956630" cy="9265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37519A-F9C2-4CC6-8DBE-F593E0D2E527}"/>
                </a:ext>
              </a:extLst>
            </p:cNvPr>
            <p:cNvSpPr txBox="1"/>
            <p:nvPr/>
          </p:nvSpPr>
          <p:spPr>
            <a:xfrm rot="1924988">
              <a:off x="1555808" y="3125167"/>
              <a:ext cx="25524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Consolas" panose="020B0609020204030204" pitchFamily="49" charset="0"/>
                </a:rPr>
                <a:t>lock.Lock</a:t>
              </a:r>
              <a:r>
                <a:rPr lang="en-US" sz="2000" dirty="0">
                  <a:latin typeface="Consolas" panose="020B0609020204030204" pitchFamily="49" charset="0"/>
                </a:rPr>
                <a:t>()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233C90-78EE-4218-ABF3-41350A0AFC20}"/>
                </a:ext>
              </a:extLst>
            </p:cNvPr>
            <p:cNvSpPr txBox="1"/>
            <p:nvPr/>
          </p:nvSpPr>
          <p:spPr>
            <a:xfrm rot="21151978">
              <a:off x="3413140" y="3095404"/>
              <a:ext cx="1608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Consolas" panose="020B0609020204030204" pitchFamily="49" charset="0"/>
                </a:rPr>
                <a:t>RPC_wait</a:t>
              </a:r>
              <a:r>
                <a:rPr lang="en-US" sz="2000" dirty="0">
                  <a:latin typeface="Consolas" panose="020B0609020204030204" pitchFamily="49" charset="0"/>
                </a:rPr>
                <a:t>()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8A41DC-1667-412D-8321-B8AA3B26587D}"/>
                </a:ext>
              </a:extLst>
            </p:cNvPr>
            <p:cNvSpPr txBox="1"/>
            <p:nvPr/>
          </p:nvSpPr>
          <p:spPr>
            <a:xfrm rot="244553">
              <a:off x="5591826" y="2952404"/>
              <a:ext cx="3920612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While(flag != 1){}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A9E7D1-F87B-4DAC-9982-8A0B5FD512E6}"/>
                </a:ext>
              </a:extLst>
            </p:cNvPr>
            <p:cNvSpPr txBox="1"/>
            <p:nvPr/>
          </p:nvSpPr>
          <p:spPr>
            <a:xfrm rot="20994730">
              <a:off x="2670390" y="2598776"/>
              <a:ext cx="1754773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000" dirty="0" err="1">
                  <a:latin typeface="Consolas" panose="020B0609020204030204" pitchFamily="49" charset="0"/>
                </a:rPr>
                <a:t>Obj.wait</a:t>
              </a:r>
              <a:r>
                <a:rPr lang="en-US" sz="2000" dirty="0">
                  <a:latin typeface="Consolas" panose="020B0609020204030204" pitchFamily="49" charset="0"/>
                </a:rPr>
                <a:t>()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233622-5937-4485-AE22-D6057A1E62AE}"/>
                </a:ext>
              </a:extLst>
            </p:cNvPr>
            <p:cNvSpPr txBox="1"/>
            <p:nvPr/>
          </p:nvSpPr>
          <p:spPr>
            <a:xfrm rot="1619187">
              <a:off x="4346384" y="3115087"/>
              <a:ext cx="2596054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000" dirty="0" err="1">
                  <a:latin typeface="Consolas" panose="020B0609020204030204" pitchFamily="49" charset="0"/>
                </a:rPr>
                <a:t>Thead.join</a:t>
              </a:r>
              <a:r>
                <a:rPr lang="en-US" sz="2000" dirty="0">
                  <a:latin typeface="Consolas" panose="020B0609020204030204" pitchFamily="49" charset="0"/>
                </a:rPr>
                <a:t>()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91D3C08-28B1-437F-BF39-6BCEB73F2233}"/>
              </a:ext>
            </a:extLst>
          </p:cNvPr>
          <p:cNvSpPr txBox="1"/>
          <p:nvPr/>
        </p:nvSpPr>
        <p:spPr>
          <a:xfrm>
            <a:off x="5777792" y="5740543"/>
            <a:ext cx="6007808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delay to m1 will cause delay to 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8DB1E2-0706-45F3-88C8-AE2A4C4DDBE0}"/>
              </a:ext>
            </a:extLst>
          </p:cNvPr>
          <p:cNvSpPr txBox="1"/>
          <p:nvPr/>
        </p:nvSpPr>
        <p:spPr>
          <a:xfrm>
            <a:off x="1193396" y="4934283"/>
            <a:ext cx="9220604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If m1 synchronized before m2 and m1—m2 are nearby </a:t>
            </a:r>
            <a:endParaRPr lang="en-US" sz="3200" i="1" dirty="0"/>
          </a:p>
        </p:txBody>
      </p:sp>
      <p:pic>
        <p:nvPicPr>
          <p:cNvPr id="3076" name="Picture 4" descr="Image result for arrow icon">
            <a:extLst>
              <a:ext uri="{FF2B5EF4-FFF2-40B4-BE49-F238E27FC236}">
                <a16:creationId xmlns:a16="http://schemas.microsoft.com/office/drawing/2014/main" id="{61A37E5D-CB32-4CE8-B944-7D535C20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59" y="5382704"/>
            <a:ext cx="1234372" cy="1234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BF6E4DA-0D06-49ED-8FCA-D896AB0EE314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28" name="Google Shape;112;p15">
              <a:extLst>
                <a:ext uri="{FF2B5EF4-FFF2-40B4-BE49-F238E27FC236}">
                  <a16:creationId xmlns:a16="http://schemas.microsoft.com/office/drawing/2014/main" id="{3916B986-E6DE-4C9E-B6A5-847262F4A926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" name="Google Shape;113;p15">
              <a:extLst>
                <a:ext uri="{FF2B5EF4-FFF2-40B4-BE49-F238E27FC236}">
                  <a16:creationId xmlns:a16="http://schemas.microsoft.com/office/drawing/2014/main" id="{08A817BA-F255-4669-BD32-7CFD1E8F6B9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793" y="1744134"/>
            <a:ext cx="4042998" cy="26077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96D2D-E0D4-4232-A7E6-BA8BB2F7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4"/>
            <a:ext cx="10515600" cy="107452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Synchronization inference: transitive delay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E102BD-3556-445C-A0DE-387BFE18B7BE}"/>
              </a:ext>
            </a:extLst>
          </p:cNvPr>
          <p:cNvSpPr txBox="1"/>
          <p:nvPr/>
        </p:nvSpPr>
        <p:spPr>
          <a:xfrm>
            <a:off x="8735504" y="3157080"/>
            <a:ext cx="246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likely racing list</a:t>
            </a:r>
          </a:p>
        </p:txBody>
      </p:sp>
      <p:pic>
        <p:nvPicPr>
          <p:cNvPr id="29" name="Picture 6" descr="Image result for snail icon">
            <a:extLst>
              <a:ext uri="{FF2B5EF4-FFF2-40B4-BE49-F238E27FC236}">
                <a16:creationId xmlns:a16="http://schemas.microsoft.com/office/drawing/2014/main" id="{E8C939C9-0F41-45C6-8C08-B85CCF82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513" y="408264"/>
            <a:ext cx="958086" cy="958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Table 26">
            <a:extLst>
              <a:ext uri="{FF2B5EF4-FFF2-40B4-BE49-F238E27FC236}">
                <a16:creationId xmlns:a16="http://schemas.microsoft.com/office/drawing/2014/main" id="{9E5F4C29-344E-469A-A607-F719365F2FAB}"/>
              </a:ext>
            </a:extLst>
          </p:cNvPr>
          <p:cNvGraphicFramePr>
            <a:graphicFrameLocks noGrp="1"/>
          </p:cNvGraphicFramePr>
          <p:nvPr/>
        </p:nvGraphicFramePr>
        <p:xfrm>
          <a:off x="8253409" y="3667252"/>
          <a:ext cx="299665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210">
                  <a:extLst>
                    <a:ext uri="{9D8B030D-6E8A-4147-A177-3AD203B41FA5}">
                      <a16:colId xmlns:a16="http://schemas.microsoft.com/office/drawing/2014/main" val="1245052036"/>
                    </a:ext>
                  </a:extLst>
                </a:gridCol>
                <a:gridCol w="1566449">
                  <a:extLst>
                    <a:ext uri="{9D8B030D-6E8A-4147-A177-3AD203B41FA5}">
                      <a16:colId xmlns:a16="http://schemas.microsoft.com/office/drawing/2014/main" val="1474985226"/>
                    </a:ext>
                  </a:extLst>
                </a:gridCol>
              </a:tblGrid>
              <a:tr h="35327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Operation1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Opeartion2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63853"/>
                  </a:ext>
                </a:extLst>
              </a:tr>
              <a:tr h="353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err="1"/>
                        <a:t>mylist.add</a:t>
                      </a:r>
                      <a:r>
                        <a:rPr lang="en-US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mylist.add</a:t>
                      </a:r>
                      <a:r>
                        <a:rPr lang="en-US" dirty="0"/>
                        <a:t>(y)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97320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19695A-E3B0-442E-8A97-B12C5793CCDF}"/>
              </a:ext>
            </a:extLst>
          </p:cNvPr>
          <p:cNvCxnSpPr>
            <a:cxnSpLocks/>
          </p:cNvCxnSpPr>
          <p:nvPr/>
        </p:nvCxnSpPr>
        <p:spPr>
          <a:xfrm>
            <a:off x="3998380" y="2053268"/>
            <a:ext cx="3981" cy="38149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9BCE288-5EC6-4637-943F-C01AD4D4C283}"/>
              </a:ext>
            </a:extLst>
          </p:cNvPr>
          <p:cNvSpPr txBox="1"/>
          <p:nvPr/>
        </p:nvSpPr>
        <p:spPr>
          <a:xfrm>
            <a:off x="3380680" y="5878700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E228E1-A0F3-43C6-8FB9-83A98FECCE9C}"/>
              </a:ext>
            </a:extLst>
          </p:cNvPr>
          <p:cNvSpPr txBox="1"/>
          <p:nvPr/>
        </p:nvSpPr>
        <p:spPr>
          <a:xfrm>
            <a:off x="5792470" y="5868187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 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013E33B-1326-4813-A246-84EF215A00EB}"/>
              </a:ext>
            </a:extLst>
          </p:cNvPr>
          <p:cNvCxnSpPr>
            <a:cxnSpLocks/>
          </p:cNvCxnSpPr>
          <p:nvPr/>
        </p:nvCxnSpPr>
        <p:spPr>
          <a:xfrm>
            <a:off x="6415993" y="2053268"/>
            <a:ext cx="0" cy="12614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13E5BE-C883-4C74-9010-4F0676B76704}"/>
              </a:ext>
            </a:extLst>
          </p:cNvPr>
          <p:cNvGrpSpPr/>
          <p:nvPr/>
        </p:nvGrpSpPr>
        <p:grpSpPr>
          <a:xfrm>
            <a:off x="2985734" y="2996513"/>
            <a:ext cx="2038286" cy="1774592"/>
            <a:chOff x="3898057" y="4403287"/>
            <a:chExt cx="2038286" cy="147536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02296B4-DBFF-44E6-82B0-F70C2C3F6AE4}"/>
                </a:ext>
              </a:extLst>
            </p:cNvPr>
            <p:cNvSpPr/>
            <p:nvPr/>
          </p:nvSpPr>
          <p:spPr>
            <a:xfrm>
              <a:off x="3898057" y="4403287"/>
              <a:ext cx="2038286" cy="147536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ysClr val="windowText" lastClr="000000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ysClr val="windowText" lastClr="000000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ysClr val="windowText" lastClr="000000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err="1">
                  <a:solidFill>
                    <a:sysClr val="windowText" lastClr="000000"/>
                  </a:solidFill>
                  <a:latin typeface="Consolas" panose="020B0609020204030204" pitchFamily="49" charset="0"/>
                </a:rPr>
                <a:t>mylist.Add</a:t>
              </a:r>
              <a:r>
                <a:rPr lang="en-US" dirty="0">
                  <a:solidFill>
                    <a:sysClr val="windowText" lastClr="000000"/>
                  </a:solidFill>
                  <a:latin typeface="Consolas" panose="020B0609020204030204" pitchFamily="49" charset="0"/>
                </a:rPr>
                <a:t>(x)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033B3E8-BB82-411B-83F3-A2A84900B55C}"/>
                </a:ext>
              </a:extLst>
            </p:cNvPr>
            <p:cNvGrpSpPr/>
            <p:nvPr/>
          </p:nvGrpSpPr>
          <p:grpSpPr>
            <a:xfrm>
              <a:off x="4691388" y="4403287"/>
              <a:ext cx="384744" cy="980901"/>
              <a:chOff x="4691388" y="4403287"/>
              <a:chExt cx="384744" cy="980901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C35DD0B-BEF6-4DC9-A3A3-1EE118ED783D}"/>
                  </a:ext>
                </a:extLst>
              </p:cNvPr>
              <p:cNvSpPr/>
              <p:nvPr/>
            </p:nvSpPr>
            <p:spPr>
              <a:xfrm>
                <a:off x="4732681" y="4403287"/>
                <a:ext cx="343451" cy="9809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9" descr="A picture containing clock&#10;&#10;Description generated with very high confidence">
                <a:extLst>
                  <a:ext uri="{FF2B5EF4-FFF2-40B4-BE49-F238E27FC236}">
                    <a16:creationId xmlns:a16="http://schemas.microsoft.com/office/drawing/2014/main" id="{A0F16ADC-3548-418B-998F-6D17C4FCF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1388" y="4808715"/>
                <a:ext cx="378745" cy="264162"/>
              </a:xfrm>
              <a:prstGeom prst="rect">
                <a:avLst/>
              </a:prstGeom>
            </p:spPr>
          </p:pic>
        </p:grp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B3B79D0-6D54-4DF2-A9C6-C166959DA75F}"/>
              </a:ext>
            </a:extLst>
          </p:cNvPr>
          <p:cNvCxnSpPr>
            <a:cxnSpLocks/>
          </p:cNvCxnSpPr>
          <p:nvPr/>
        </p:nvCxnSpPr>
        <p:spPr>
          <a:xfrm>
            <a:off x="4875819" y="4704820"/>
            <a:ext cx="602432" cy="6381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EE2F3B4-F316-41BB-84B0-6481646A3270}"/>
              </a:ext>
            </a:extLst>
          </p:cNvPr>
          <p:cNvSpPr txBox="1"/>
          <p:nvPr/>
        </p:nvSpPr>
        <p:spPr>
          <a:xfrm>
            <a:off x="6415991" y="3960938"/>
            <a:ext cx="145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No-progress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50CF0CA-A6CF-44D1-A3BF-E723B8AC574A}"/>
              </a:ext>
            </a:extLst>
          </p:cNvPr>
          <p:cNvCxnSpPr>
            <a:cxnSpLocks/>
          </p:cNvCxnSpPr>
          <p:nvPr/>
        </p:nvCxnSpPr>
        <p:spPr>
          <a:xfrm>
            <a:off x="8253409" y="4229489"/>
            <a:ext cx="3037952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453705C-0423-4F67-BB8C-1D222846F18C}"/>
              </a:ext>
            </a:extLst>
          </p:cNvPr>
          <p:cNvSpPr txBox="1"/>
          <p:nvPr/>
        </p:nvSpPr>
        <p:spPr>
          <a:xfrm>
            <a:off x="7290746" y="4923382"/>
            <a:ext cx="303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Any synchronizations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9FF9FC-E4FE-4E6A-89A0-81E31D6816CC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32" name="Google Shape;112;p15">
              <a:extLst>
                <a:ext uri="{FF2B5EF4-FFF2-40B4-BE49-F238E27FC236}">
                  <a16:creationId xmlns:a16="http://schemas.microsoft.com/office/drawing/2014/main" id="{6090AAD0-6652-4A5C-B038-6301E47BD0F4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" name="Google Shape;113;p15">
              <a:extLst>
                <a:ext uri="{FF2B5EF4-FFF2-40B4-BE49-F238E27FC236}">
                  <a16:creationId xmlns:a16="http://schemas.microsoft.com/office/drawing/2014/main" id="{5DA3B010-A7E3-4376-A548-AFE1DF9846B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7EED0AB-C3E7-47E9-B521-71F66202AC2E}"/>
              </a:ext>
            </a:extLst>
          </p:cNvPr>
          <p:cNvCxnSpPr>
            <a:cxnSpLocks/>
          </p:cNvCxnSpPr>
          <p:nvPr/>
        </p:nvCxnSpPr>
        <p:spPr>
          <a:xfrm>
            <a:off x="6415993" y="3314700"/>
            <a:ext cx="7297" cy="14564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B346D41-4BE3-4198-834B-BBC6B7FA8260}"/>
              </a:ext>
            </a:extLst>
          </p:cNvPr>
          <p:cNvCxnSpPr>
            <a:cxnSpLocks/>
          </p:cNvCxnSpPr>
          <p:nvPr/>
        </p:nvCxnSpPr>
        <p:spPr>
          <a:xfrm flipH="1">
            <a:off x="6415993" y="4817712"/>
            <a:ext cx="7297" cy="10504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3871CD1-E5F6-442E-AA78-53A2D2BD57AE}"/>
              </a:ext>
            </a:extLst>
          </p:cNvPr>
          <p:cNvSpPr/>
          <p:nvPr/>
        </p:nvSpPr>
        <p:spPr>
          <a:xfrm>
            <a:off x="5470953" y="5359572"/>
            <a:ext cx="1890079" cy="3482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 dirty="0">
                <a:solidFill>
                  <a:sysClr val="windowText" lastClr="000000"/>
                </a:solidFill>
                <a:latin typeface="Consolas" panose="020B0609020204030204" pitchFamily="49" charset="0"/>
              </a:rPr>
              <a:t>(y)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B49793-D998-4402-8B21-E56CF66A340D}"/>
              </a:ext>
            </a:extLst>
          </p:cNvPr>
          <p:cNvSpPr/>
          <p:nvPr/>
        </p:nvSpPr>
        <p:spPr>
          <a:xfrm>
            <a:off x="3351156" y="4817712"/>
            <a:ext cx="1298427" cy="317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Unlock()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05DF9A-0599-4E92-BDD4-F23C0D2BE017}"/>
              </a:ext>
            </a:extLst>
          </p:cNvPr>
          <p:cNvSpPr/>
          <p:nvPr/>
        </p:nvSpPr>
        <p:spPr>
          <a:xfrm>
            <a:off x="5766778" y="4995465"/>
            <a:ext cx="1298427" cy="317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Lock()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A3C4637-FA31-4579-89A4-D90F6CE626E4}"/>
              </a:ext>
            </a:extLst>
          </p:cNvPr>
          <p:cNvCxnSpPr>
            <a:cxnSpLocks/>
          </p:cNvCxnSpPr>
          <p:nvPr/>
        </p:nvCxnSpPr>
        <p:spPr>
          <a:xfrm>
            <a:off x="6415991" y="3467100"/>
            <a:ext cx="649214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82F5556-9A50-4AA8-AFC1-445B127990BF}"/>
              </a:ext>
            </a:extLst>
          </p:cNvPr>
          <p:cNvCxnSpPr>
            <a:cxnSpLocks/>
          </p:cNvCxnSpPr>
          <p:nvPr/>
        </p:nvCxnSpPr>
        <p:spPr>
          <a:xfrm>
            <a:off x="6430008" y="4817712"/>
            <a:ext cx="649214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FB0A03-E783-49A6-A3C0-FA2ED7050B93}"/>
              </a:ext>
            </a:extLst>
          </p:cNvPr>
          <p:cNvCxnSpPr/>
          <p:nvPr/>
        </p:nvCxnSpPr>
        <p:spPr>
          <a:xfrm flipV="1">
            <a:off x="6754615" y="3467100"/>
            <a:ext cx="0" cy="56591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D136A06-DB7A-44E1-9760-2F4B78F0367F}"/>
              </a:ext>
            </a:extLst>
          </p:cNvPr>
          <p:cNvCxnSpPr>
            <a:cxnSpLocks/>
          </p:cNvCxnSpPr>
          <p:nvPr/>
        </p:nvCxnSpPr>
        <p:spPr>
          <a:xfrm>
            <a:off x="6766946" y="4298304"/>
            <a:ext cx="0" cy="51940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0EED5-2176-470B-9BBB-9DC0B3BB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/>
      <p:bldP spid="23" grpId="0"/>
      <p:bldP spid="49" grpId="0" animBg="1"/>
      <p:bldP spid="55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D7304-A4EB-42F6-A16A-F9299EF1C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314" y="2126307"/>
            <a:ext cx="3570686" cy="45861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More TSVD details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71237-502B-49B6-86C7-2FC227B94C34}"/>
              </a:ext>
            </a:extLst>
          </p:cNvPr>
          <p:cNvSpPr txBox="1"/>
          <p:nvPr/>
        </p:nvSpPr>
        <p:spPr>
          <a:xfrm>
            <a:off x="679449" y="2126307"/>
            <a:ext cx="101748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TSVD likely racing calls</a:t>
            </a:r>
          </a:p>
          <a:p>
            <a:r>
              <a:rPr lang="en-US" sz="3200" b="1" dirty="0"/>
              <a:t>TSVD inference</a:t>
            </a:r>
          </a:p>
          <a:p>
            <a:r>
              <a:rPr lang="en-US" sz="3200" b="1" dirty="0"/>
              <a:t>-    Is there exist a synchronization?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Is the program running in a sequential mode?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Is a likely racing call less likely than another?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r>
              <a:rPr lang="en-US" sz="3200" dirty="0"/>
              <a:t>TSVD multiple runs 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Earlier runs’ knowledge will be inherited by later runs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endParaRPr lang="en-US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0F3FE5-5121-422E-AA49-BAD03FF062EC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10" name="Google Shape;112;p15">
              <a:extLst>
                <a:ext uri="{FF2B5EF4-FFF2-40B4-BE49-F238E27FC236}">
                  <a16:creationId xmlns:a16="http://schemas.microsoft.com/office/drawing/2014/main" id="{4371DC19-EEBE-4350-B266-96D727351606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113;p15">
              <a:extLst>
                <a:ext uri="{FF2B5EF4-FFF2-40B4-BE49-F238E27FC236}">
                  <a16:creationId xmlns:a16="http://schemas.microsoft.com/office/drawing/2014/main" id="{A7303FB9-57C0-47E0-A21D-868CA05F166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598EF-1945-4C1A-A249-1582923E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TSVD Review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E2D2EE-3ED2-4EED-B1FB-E0D78651F772}"/>
              </a:ext>
            </a:extLst>
          </p:cNvPr>
          <p:cNvCxnSpPr>
            <a:cxnSpLocks/>
          </p:cNvCxnSpPr>
          <p:nvPr/>
        </p:nvCxnSpPr>
        <p:spPr>
          <a:xfrm flipV="1">
            <a:off x="6828850" y="3006284"/>
            <a:ext cx="574615" cy="1195026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F468D5-EFA9-42A5-87FE-1536E545E00A}"/>
              </a:ext>
            </a:extLst>
          </p:cNvPr>
          <p:cNvCxnSpPr>
            <a:cxnSpLocks/>
          </p:cNvCxnSpPr>
          <p:nvPr/>
        </p:nvCxnSpPr>
        <p:spPr>
          <a:xfrm flipV="1">
            <a:off x="8380273" y="3011260"/>
            <a:ext cx="331541" cy="120250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6">
            <a:extLst>
              <a:ext uri="{FF2B5EF4-FFF2-40B4-BE49-F238E27FC236}">
                <a16:creationId xmlns:a16="http://schemas.microsoft.com/office/drawing/2014/main" id="{8DD42FE9-263D-47D7-B8AA-265FFB771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22532"/>
              </p:ext>
            </p:extLst>
          </p:nvPr>
        </p:nvGraphicFramePr>
        <p:xfrm>
          <a:off x="6081014" y="2203491"/>
          <a:ext cx="338046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389">
                  <a:extLst>
                    <a:ext uri="{9D8B030D-6E8A-4147-A177-3AD203B41FA5}">
                      <a16:colId xmlns:a16="http://schemas.microsoft.com/office/drawing/2014/main" val="1245052036"/>
                    </a:ext>
                  </a:extLst>
                </a:gridCol>
                <a:gridCol w="1767078">
                  <a:extLst>
                    <a:ext uri="{9D8B030D-6E8A-4147-A177-3AD203B41FA5}">
                      <a16:colId xmlns:a16="http://schemas.microsoft.com/office/drawing/2014/main" val="1474985226"/>
                    </a:ext>
                  </a:extLst>
                </a:gridCol>
              </a:tblGrid>
              <a:tr h="35327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Operation1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Opeartion2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63853"/>
                  </a:ext>
                </a:extLst>
              </a:tr>
              <a:tr h="353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9732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589F998-1FF2-465C-8D96-082ED85BFC31}"/>
              </a:ext>
            </a:extLst>
          </p:cNvPr>
          <p:cNvSpPr txBox="1"/>
          <p:nvPr/>
        </p:nvSpPr>
        <p:spPr>
          <a:xfrm>
            <a:off x="6520911" y="1738628"/>
            <a:ext cx="246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likely racing list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94DA2D-DA2D-48A4-8628-A1642D03472D}"/>
              </a:ext>
            </a:extLst>
          </p:cNvPr>
          <p:cNvSpPr/>
          <p:nvPr/>
        </p:nvSpPr>
        <p:spPr>
          <a:xfrm>
            <a:off x="5804386" y="4195706"/>
            <a:ext cx="987596" cy="387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535962-5E12-4497-A2A8-E8F9BDAE3BC2}"/>
              </a:ext>
            </a:extLst>
          </p:cNvPr>
          <p:cNvSpPr/>
          <p:nvPr/>
        </p:nvSpPr>
        <p:spPr>
          <a:xfrm>
            <a:off x="6791982" y="4195705"/>
            <a:ext cx="1263903" cy="387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C47F9A-6464-44E3-8BEC-A30CE50784AF}"/>
              </a:ext>
            </a:extLst>
          </p:cNvPr>
          <p:cNvSpPr/>
          <p:nvPr/>
        </p:nvSpPr>
        <p:spPr>
          <a:xfrm>
            <a:off x="8068990" y="4192690"/>
            <a:ext cx="315854" cy="3879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C206F0-DF64-4B3A-8F9E-79A92AABACE8}"/>
              </a:ext>
            </a:extLst>
          </p:cNvPr>
          <p:cNvSpPr/>
          <p:nvPr/>
        </p:nvSpPr>
        <p:spPr>
          <a:xfrm>
            <a:off x="8380989" y="4201310"/>
            <a:ext cx="1460772" cy="387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E33BA03-30D7-45EC-B4CF-42F82C63B205}"/>
              </a:ext>
            </a:extLst>
          </p:cNvPr>
          <p:cNvCxnSpPr>
            <a:cxnSpLocks/>
          </p:cNvCxnSpPr>
          <p:nvPr/>
        </p:nvCxnSpPr>
        <p:spPr>
          <a:xfrm>
            <a:off x="8045067" y="3004139"/>
            <a:ext cx="40735" cy="118855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F0A7E2B-7DAD-4F62-B7A6-192727C25CB4}"/>
              </a:ext>
            </a:extLst>
          </p:cNvPr>
          <p:cNvSpPr txBox="1"/>
          <p:nvPr/>
        </p:nvSpPr>
        <p:spPr>
          <a:xfrm>
            <a:off x="6409268" y="3394528"/>
            <a:ext cx="76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Add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C6605D-96B1-4932-B896-C14929BF2691}"/>
              </a:ext>
            </a:extLst>
          </p:cNvPr>
          <p:cNvSpPr txBox="1"/>
          <p:nvPr/>
        </p:nvSpPr>
        <p:spPr>
          <a:xfrm>
            <a:off x="7318657" y="3400607"/>
            <a:ext cx="86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7A5C5-6504-41AE-8020-247A22D876A2}"/>
              </a:ext>
            </a:extLst>
          </p:cNvPr>
          <p:cNvSpPr txBox="1"/>
          <p:nvPr/>
        </p:nvSpPr>
        <p:spPr>
          <a:xfrm>
            <a:off x="8532520" y="3426023"/>
            <a:ext cx="127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Remove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0F3CCB2-86C5-4F7C-BBA7-85379C07F5D3}"/>
              </a:ext>
            </a:extLst>
          </p:cNvPr>
          <p:cNvCxnSpPr>
            <a:cxnSpLocks/>
          </p:cNvCxnSpPr>
          <p:nvPr/>
        </p:nvCxnSpPr>
        <p:spPr>
          <a:xfrm>
            <a:off x="8266826" y="4704329"/>
            <a:ext cx="844549" cy="42522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Image result for lady bugs icon">
            <a:extLst>
              <a:ext uri="{FF2B5EF4-FFF2-40B4-BE49-F238E27FC236}">
                <a16:creationId xmlns:a16="http://schemas.microsoft.com/office/drawing/2014/main" id="{88BE761F-E586-4644-84DF-C477B1B7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793" y="4928033"/>
            <a:ext cx="758752" cy="7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Arrow: Right 2047">
            <a:extLst>
              <a:ext uri="{FF2B5EF4-FFF2-40B4-BE49-F238E27FC236}">
                <a16:creationId xmlns:a16="http://schemas.microsoft.com/office/drawing/2014/main" id="{CC4F607A-7D80-4C44-9606-98F3EB4CA191}"/>
              </a:ext>
            </a:extLst>
          </p:cNvPr>
          <p:cNvSpPr/>
          <p:nvPr/>
        </p:nvSpPr>
        <p:spPr>
          <a:xfrm>
            <a:off x="9824236" y="2434246"/>
            <a:ext cx="512618" cy="215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994BF81-39E7-4D2B-91A6-6B70D4097305}"/>
              </a:ext>
            </a:extLst>
          </p:cNvPr>
          <p:cNvSpPr txBox="1"/>
          <p:nvPr/>
        </p:nvSpPr>
        <p:spPr>
          <a:xfrm>
            <a:off x="10339618" y="2289293"/>
            <a:ext cx="205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Next run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724EDB5-503D-427E-ADE0-5BA7C3778F01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40" name="Google Shape;112;p15">
              <a:extLst>
                <a:ext uri="{FF2B5EF4-FFF2-40B4-BE49-F238E27FC236}">
                  <a16:creationId xmlns:a16="http://schemas.microsoft.com/office/drawing/2014/main" id="{DC162EB9-F34B-4E45-B938-E62EEB5AF682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" name="Google Shape;113;p15">
              <a:extLst>
                <a:ext uri="{FF2B5EF4-FFF2-40B4-BE49-F238E27FC236}">
                  <a16:creationId xmlns:a16="http://schemas.microsoft.com/office/drawing/2014/main" id="{ED7DA484-A3AC-4CBC-870D-F9A5C71CFC2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53F127-7F17-42D6-AFDA-E2B1DC23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Image result for binary file icon">
            <a:extLst>
              <a:ext uri="{FF2B5EF4-FFF2-40B4-BE49-F238E27FC236}">
                <a16:creationId xmlns:a16="http://schemas.microsoft.com/office/drawing/2014/main" id="{E8FDA128-1F25-46D4-B939-EC7FF159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85" y="3993658"/>
            <a:ext cx="935250" cy="96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5280002-65B7-4121-B9BB-E16332E18367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2101135" y="4476368"/>
            <a:ext cx="85526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8B436A-46BB-4DF8-8E8D-DB8DDFB41FC0}"/>
              </a:ext>
            </a:extLst>
          </p:cNvPr>
          <p:cNvGrpSpPr/>
          <p:nvPr/>
        </p:nvGrpSpPr>
        <p:grpSpPr>
          <a:xfrm>
            <a:off x="3154689" y="3975937"/>
            <a:ext cx="1012421" cy="965419"/>
            <a:chOff x="2987051" y="4080186"/>
            <a:chExt cx="1012421" cy="965419"/>
          </a:xfrm>
        </p:grpSpPr>
        <p:pic>
          <p:nvPicPr>
            <p:cNvPr id="47" name="Picture 2" descr="Image result for binary file icon">
              <a:extLst>
                <a:ext uri="{FF2B5EF4-FFF2-40B4-BE49-F238E27FC236}">
                  <a16:creationId xmlns:a16="http://schemas.microsoft.com/office/drawing/2014/main" id="{F92BA248-E446-45D4-B843-483666FA9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051" y="4080186"/>
              <a:ext cx="935250" cy="96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config icon">
              <a:extLst>
                <a:ext uri="{FF2B5EF4-FFF2-40B4-BE49-F238E27FC236}">
                  <a16:creationId xmlns:a16="http://schemas.microsoft.com/office/drawing/2014/main" id="{A09699FE-B2D9-44DE-AF32-09A092A11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132" y="4455265"/>
              <a:ext cx="590340" cy="590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6322DA8-1097-4C5E-B828-EB6B0FC575A9}"/>
              </a:ext>
            </a:extLst>
          </p:cNvPr>
          <p:cNvCxnSpPr>
            <a:cxnSpLocks/>
          </p:cNvCxnSpPr>
          <p:nvPr/>
        </p:nvCxnSpPr>
        <p:spPr>
          <a:xfrm>
            <a:off x="4291893" y="4476369"/>
            <a:ext cx="118552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199BFEF-9F7C-4891-8835-425978C30066}"/>
              </a:ext>
            </a:extLst>
          </p:cNvPr>
          <p:cNvSpPr txBox="1"/>
          <p:nvPr/>
        </p:nvSpPr>
        <p:spPr>
          <a:xfrm>
            <a:off x="576223" y="5176405"/>
            <a:ext cx="190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Thread-safety</a:t>
            </a:r>
          </a:p>
          <a:p>
            <a:pPr algn="ctr"/>
            <a:r>
              <a:rPr lang="en-US" sz="2400" dirty="0"/>
              <a:t>contracts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26C4B5AC-5539-49E1-95E6-2305E829BEDB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2481372" y="4532111"/>
            <a:ext cx="222341" cy="1059793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42F9E15-E13D-4356-9420-AD90C14B28AE}"/>
              </a:ext>
            </a:extLst>
          </p:cNvPr>
          <p:cNvSpPr txBox="1"/>
          <p:nvPr/>
        </p:nvSpPr>
        <p:spPr>
          <a:xfrm>
            <a:off x="6020228" y="5123910"/>
            <a:ext cx="248511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30% overhead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272ED5-4DA6-457F-A9D6-7B2D2B213C45}"/>
              </a:ext>
            </a:extLst>
          </p:cNvPr>
          <p:cNvSpPr txBox="1"/>
          <p:nvPr/>
        </p:nvSpPr>
        <p:spPr>
          <a:xfrm>
            <a:off x="2900119" y="5486457"/>
            <a:ext cx="211533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Push-button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F00A3C-1C9D-4982-8D0D-961F92A145B9}"/>
              </a:ext>
            </a:extLst>
          </p:cNvPr>
          <p:cNvSpPr/>
          <p:nvPr/>
        </p:nvSpPr>
        <p:spPr>
          <a:xfrm>
            <a:off x="8500070" y="5839241"/>
            <a:ext cx="2402197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0 false positive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0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27" grpId="0" animBg="1"/>
      <p:bldP spid="33" grpId="0" animBg="1"/>
      <p:bldP spid="34" grpId="0" animBg="1"/>
      <p:bldP spid="43" grpId="0"/>
      <p:bldP spid="44" grpId="0"/>
      <p:bldP spid="45" grpId="0"/>
      <p:bldP spid="2048" grpId="0" animBg="1"/>
      <p:bldP spid="76" grpId="0"/>
      <p:bldP spid="51" grpId="0"/>
      <p:bldP spid="55" grpId="0"/>
      <p:bldP spid="5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TSVD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4A8D3-15AB-4E65-8BA2-DF14B7EA8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TSVD design</a:t>
            </a:r>
          </a:p>
          <a:p>
            <a:r>
              <a:rPr lang="en-US" sz="3200" b="1"/>
              <a:t>Evaluation</a:t>
            </a:r>
          </a:p>
          <a:p>
            <a:r>
              <a:rPr lang="en-US" sz="3200"/>
              <a:t>Conclusion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2CC6C8-6EF1-4FCD-AE73-C92988C9A694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9" name="Google Shape;112;p15">
              <a:extLst>
                <a:ext uri="{FF2B5EF4-FFF2-40B4-BE49-F238E27FC236}">
                  <a16:creationId xmlns:a16="http://schemas.microsoft.com/office/drawing/2014/main" id="{C77158F3-6FE7-4DBB-B855-69ACB0E20469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13;p15">
              <a:extLst>
                <a:ext uri="{FF2B5EF4-FFF2-40B4-BE49-F238E27FC236}">
                  <a16:creationId xmlns:a16="http://schemas.microsoft.com/office/drawing/2014/main" id="{1453ADA7-1598-4EE4-85EB-D8138503B2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637A0-4EE5-4F77-800B-497336D7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80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Overall Results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FC8A6-DD7F-437C-A746-29BFC6DDD8D7}"/>
              </a:ext>
            </a:extLst>
          </p:cNvPr>
          <p:cNvSpPr txBox="1"/>
          <p:nvPr/>
        </p:nvSpPr>
        <p:spPr>
          <a:xfrm>
            <a:off x="1213946" y="3392572"/>
            <a:ext cx="1013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Test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/>
              <a:t>in Microsoft: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D35-EED4-49B6-9289-A8B71D92C04F}"/>
              </a:ext>
            </a:extLst>
          </p:cNvPr>
          <p:cNvSpPr txBox="1"/>
          <p:nvPr/>
        </p:nvSpPr>
        <p:spPr>
          <a:xfrm>
            <a:off x="1746191" y="4044118"/>
            <a:ext cx="972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1.6K</a:t>
            </a:r>
            <a:r>
              <a:rPr lang="en-US" sz="3200"/>
              <a:t> projects, run </a:t>
            </a:r>
            <a:r>
              <a:rPr lang="en-US" sz="3200">
                <a:solidFill>
                  <a:srgbClr val="FF0000"/>
                </a:solidFill>
              </a:rPr>
              <a:t>1 or 2 </a:t>
            </a:r>
            <a:r>
              <a:rPr lang="en-US" sz="3200"/>
              <a:t>times, </a:t>
            </a:r>
            <a:r>
              <a:rPr lang="en-US" sz="3200">
                <a:solidFill>
                  <a:srgbClr val="FF0000"/>
                </a:solidFill>
              </a:rPr>
              <a:t>113</a:t>
            </a:r>
            <a:r>
              <a:rPr lang="en-US" altLang="zh-CN" sz="3200">
                <a:solidFill>
                  <a:srgbClr val="FF0000"/>
                </a:solidFill>
              </a:rPr>
              <a:t>4 </a:t>
            </a:r>
            <a:r>
              <a:rPr lang="en-US" altLang="zh-CN" sz="3200"/>
              <a:t>TSVs.</a:t>
            </a:r>
            <a:endParaRPr 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907590-A0E3-4302-A4EB-EFD2630E23FC}"/>
              </a:ext>
            </a:extLst>
          </p:cNvPr>
          <p:cNvSpPr txBox="1"/>
          <p:nvPr/>
        </p:nvSpPr>
        <p:spPr>
          <a:xfrm>
            <a:off x="1213946" y="4839069"/>
            <a:ext cx="1013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Validation: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FAEAAD-0084-4808-9DA7-A2A99AE1B526}"/>
              </a:ext>
            </a:extLst>
          </p:cNvPr>
          <p:cNvSpPr txBox="1"/>
          <p:nvPr/>
        </p:nvSpPr>
        <p:spPr>
          <a:xfrm>
            <a:off x="1213946" y="1857156"/>
            <a:ext cx="1013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Thread safety contract: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A625A-1676-46BF-BFBF-46542278709B}"/>
              </a:ext>
            </a:extLst>
          </p:cNvPr>
          <p:cNvSpPr txBox="1"/>
          <p:nvPr/>
        </p:nvSpPr>
        <p:spPr>
          <a:xfrm>
            <a:off x="1746190" y="2597621"/>
            <a:ext cx="972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14 system classes (i.e. List, Dictionary)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FFD43-EF80-46E2-AADD-13941F8AA8C3}"/>
              </a:ext>
            </a:extLst>
          </p:cNvPr>
          <p:cNvSpPr txBox="1"/>
          <p:nvPr/>
        </p:nvSpPr>
        <p:spPr>
          <a:xfrm>
            <a:off x="1746190" y="5436129"/>
            <a:ext cx="972190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96% </a:t>
            </a:r>
            <a:r>
              <a:rPr lang="en-US" sz="3200" dirty="0"/>
              <a:t>unknown, </a:t>
            </a:r>
            <a:r>
              <a:rPr lang="en-US" sz="3200" dirty="0">
                <a:solidFill>
                  <a:srgbClr val="FF0000"/>
                </a:solidFill>
              </a:rPr>
              <a:t>47% </a:t>
            </a:r>
            <a:r>
              <a:rPr lang="en-US" sz="3200" dirty="0"/>
              <a:t>causing severe customer facing issues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143B80-9A79-40A4-90CC-31E2F3B3369F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15" name="Google Shape;112;p15">
              <a:extLst>
                <a:ext uri="{FF2B5EF4-FFF2-40B4-BE49-F238E27FC236}">
                  <a16:creationId xmlns:a16="http://schemas.microsoft.com/office/drawing/2014/main" id="{CBDF45BD-FF6B-40B1-88AF-1EB6FA5A27B1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3;p15">
              <a:extLst>
                <a:ext uri="{FF2B5EF4-FFF2-40B4-BE49-F238E27FC236}">
                  <a16:creationId xmlns:a16="http://schemas.microsoft.com/office/drawing/2014/main" id="{341BF49B-069E-465B-8A37-7168CBFEC3F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DE0FE3-FC75-4587-91B4-E429BBE1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Comparison with other </a:t>
            </a:r>
            <a:r>
              <a:rPr lang="en-US">
                <a:latin typeface="+mn-lt"/>
                <a:cs typeface="Calibri" panose="020F0502020204030204"/>
              </a:rPr>
              <a:t>techniques</a:t>
            </a:r>
            <a:endParaRPr lang="en-US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C5DCE-8F20-4694-AE91-465DC7D16C3D}"/>
              </a:ext>
            </a:extLst>
          </p:cNvPr>
          <p:cNvSpPr txBox="1"/>
          <p:nvPr/>
        </p:nvSpPr>
        <p:spPr>
          <a:xfrm>
            <a:off x="997044" y="1752025"/>
            <a:ext cx="838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1K software components, 3K+ unit tests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FF8A8A-3FBA-46DD-B8BD-D752048D7B64}"/>
              </a:ext>
            </a:extLst>
          </p:cNvPr>
          <p:cNvGraphicFramePr/>
          <p:nvPr/>
        </p:nvGraphicFramePr>
        <p:xfrm>
          <a:off x="769180" y="2489200"/>
          <a:ext cx="5207000" cy="453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8F9C0E3-A8FF-4E12-82FE-F85E079B0240}"/>
              </a:ext>
            </a:extLst>
          </p:cNvPr>
          <p:cNvGraphicFramePr/>
          <p:nvPr/>
        </p:nvGraphicFramePr>
        <p:xfrm>
          <a:off x="6337300" y="2489200"/>
          <a:ext cx="5207000" cy="453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CD3ED469-C2BC-414F-A9F9-881866780593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13" name="Google Shape;112;p15">
              <a:extLst>
                <a:ext uri="{FF2B5EF4-FFF2-40B4-BE49-F238E27FC236}">
                  <a16:creationId xmlns:a16="http://schemas.microsoft.com/office/drawing/2014/main" id="{D4C56684-DD0D-4572-9300-C8BFF4419E8A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113;p15">
              <a:extLst>
                <a:ext uri="{FF2B5EF4-FFF2-40B4-BE49-F238E27FC236}">
                  <a16:creationId xmlns:a16="http://schemas.microsoft.com/office/drawing/2014/main" id="{50CD25DF-D712-4E66-9B44-7663C6491D2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87E1D-9DF3-4B8F-B92C-A76FD9F5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D9358-5B58-4B7B-9DE7-A19ABA7556A7}"/>
              </a:ext>
            </a:extLst>
          </p:cNvPr>
          <p:cNvSpPr txBox="1"/>
          <p:nvPr/>
        </p:nvSpPr>
        <p:spPr>
          <a:xfrm>
            <a:off x="2501166" y="2629187"/>
            <a:ext cx="838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Random, </a:t>
            </a:r>
            <a:r>
              <a:rPr lang="en-US" sz="3200" dirty="0" err="1"/>
              <a:t>datacollider</a:t>
            </a:r>
            <a:r>
              <a:rPr lang="en-US" sz="3200" dirty="0"/>
              <a:t>, and HB-tracking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  <p:bldGraphic spid="8" grpId="0" uiExpand="1">
        <p:bldSub>
          <a:bldChart bld="seriesEl"/>
        </p:bldSub>
      </p:bldGraphic>
      <p:bldP spid="11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280A86-AC32-40FF-9486-7A6976164B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5100" y="1825625"/>
          <a:ext cx="9499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186640A-7475-4BC4-8225-40E573521EB7}"/>
              </a:ext>
            </a:extLst>
          </p:cNvPr>
          <p:cNvSpPr txBox="1">
            <a:spLocks/>
          </p:cNvSpPr>
          <p:nvPr/>
        </p:nvSpPr>
        <p:spPr>
          <a:xfrm>
            <a:off x="838200" y="5315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+mn-lt"/>
              </a:rPr>
              <a:t>Comparison with other </a:t>
            </a:r>
            <a:r>
              <a:rPr lang="en-US">
                <a:latin typeface="+mn-lt"/>
                <a:cs typeface="Calibri" panose="020F0502020204030204"/>
              </a:rPr>
              <a:t>techniques</a:t>
            </a:r>
            <a:endParaRPr lang="en-US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3C27A-C650-4E8A-B521-BE1BE59D66DC}"/>
              </a:ext>
            </a:extLst>
          </p:cNvPr>
          <p:cNvSpPr txBox="1"/>
          <p:nvPr/>
        </p:nvSpPr>
        <p:spPr>
          <a:xfrm>
            <a:off x="3345952" y="1982244"/>
            <a:ext cx="328064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/>
              <a:t>All tools combined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110CD-F887-47DD-89D6-BC26449875D9}"/>
              </a:ext>
            </a:extLst>
          </p:cNvPr>
          <p:cNvSpPr txBox="1"/>
          <p:nvPr/>
        </p:nvSpPr>
        <p:spPr>
          <a:xfrm>
            <a:off x="3345952" y="2858800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TSVD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7CEB9-5157-48A2-946B-68350537CA8F}"/>
              </a:ext>
            </a:extLst>
          </p:cNvPr>
          <p:cNvSpPr txBox="1"/>
          <p:nvPr/>
        </p:nvSpPr>
        <p:spPr>
          <a:xfrm>
            <a:off x="8318500" y="3290021"/>
            <a:ext cx="212231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/>
              <a:t>HB-analysis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48A61-608A-40C5-A9D2-DDCDE4B6E15C}"/>
              </a:ext>
            </a:extLst>
          </p:cNvPr>
          <p:cNvSpPr txBox="1"/>
          <p:nvPr/>
        </p:nvSpPr>
        <p:spPr>
          <a:xfrm>
            <a:off x="8318500" y="4137168"/>
            <a:ext cx="2243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/>
              <a:t>DataCollider</a:t>
            </a:r>
            <a:endParaRPr lang="en-US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DA495-F836-43BB-B97B-B82F885368E2}"/>
              </a:ext>
            </a:extLst>
          </p:cNvPr>
          <p:cNvSpPr txBox="1"/>
          <p:nvPr/>
        </p:nvSpPr>
        <p:spPr>
          <a:xfrm>
            <a:off x="6550042" y="4876440"/>
            <a:ext cx="410920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/>
              <a:t>Random delay injection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DF6AC5-3C84-418A-8ACF-354F6EF847AE}"/>
              </a:ext>
            </a:extLst>
          </p:cNvPr>
          <p:cNvSpPr/>
          <p:nvPr/>
        </p:nvSpPr>
        <p:spPr>
          <a:xfrm>
            <a:off x="2603500" y="3766846"/>
            <a:ext cx="240600" cy="215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220BA8-12D6-4602-ADEF-2A27C9E64F51}"/>
              </a:ext>
            </a:extLst>
          </p:cNvPr>
          <p:cNvCxnSpPr>
            <a:cxnSpLocks/>
          </p:cNvCxnSpPr>
          <p:nvPr/>
        </p:nvCxnSpPr>
        <p:spPr>
          <a:xfrm flipV="1">
            <a:off x="2758456" y="3874796"/>
            <a:ext cx="8176244" cy="54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F7C4E3-3C10-4428-8256-8E0A8CDE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TSVD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4A8D3-15AB-4E65-8BA2-DF14B7EA8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TSVD design</a:t>
            </a:r>
          </a:p>
          <a:p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sz="3200" b="1"/>
              <a:t>Conclusion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1B1EC0-2FAA-464A-863A-5AC2E94AF0C8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9" name="Google Shape;112;p15">
              <a:extLst>
                <a:ext uri="{FF2B5EF4-FFF2-40B4-BE49-F238E27FC236}">
                  <a16:creationId xmlns:a16="http://schemas.microsoft.com/office/drawing/2014/main" id="{88FBC4A3-204B-4FA1-A8DA-D8839C0D6ECE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13;p15">
              <a:extLst>
                <a:ext uri="{FF2B5EF4-FFF2-40B4-BE49-F238E27FC236}">
                  <a16:creationId xmlns:a16="http://schemas.microsoft.com/office/drawing/2014/main" id="{F5D8DB3E-5222-4B15-BE7A-09BA5D22405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216B4-7F3F-460B-B6B6-544395E4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8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4EB2-766D-41A7-8605-13001D9A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Concurrent programs are everywhere</a:t>
            </a:r>
          </a:p>
        </p:txBody>
      </p:sp>
      <p:pic>
        <p:nvPicPr>
          <p:cNvPr id="3" name="Picture 2" descr="Image result for Computer icon">
            <a:extLst>
              <a:ext uri="{FF2B5EF4-FFF2-40B4-BE49-F238E27FC236}">
                <a16:creationId xmlns:a16="http://schemas.microsoft.com/office/drawing/2014/main" id="{1B27AE22-8FEB-4BB8-85AD-3C3B7EAE7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50" y="3929823"/>
            <a:ext cx="3220275" cy="32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AAAB86F-893D-4F8A-AC7F-2B7ECF10CEDE}"/>
              </a:ext>
            </a:extLst>
          </p:cNvPr>
          <p:cNvGrpSpPr/>
          <p:nvPr/>
        </p:nvGrpSpPr>
        <p:grpSpPr>
          <a:xfrm>
            <a:off x="7659333" y="4425122"/>
            <a:ext cx="2229675" cy="2229675"/>
            <a:chOff x="8095751" y="4425122"/>
            <a:chExt cx="2229675" cy="2229675"/>
          </a:xfrm>
        </p:grpSpPr>
        <p:pic>
          <p:nvPicPr>
            <p:cNvPr id="4" name="Picture 4" descr="Image result for tablet icon">
              <a:extLst>
                <a:ext uri="{FF2B5EF4-FFF2-40B4-BE49-F238E27FC236}">
                  <a16:creationId xmlns:a16="http://schemas.microsoft.com/office/drawing/2014/main" id="{DF9D3A47-D79A-467B-85D6-8593B485C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751" y="4425122"/>
              <a:ext cx="2229675" cy="2229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Image result for whatsapp logo">
              <a:extLst>
                <a:ext uri="{FF2B5EF4-FFF2-40B4-BE49-F238E27FC236}">
                  <a16:creationId xmlns:a16="http://schemas.microsoft.com/office/drawing/2014/main" id="{2BADBD12-3A54-47A3-8E2A-BF62F1EB93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7" t="22222" r="26843" b="23148"/>
            <a:stretch/>
          </p:blipFill>
          <p:spPr bwMode="auto">
            <a:xfrm>
              <a:off x="8766593" y="4865882"/>
              <a:ext cx="928125" cy="91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8" descr="Image result for cloud icon">
            <a:extLst>
              <a:ext uri="{FF2B5EF4-FFF2-40B4-BE49-F238E27FC236}">
                <a16:creationId xmlns:a16="http://schemas.microsoft.com/office/drawing/2014/main" id="{3CBD07B8-7A7C-43CE-89FC-FB5DDE16D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1654" r="9843" b="14662"/>
          <a:stretch/>
        </p:blipFill>
        <p:spPr bwMode="auto">
          <a:xfrm>
            <a:off x="3735724" y="1814997"/>
            <a:ext cx="5415890" cy="25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mage result for hbase logo">
            <a:extLst>
              <a:ext uri="{FF2B5EF4-FFF2-40B4-BE49-F238E27FC236}">
                <a16:creationId xmlns:a16="http://schemas.microsoft.com/office/drawing/2014/main" id="{0B2EBBDA-FADC-4B94-B737-216FBAF4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93" y="3244334"/>
            <a:ext cx="706083" cy="7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Zookeeper logo">
            <a:extLst>
              <a:ext uri="{FF2B5EF4-FFF2-40B4-BE49-F238E27FC236}">
                <a16:creationId xmlns:a16="http://schemas.microsoft.com/office/drawing/2014/main" id="{E42DD525-3EFB-4064-8134-CF87ECB6B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t="8448" r="21328" b="11976"/>
          <a:stretch/>
        </p:blipFill>
        <p:spPr bwMode="auto">
          <a:xfrm>
            <a:off x="4682960" y="3177663"/>
            <a:ext cx="700747" cy="9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zure icon">
            <a:extLst>
              <a:ext uri="{FF2B5EF4-FFF2-40B4-BE49-F238E27FC236}">
                <a16:creationId xmlns:a16="http://schemas.microsoft.com/office/drawing/2014/main" id="{653CE916-5F0E-4416-BCE6-FBD4CFD99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3" b="22111"/>
          <a:stretch/>
        </p:blipFill>
        <p:spPr bwMode="auto">
          <a:xfrm>
            <a:off x="5383624" y="2383840"/>
            <a:ext cx="1423862" cy="80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ogle cloud icon">
            <a:extLst>
              <a:ext uri="{FF2B5EF4-FFF2-40B4-BE49-F238E27FC236}">
                <a16:creationId xmlns:a16="http://schemas.microsoft.com/office/drawing/2014/main" id="{AACBF5A1-F1CB-4AD8-95C1-A08FDDD18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4" t="11212" r="31793" b="40745"/>
          <a:stretch/>
        </p:blipFill>
        <p:spPr bwMode="auto">
          <a:xfrm>
            <a:off x="6330944" y="3244335"/>
            <a:ext cx="953084" cy="7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indows video player icon">
            <a:extLst>
              <a:ext uri="{FF2B5EF4-FFF2-40B4-BE49-F238E27FC236}">
                <a16:creationId xmlns:a16="http://schemas.microsoft.com/office/drawing/2014/main" id="{7AAF13CD-E104-48CB-9B8D-1FF789150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17895" r="14616" b="6043"/>
          <a:stretch/>
        </p:blipFill>
        <p:spPr bwMode="auto">
          <a:xfrm>
            <a:off x="3532204" y="4865882"/>
            <a:ext cx="1094798" cy="105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7F4C2A4-CE4D-4EC6-8E28-5150338D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40" y="3244333"/>
            <a:ext cx="1341414" cy="76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4E101A7-BE58-4442-9589-F2E968F03E5E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21" name="Google Shape;112;p15">
              <a:extLst>
                <a:ext uri="{FF2B5EF4-FFF2-40B4-BE49-F238E27FC236}">
                  <a16:creationId xmlns:a16="http://schemas.microsoft.com/office/drawing/2014/main" id="{659FC6D3-A916-4B3D-8673-59A383A89578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13;p15">
              <a:extLst>
                <a:ext uri="{FF2B5EF4-FFF2-40B4-BE49-F238E27FC236}">
                  <a16:creationId xmlns:a16="http://schemas.microsoft.com/office/drawing/2014/main" id="{BA932D7C-9473-4AB8-B0F5-C9304BB9B29D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B608F8-0960-464C-90C7-372E6C6E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EBEFB-2A66-4336-9DC2-901F243AEAFF}"/>
              </a:ext>
            </a:extLst>
          </p:cNvPr>
          <p:cNvSpPr txBox="1"/>
          <p:nvPr/>
        </p:nvSpPr>
        <p:spPr>
          <a:xfrm>
            <a:off x="1127355" y="2616420"/>
            <a:ext cx="10226445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/>
              <a:t>TSVD </a:t>
            </a:r>
            <a:r>
              <a:rPr lang="en-US" sz="3200" dirty="0">
                <a:solidFill>
                  <a:srgbClr val="FF0000"/>
                </a:solidFill>
              </a:rPr>
              <a:t>infers</a:t>
            </a:r>
            <a:r>
              <a:rPr lang="en-US" sz="3200" dirty="0"/>
              <a:t> synchronizations and uses them in the same run.</a:t>
            </a:r>
          </a:p>
          <a:p>
            <a:pPr marL="457200" indent="-457200">
              <a:buFontTx/>
              <a:buChar char="-"/>
            </a:pPr>
            <a:r>
              <a:rPr lang="en-US" sz="2600" dirty="0"/>
              <a:t>Easy integration: oblivious to synchronization patterns</a:t>
            </a:r>
          </a:p>
          <a:p>
            <a:pPr marL="457200" indent="-457200">
              <a:buFontTx/>
              <a:buChar char="-"/>
            </a:pPr>
            <a:r>
              <a:rPr lang="en-US" sz="2600" dirty="0"/>
              <a:t>Lightweight: 30% overhead</a:t>
            </a:r>
            <a:endParaRPr lang="en-US" sz="2600" dirty="0">
              <a:cs typeface="Calibri"/>
            </a:endParaRPr>
          </a:p>
          <a:p>
            <a:pPr marL="457200" indent="-457200">
              <a:buFontTx/>
              <a:buChar char="-"/>
            </a:pPr>
            <a:r>
              <a:rPr lang="en-US" sz="2600" dirty="0"/>
              <a:t>Accuracy: 0 false positives</a:t>
            </a:r>
            <a:endParaRPr lang="en-US" sz="2600" dirty="0">
              <a:cs typeface="Calibri"/>
            </a:endParaRPr>
          </a:p>
          <a:p>
            <a:pPr marL="457200" indent="-457200">
              <a:buFontTx/>
              <a:buChar char="-"/>
            </a:pPr>
            <a:r>
              <a:rPr lang="en-US" sz="2600" dirty="0"/>
              <a:t>Coverage: better than HB-based detection tools</a:t>
            </a:r>
            <a:endParaRPr lang="en-US" sz="26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38649-4397-4974-8BB7-EF4B6258D145}"/>
              </a:ext>
            </a:extLst>
          </p:cNvPr>
          <p:cNvSpPr txBox="1"/>
          <p:nvPr/>
        </p:nvSpPr>
        <p:spPr>
          <a:xfrm>
            <a:off x="3263847" y="5320030"/>
            <a:ext cx="617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hlinkClick r:id="rId3"/>
              </a:rPr>
              <a:t>https://github.com/microsoft/TSVD</a:t>
            </a:r>
            <a:endParaRPr lang="en-US" sz="3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BC619-0B20-4D78-963D-DB70F6FEE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003" y="5085208"/>
            <a:ext cx="1217826" cy="12115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22FDF6A-C89E-4D2F-82AC-74F69EBB016B}"/>
              </a:ext>
            </a:extLst>
          </p:cNvPr>
          <p:cNvGrpSpPr/>
          <p:nvPr/>
        </p:nvGrpSpPr>
        <p:grpSpPr>
          <a:xfrm>
            <a:off x="9771260" y="5081006"/>
            <a:ext cx="972669" cy="1158828"/>
            <a:chOff x="9771260" y="5081006"/>
            <a:chExt cx="972669" cy="1158828"/>
          </a:xfrm>
        </p:grpSpPr>
        <p:pic>
          <p:nvPicPr>
            <p:cNvPr id="8" name="Picture 2" descr="Image result for button">
              <a:extLst>
                <a:ext uri="{FF2B5EF4-FFF2-40B4-BE49-F238E27FC236}">
                  <a16:creationId xmlns:a16="http://schemas.microsoft.com/office/drawing/2014/main" id="{B0FC35D0-38CE-4C28-8F2C-20E53B6F4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260" y="5081006"/>
              <a:ext cx="729283" cy="729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Related image">
              <a:extLst>
                <a:ext uri="{FF2B5EF4-FFF2-40B4-BE49-F238E27FC236}">
                  <a16:creationId xmlns:a16="http://schemas.microsoft.com/office/drawing/2014/main" id="{459F9C2C-7C9A-4AD6-981E-E210FC26F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09774">
              <a:off x="9884838" y="5380743"/>
              <a:ext cx="859091" cy="859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DDF4017-0D2C-4E4F-9AB4-4E0C95887DB4}"/>
              </a:ext>
            </a:extLst>
          </p:cNvPr>
          <p:cNvSpPr txBox="1"/>
          <p:nvPr/>
        </p:nvSpPr>
        <p:spPr>
          <a:xfrm>
            <a:off x="8387217" y="34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22AB3-DD59-486D-B5F6-E49CDED34E36}"/>
              </a:ext>
            </a:extLst>
          </p:cNvPr>
          <p:cNvSpPr txBox="1"/>
          <p:nvPr/>
        </p:nvSpPr>
        <p:spPr>
          <a:xfrm>
            <a:off x="1127354" y="1747441"/>
            <a:ext cx="1022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TSVD is a push-button TSV detection tool.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4CBE08-E459-498C-BB2D-C86166637A15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15" name="Google Shape;112;p15">
              <a:extLst>
                <a:ext uri="{FF2B5EF4-FFF2-40B4-BE49-F238E27FC236}">
                  <a16:creationId xmlns:a16="http://schemas.microsoft.com/office/drawing/2014/main" id="{1F0895FA-5568-48FD-82C2-106FFF2B9B50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3;p15">
              <a:extLst>
                <a:ext uri="{FF2B5EF4-FFF2-40B4-BE49-F238E27FC236}">
                  <a16:creationId xmlns:a16="http://schemas.microsoft.com/office/drawing/2014/main" id="{A89BC3C7-B726-404E-9A30-ACFA582145A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317216-05E6-4D5B-902F-535BA93D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8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4D78-3E6C-4F43-A068-D800D3F4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AA2BE-36A4-4DC7-8808-46391D7C8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59111-FB27-47B5-8699-21C80A3A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5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4EB2-766D-41A7-8605-13001D9A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Concurrency bugs are everywhere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FAA905-887C-412D-999E-6465655A4CFF}"/>
              </a:ext>
            </a:extLst>
          </p:cNvPr>
          <p:cNvGrpSpPr/>
          <p:nvPr/>
        </p:nvGrpSpPr>
        <p:grpSpPr>
          <a:xfrm>
            <a:off x="3671881" y="3986047"/>
            <a:ext cx="4848238" cy="940780"/>
            <a:chOff x="661278" y="2898765"/>
            <a:chExt cx="4683653" cy="8167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5EB55D-C426-442D-A8A0-2A66A05C7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278" y="2898765"/>
              <a:ext cx="452175" cy="457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B7A9F9-53E2-4CB0-A1EF-7EF22945D483}"/>
                </a:ext>
              </a:extLst>
            </p:cNvPr>
            <p:cNvSpPr txBox="1"/>
            <p:nvPr/>
          </p:nvSpPr>
          <p:spPr>
            <a:xfrm>
              <a:off x="1084391" y="3346196"/>
              <a:ext cx="3181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“That is one monster of a race!”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E2D94B-FE90-4554-9CF1-6C9309E66736}"/>
                </a:ext>
              </a:extLst>
            </p:cNvPr>
            <p:cNvSpPr txBox="1"/>
            <p:nvPr/>
          </p:nvSpPr>
          <p:spPr>
            <a:xfrm>
              <a:off x="1103453" y="2973511"/>
              <a:ext cx="424147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err="1">
                  <a:solidFill>
                    <a:srgbClr val="3366FF"/>
                  </a:solidFill>
                </a:rPr>
                <a:t>Hadoop</a:t>
              </a:r>
              <a:r>
                <a:rPr lang="en-US">
                  <a:solidFill>
                    <a:srgbClr val="3366FF"/>
                  </a:solidFill>
                </a:rPr>
                <a:t> Map/Reduce  </a:t>
              </a:r>
              <a:r>
                <a:rPr lang="en-US"/>
                <a:t>/  </a:t>
              </a:r>
              <a:r>
                <a:rPr lang="en-US">
                  <a:solidFill>
                    <a:srgbClr val="3366FF"/>
                  </a:solidFill>
                </a:rPr>
                <a:t>MAPREDUCE-3274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85F0DE-7B9E-4899-9FEE-8CD1FA57A065}"/>
              </a:ext>
            </a:extLst>
          </p:cNvPr>
          <p:cNvGrpSpPr/>
          <p:nvPr/>
        </p:nvGrpSpPr>
        <p:grpSpPr>
          <a:xfrm>
            <a:off x="4837759" y="5187632"/>
            <a:ext cx="6521958" cy="1069087"/>
            <a:chOff x="5608607" y="4392919"/>
            <a:chExt cx="4689881" cy="106908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8F763D-B3BC-457B-B050-81C212B36A18}"/>
                </a:ext>
              </a:extLst>
            </p:cNvPr>
            <p:cNvSpPr txBox="1"/>
            <p:nvPr/>
          </p:nvSpPr>
          <p:spPr>
            <a:xfrm>
              <a:off x="6037948" y="4815675"/>
              <a:ext cx="4260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“</a:t>
              </a:r>
              <a:r>
                <a:rPr lang="en-US" altLang="zh-CN"/>
                <a:t>Do we have to rethink this entire [HBase] …</a:t>
              </a:r>
              <a:r>
                <a:rPr lang="en-US"/>
                <a:t>There isn’t a week going by without some new bugs about races?.”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F0FDFB-5B6B-493A-ADD2-B2329EB2F1A0}"/>
                </a:ext>
              </a:extLst>
            </p:cNvPr>
            <p:cNvSpPr txBox="1"/>
            <p:nvPr/>
          </p:nvSpPr>
          <p:spPr>
            <a:xfrm>
              <a:off x="6057011" y="4442990"/>
              <a:ext cx="3785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noAutofit/>
            </a:bodyPr>
            <a:lstStyle/>
            <a:p>
              <a:r>
                <a:rPr lang="en-US">
                  <a:solidFill>
                    <a:srgbClr val="3366FF"/>
                  </a:solidFill>
                </a:rPr>
                <a:t>HBase  </a:t>
              </a:r>
              <a:r>
                <a:rPr lang="en-US"/>
                <a:t>/  </a:t>
              </a:r>
              <a:r>
                <a:rPr lang="en-US">
                  <a:solidFill>
                    <a:srgbClr val="3366FF"/>
                  </a:solidFill>
                </a:rPr>
                <a:t>HBASE-4397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73E114A-2A56-4CA2-B12E-F1AA2DAEE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8607" y="4392919"/>
              <a:ext cx="439341" cy="4572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40584B-EC91-4A78-A550-219CC882D773}"/>
              </a:ext>
            </a:extLst>
          </p:cNvPr>
          <p:cNvGrpSpPr/>
          <p:nvPr/>
        </p:nvGrpSpPr>
        <p:grpSpPr>
          <a:xfrm>
            <a:off x="1040031" y="1794524"/>
            <a:ext cx="4784795" cy="894105"/>
            <a:chOff x="1040031" y="1794524"/>
            <a:chExt cx="4784795" cy="89410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6729F16-F9DE-48FC-B6CA-0C2AE8686D60}"/>
                </a:ext>
              </a:extLst>
            </p:cNvPr>
            <p:cNvGrpSpPr/>
            <p:nvPr/>
          </p:nvGrpSpPr>
          <p:grpSpPr>
            <a:xfrm>
              <a:off x="1573470" y="1890024"/>
              <a:ext cx="4251356" cy="798605"/>
              <a:chOff x="1084391" y="2973511"/>
              <a:chExt cx="4107031" cy="69333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040E40-DD86-4670-AE7C-3CB6BBC10A85}"/>
                  </a:ext>
                </a:extLst>
              </p:cNvPr>
              <p:cNvSpPr txBox="1"/>
              <p:nvPr/>
            </p:nvSpPr>
            <p:spPr>
              <a:xfrm>
                <a:off x="1084391" y="3346196"/>
                <a:ext cx="4107031" cy="32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“I think it is too complicated and too risky!”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C61323-E0A5-40D1-A2DB-D3B25D6E8796}"/>
                  </a:ext>
                </a:extLst>
              </p:cNvPr>
              <p:cNvSpPr txBox="1"/>
              <p:nvPr/>
            </p:nvSpPr>
            <p:spPr>
              <a:xfrm>
                <a:off x="1103453" y="2973511"/>
                <a:ext cx="3901566" cy="3206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3366FF"/>
                    </a:solidFill>
                  </a:rPr>
                  <a:t>MySQL </a:t>
                </a:r>
                <a:r>
                  <a:rPr lang="en-US"/>
                  <a:t>/ </a:t>
                </a:r>
                <a:r>
                  <a:rPr lang="en-US">
                    <a:solidFill>
                      <a:srgbClr val="3366FF"/>
                    </a:solidFill>
                  </a:rPr>
                  <a:t>MYSQL-791</a:t>
                </a:r>
              </a:p>
            </p:txBody>
          </p:sp>
        </p:grpSp>
        <p:pic>
          <p:nvPicPr>
            <p:cNvPr id="1026" name="Picture 2" descr="Image result for mysql">
              <a:extLst>
                <a:ext uri="{FF2B5EF4-FFF2-40B4-BE49-F238E27FC236}">
                  <a16:creationId xmlns:a16="http://schemas.microsoft.com/office/drawing/2014/main" id="{A15B07DA-B5D6-40D2-8CF9-54E49BA05F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9" t="6464" r="11181" b="9572"/>
            <a:stretch/>
          </p:blipFill>
          <p:spPr bwMode="auto">
            <a:xfrm>
              <a:off x="1040031" y="1794524"/>
              <a:ext cx="553171" cy="587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03BFE6-478B-4682-8636-4CD6968DE97A}"/>
              </a:ext>
            </a:extLst>
          </p:cNvPr>
          <p:cNvGrpSpPr/>
          <p:nvPr/>
        </p:nvGrpSpPr>
        <p:grpSpPr>
          <a:xfrm>
            <a:off x="2508016" y="2937985"/>
            <a:ext cx="4683653" cy="816763"/>
            <a:chOff x="661278" y="2898765"/>
            <a:chExt cx="4683653" cy="81676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7FCCB7A-7271-49CA-A272-CA4D42B2E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278" y="2898765"/>
              <a:ext cx="452175" cy="4572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79A6E4-405F-412A-BFC1-9C1FDA4821B1}"/>
                </a:ext>
              </a:extLst>
            </p:cNvPr>
            <p:cNvSpPr txBox="1"/>
            <p:nvPr/>
          </p:nvSpPr>
          <p:spPr>
            <a:xfrm>
              <a:off x="1084391" y="3346196"/>
              <a:ext cx="3723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“This has become quite messy, sigh</a:t>
              </a:r>
              <a:r>
                <a:rPr lang="en-US" b="1"/>
                <a:t>.</a:t>
              </a:r>
              <a:r>
                <a:rPr lang="en-US"/>
                <a:t>”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EBFE12-E72C-4DF3-94B8-6878212CDB45}"/>
                </a:ext>
              </a:extLst>
            </p:cNvPr>
            <p:cNvSpPr txBox="1"/>
            <p:nvPr/>
          </p:nvSpPr>
          <p:spPr>
            <a:xfrm>
              <a:off x="1103453" y="2973511"/>
              <a:ext cx="424147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err="1">
                  <a:solidFill>
                    <a:srgbClr val="3366FF"/>
                  </a:solidFill>
                </a:rPr>
                <a:t>Hadoop</a:t>
              </a:r>
              <a:r>
                <a:rPr lang="en-US">
                  <a:solidFill>
                    <a:srgbClr val="3366FF"/>
                  </a:solidFill>
                </a:rPr>
                <a:t> Map/Reduce  </a:t>
              </a:r>
              <a:r>
                <a:rPr lang="en-US"/>
                <a:t>/  </a:t>
              </a:r>
              <a:r>
                <a:rPr lang="en-US">
                  <a:solidFill>
                    <a:srgbClr val="3366FF"/>
                  </a:solidFill>
                </a:rPr>
                <a:t>MAPREDUCE-4819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B4F40F-CC8A-410B-9EDF-AB8B1F4EE5A0}"/>
              </a:ext>
            </a:extLst>
          </p:cNvPr>
          <p:cNvGrpSpPr/>
          <p:nvPr/>
        </p:nvGrpSpPr>
        <p:grpSpPr>
          <a:xfrm>
            <a:off x="0" y="-7702"/>
            <a:ext cx="12192000" cy="388511"/>
            <a:chOff x="0" y="22598"/>
            <a:chExt cx="12192000" cy="388511"/>
          </a:xfrm>
        </p:grpSpPr>
        <p:sp>
          <p:nvSpPr>
            <p:cNvPr id="29" name="Google Shape;112;p15">
              <a:extLst>
                <a:ext uri="{FF2B5EF4-FFF2-40B4-BE49-F238E27FC236}">
                  <a16:creationId xmlns:a16="http://schemas.microsoft.com/office/drawing/2014/main" id="{0B33A5EB-F5CA-4D99-9C6A-D115DD79E517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" name="Google Shape;113;p15">
              <a:extLst>
                <a:ext uri="{FF2B5EF4-FFF2-40B4-BE49-F238E27FC236}">
                  <a16:creationId xmlns:a16="http://schemas.microsoft.com/office/drawing/2014/main" id="{FF959154-3722-4541-AC13-615BA7DDCE8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4DDA1E-F286-4CFB-B558-43495A37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0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4EB2-766D-41A7-8605-13001D9A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Concurrency bugs are everywhere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FAA905-887C-412D-999E-6465655A4CFF}"/>
              </a:ext>
            </a:extLst>
          </p:cNvPr>
          <p:cNvGrpSpPr/>
          <p:nvPr/>
        </p:nvGrpSpPr>
        <p:grpSpPr>
          <a:xfrm>
            <a:off x="3671881" y="3986047"/>
            <a:ext cx="4848238" cy="940780"/>
            <a:chOff x="661278" y="2898765"/>
            <a:chExt cx="4683653" cy="8167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95EB55D-C426-442D-A8A0-2A66A05C7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278" y="2898765"/>
              <a:ext cx="452175" cy="457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B7A9F9-53E2-4CB0-A1EF-7EF22945D483}"/>
                </a:ext>
              </a:extLst>
            </p:cNvPr>
            <p:cNvSpPr txBox="1"/>
            <p:nvPr/>
          </p:nvSpPr>
          <p:spPr>
            <a:xfrm>
              <a:off x="1084391" y="3346196"/>
              <a:ext cx="3181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“That is one monster of a race!”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E2D94B-FE90-4554-9CF1-6C9309E66736}"/>
                </a:ext>
              </a:extLst>
            </p:cNvPr>
            <p:cNvSpPr txBox="1"/>
            <p:nvPr/>
          </p:nvSpPr>
          <p:spPr>
            <a:xfrm>
              <a:off x="1103453" y="2973511"/>
              <a:ext cx="424147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err="1">
                  <a:solidFill>
                    <a:srgbClr val="3366FF"/>
                  </a:solidFill>
                </a:rPr>
                <a:t>Hadoop</a:t>
              </a:r>
              <a:r>
                <a:rPr lang="en-US">
                  <a:solidFill>
                    <a:srgbClr val="3366FF"/>
                  </a:solidFill>
                </a:rPr>
                <a:t> Map/Reduce  </a:t>
              </a:r>
              <a:r>
                <a:rPr lang="en-US"/>
                <a:t>/  </a:t>
              </a:r>
              <a:r>
                <a:rPr lang="en-US">
                  <a:solidFill>
                    <a:srgbClr val="3366FF"/>
                  </a:solidFill>
                </a:rPr>
                <a:t>MAPREDUCE-3274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85F0DE-7B9E-4899-9FEE-8CD1FA57A065}"/>
              </a:ext>
            </a:extLst>
          </p:cNvPr>
          <p:cNvGrpSpPr/>
          <p:nvPr/>
        </p:nvGrpSpPr>
        <p:grpSpPr>
          <a:xfrm>
            <a:off x="4837759" y="5187632"/>
            <a:ext cx="6521958" cy="1069087"/>
            <a:chOff x="5608607" y="4392919"/>
            <a:chExt cx="4689881" cy="106908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8F763D-B3BC-457B-B050-81C212B36A18}"/>
                </a:ext>
              </a:extLst>
            </p:cNvPr>
            <p:cNvSpPr txBox="1"/>
            <p:nvPr/>
          </p:nvSpPr>
          <p:spPr>
            <a:xfrm>
              <a:off x="6037948" y="4815675"/>
              <a:ext cx="4260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“</a:t>
              </a:r>
              <a:r>
                <a:rPr lang="en-US" altLang="zh-CN"/>
                <a:t>Do we have to rethink this entire [HBase] …</a:t>
              </a:r>
              <a:r>
                <a:rPr lang="en-US"/>
                <a:t>There isn’t a week going by without some new bugs about races?.”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F0FDFB-5B6B-493A-ADD2-B2329EB2F1A0}"/>
                </a:ext>
              </a:extLst>
            </p:cNvPr>
            <p:cNvSpPr txBox="1"/>
            <p:nvPr/>
          </p:nvSpPr>
          <p:spPr>
            <a:xfrm>
              <a:off x="6057011" y="4442990"/>
              <a:ext cx="378568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noAutofit/>
            </a:bodyPr>
            <a:lstStyle/>
            <a:p>
              <a:r>
                <a:rPr lang="en-US">
                  <a:solidFill>
                    <a:srgbClr val="3366FF"/>
                  </a:solidFill>
                </a:rPr>
                <a:t>HBase  </a:t>
              </a:r>
              <a:r>
                <a:rPr lang="en-US"/>
                <a:t>/  </a:t>
              </a:r>
              <a:r>
                <a:rPr lang="en-US">
                  <a:solidFill>
                    <a:srgbClr val="3366FF"/>
                  </a:solidFill>
                </a:rPr>
                <a:t>HBASE-4397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73E114A-2A56-4CA2-B12E-F1AA2DAEE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8607" y="4392919"/>
              <a:ext cx="439341" cy="4572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40584B-EC91-4A78-A550-219CC882D773}"/>
              </a:ext>
            </a:extLst>
          </p:cNvPr>
          <p:cNvGrpSpPr/>
          <p:nvPr/>
        </p:nvGrpSpPr>
        <p:grpSpPr>
          <a:xfrm>
            <a:off x="1040031" y="1794524"/>
            <a:ext cx="4784795" cy="894105"/>
            <a:chOff x="1040031" y="1794524"/>
            <a:chExt cx="4784795" cy="89410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6729F16-F9DE-48FC-B6CA-0C2AE8686D60}"/>
                </a:ext>
              </a:extLst>
            </p:cNvPr>
            <p:cNvGrpSpPr/>
            <p:nvPr/>
          </p:nvGrpSpPr>
          <p:grpSpPr>
            <a:xfrm>
              <a:off x="1573470" y="1890024"/>
              <a:ext cx="4251356" cy="798605"/>
              <a:chOff x="1084391" y="2973511"/>
              <a:chExt cx="4107031" cy="69333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040E40-DD86-4670-AE7C-3CB6BBC10A85}"/>
                  </a:ext>
                </a:extLst>
              </p:cNvPr>
              <p:cNvSpPr txBox="1"/>
              <p:nvPr/>
            </p:nvSpPr>
            <p:spPr>
              <a:xfrm>
                <a:off x="1084391" y="3346196"/>
                <a:ext cx="4107031" cy="320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“I think it is too complicated and too risky!”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C61323-E0A5-40D1-A2DB-D3B25D6E8796}"/>
                  </a:ext>
                </a:extLst>
              </p:cNvPr>
              <p:cNvSpPr txBox="1"/>
              <p:nvPr/>
            </p:nvSpPr>
            <p:spPr>
              <a:xfrm>
                <a:off x="1103453" y="2973511"/>
                <a:ext cx="3901566" cy="3206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3366FF"/>
                    </a:solidFill>
                  </a:rPr>
                  <a:t>MySQL </a:t>
                </a:r>
                <a:r>
                  <a:rPr lang="en-US"/>
                  <a:t>/ </a:t>
                </a:r>
                <a:r>
                  <a:rPr lang="en-US">
                    <a:solidFill>
                      <a:srgbClr val="3366FF"/>
                    </a:solidFill>
                  </a:rPr>
                  <a:t>MYSQL-791</a:t>
                </a:r>
              </a:p>
            </p:txBody>
          </p:sp>
        </p:grpSp>
        <p:pic>
          <p:nvPicPr>
            <p:cNvPr id="1026" name="Picture 2" descr="Image result for mysql">
              <a:extLst>
                <a:ext uri="{FF2B5EF4-FFF2-40B4-BE49-F238E27FC236}">
                  <a16:creationId xmlns:a16="http://schemas.microsoft.com/office/drawing/2014/main" id="{A15B07DA-B5D6-40D2-8CF9-54E49BA05F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9" t="6464" r="11181" b="9572"/>
            <a:stretch/>
          </p:blipFill>
          <p:spPr bwMode="auto">
            <a:xfrm>
              <a:off x="1040031" y="1794524"/>
              <a:ext cx="553171" cy="587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03BFE6-478B-4682-8636-4CD6968DE97A}"/>
              </a:ext>
            </a:extLst>
          </p:cNvPr>
          <p:cNvGrpSpPr/>
          <p:nvPr/>
        </p:nvGrpSpPr>
        <p:grpSpPr>
          <a:xfrm>
            <a:off x="2508016" y="2937985"/>
            <a:ext cx="4683653" cy="816763"/>
            <a:chOff x="661278" y="2898765"/>
            <a:chExt cx="4683653" cy="81676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7FCCB7A-7271-49CA-A272-CA4D42B2E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278" y="2898765"/>
              <a:ext cx="452175" cy="4572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79A6E4-405F-412A-BFC1-9C1FDA4821B1}"/>
                </a:ext>
              </a:extLst>
            </p:cNvPr>
            <p:cNvSpPr txBox="1"/>
            <p:nvPr/>
          </p:nvSpPr>
          <p:spPr>
            <a:xfrm>
              <a:off x="1084391" y="3346196"/>
              <a:ext cx="3723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“This has become quite messy, sigh</a:t>
              </a:r>
              <a:r>
                <a:rPr lang="en-US" b="1"/>
                <a:t>.</a:t>
              </a:r>
              <a:r>
                <a:rPr lang="en-US"/>
                <a:t>”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EBFE12-E72C-4DF3-94B8-6878212CDB45}"/>
                </a:ext>
              </a:extLst>
            </p:cNvPr>
            <p:cNvSpPr txBox="1"/>
            <p:nvPr/>
          </p:nvSpPr>
          <p:spPr>
            <a:xfrm>
              <a:off x="1103453" y="2973511"/>
              <a:ext cx="424147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err="1">
                  <a:solidFill>
                    <a:srgbClr val="3366FF"/>
                  </a:solidFill>
                </a:rPr>
                <a:t>Hadoop</a:t>
              </a:r>
              <a:r>
                <a:rPr lang="en-US">
                  <a:solidFill>
                    <a:srgbClr val="3366FF"/>
                  </a:solidFill>
                </a:rPr>
                <a:t> Map/Reduce  </a:t>
              </a:r>
              <a:r>
                <a:rPr lang="en-US"/>
                <a:t>/  </a:t>
              </a:r>
              <a:r>
                <a:rPr lang="en-US">
                  <a:solidFill>
                    <a:srgbClr val="3366FF"/>
                  </a:solidFill>
                </a:rPr>
                <a:t>MAPREDUCE-4819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F63A83-4437-46F5-BB01-7633CA4205A9}"/>
              </a:ext>
            </a:extLst>
          </p:cNvPr>
          <p:cNvGrpSpPr/>
          <p:nvPr/>
        </p:nvGrpSpPr>
        <p:grpSpPr>
          <a:xfrm rot="1889093">
            <a:off x="5320482" y="2598328"/>
            <a:ext cx="6309238" cy="1057125"/>
            <a:chOff x="570016" y="2884804"/>
            <a:chExt cx="6309238" cy="105712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399E17-253B-470B-93F0-C16FAADE24A7}"/>
                </a:ext>
              </a:extLst>
            </p:cNvPr>
            <p:cNvSpPr/>
            <p:nvPr/>
          </p:nvSpPr>
          <p:spPr>
            <a:xfrm>
              <a:off x="570016" y="2884804"/>
              <a:ext cx="6309238" cy="1057125"/>
            </a:xfrm>
            <a:prstGeom prst="rect">
              <a:avLst/>
            </a:prstGeom>
            <a:ln w="19050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389E5E-2F9F-497B-9169-961A7472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278" y="2898765"/>
              <a:ext cx="452175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620630-3660-40B9-BE2D-8A2DC41EDCF4}"/>
                </a:ext>
              </a:extLst>
            </p:cNvPr>
            <p:cNvSpPr txBox="1"/>
            <p:nvPr/>
          </p:nvSpPr>
          <p:spPr>
            <a:xfrm>
              <a:off x="948167" y="3282833"/>
              <a:ext cx="5305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“we [prefer] debugging crashes instead of hard-to-track hanging jobs</a:t>
              </a:r>
              <a:r>
                <a:rPr lang="en-US" b="1"/>
                <a:t>.</a:t>
              </a:r>
              <a:r>
                <a:rPr lang="en-US"/>
                <a:t>”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FF2B60-111F-4096-BE00-43BCD21A771B}"/>
                </a:ext>
              </a:extLst>
            </p:cNvPr>
            <p:cNvSpPr txBox="1"/>
            <p:nvPr/>
          </p:nvSpPr>
          <p:spPr>
            <a:xfrm>
              <a:off x="1043563" y="2973511"/>
              <a:ext cx="4361259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3366FF"/>
                  </a:solidFill>
                </a:rPr>
                <a:t>Hadoop Map/Reduce  </a:t>
              </a:r>
              <a:r>
                <a:rPr lang="en-US"/>
                <a:t>/  </a:t>
              </a:r>
              <a:r>
                <a:rPr lang="en-US">
                  <a:solidFill>
                    <a:srgbClr val="3366FF"/>
                  </a:solidFill>
                </a:rPr>
                <a:t>MAPREDUCE-3634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210C70-96D5-42F1-9D74-19CD62AF7CA8}"/>
              </a:ext>
            </a:extLst>
          </p:cNvPr>
          <p:cNvGrpSpPr/>
          <p:nvPr/>
        </p:nvGrpSpPr>
        <p:grpSpPr>
          <a:xfrm rot="445770">
            <a:off x="3133913" y="4692243"/>
            <a:ext cx="6309238" cy="905472"/>
            <a:chOff x="570016" y="2884805"/>
            <a:chExt cx="6309238" cy="90547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0D02E7-22CC-45B5-85D8-1FD538DC3CEE}"/>
                </a:ext>
              </a:extLst>
            </p:cNvPr>
            <p:cNvSpPr/>
            <p:nvPr/>
          </p:nvSpPr>
          <p:spPr>
            <a:xfrm>
              <a:off x="570016" y="2884805"/>
              <a:ext cx="6309238" cy="905472"/>
            </a:xfrm>
            <a:prstGeom prst="rect">
              <a:avLst/>
            </a:prstGeom>
            <a:ln w="19050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FDAAED-4F42-41F4-BE5B-5C41CDC26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278" y="2898765"/>
              <a:ext cx="452175" cy="4572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589414-0BE2-4B4E-84F5-FD35130040E8}"/>
                </a:ext>
              </a:extLst>
            </p:cNvPr>
            <p:cNvSpPr txBox="1"/>
            <p:nvPr/>
          </p:nvSpPr>
          <p:spPr>
            <a:xfrm>
              <a:off x="1084391" y="3346196"/>
              <a:ext cx="5794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“Great catch, Sid! Apologies for missing the race condition.”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0CBACC-5914-4C0F-957E-92FC1D761B5D}"/>
                </a:ext>
              </a:extLst>
            </p:cNvPr>
            <p:cNvSpPr txBox="1"/>
            <p:nvPr/>
          </p:nvSpPr>
          <p:spPr>
            <a:xfrm>
              <a:off x="1103453" y="2973511"/>
              <a:ext cx="424147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err="1">
                  <a:solidFill>
                    <a:srgbClr val="3366FF"/>
                  </a:solidFill>
                </a:rPr>
                <a:t>Hadoop</a:t>
              </a:r>
              <a:r>
                <a:rPr lang="en-US">
                  <a:solidFill>
                    <a:srgbClr val="3366FF"/>
                  </a:solidFill>
                </a:rPr>
                <a:t> Map/Reduce  </a:t>
              </a:r>
              <a:r>
                <a:rPr lang="en-US"/>
                <a:t>/  </a:t>
              </a:r>
              <a:r>
                <a:rPr lang="en-US">
                  <a:solidFill>
                    <a:srgbClr val="3366FF"/>
                  </a:solidFill>
                </a:rPr>
                <a:t>MAPREDUCE-4099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B1D520-C346-42D3-888C-DC6E7849F89B}"/>
              </a:ext>
            </a:extLst>
          </p:cNvPr>
          <p:cNvGrpSpPr/>
          <p:nvPr/>
        </p:nvGrpSpPr>
        <p:grpSpPr>
          <a:xfrm rot="20243421">
            <a:off x="1015638" y="2867047"/>
            <a:ext cx="5876428" cy="1107722"/>
            <a:chOff x="5523572" y="4354284"/>
            <a:chExt cx="5876428" cy="11077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C4BB3B8-1BFF-4B8B-BA6C-1F387FB76A93}"/>
                </a:ext>
              </a:extLst>
            </p:cNvPr>
            <p:cNvSpPr/>
            <p:nvPr/>
          </p:nvSpPr>
          <p:spPr>
            <a:xfrm>
              <a:off x="5523572" y="4354284"/>
              <a:ext cx="5876427" cy="1107722"/>
            </a:xfrm>
            <a:prstGeom prst="rect">
              <a:avLst/>
            </a:prstGeom>
            <a:ln w="19050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16968D-FA11-4981-8AA0-07300FC50928}"/>
                </a:ext>
              </a:extLst>
            </p:cNvPr>
            <p:cNvSpPr txBox="1"/>
            <p:nvPr/>
          </p:nvSpPr>
          <p:spPr>
            <a:xfrm>
              <a:off x="6037948" y="4815675"/>
              <a:ext cx="5362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“We has already found and fix many case, </a:t>
              </a:r>
            </a:p>
            <a:p>
              <a:r>
                <a:rPr lang="en-US"/>
                <a:t>however it seems exist many other cases all the same.”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598D019-1B25-4F94-97EF-2254F143FF65}"/>
                </a:ext>
              </a:extLst>
            </p:cNvPr>
            <p:cNvSpPr txBox="1"/>
            <p:nvPr/>
          </p:nvSpPr>
          <p:spPr>
            <a:xfrm>
              <a:off x="6057010" y="4442990"/>
              <a:ext cx="424147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noAutofit/>
            </a:bodyPr>
            <a:lstStyle/>
            <a:p>
              <a:r>
                <a:rPr lang="en-US">
                  <a:solidFill>
                    <a:srgbClr val="3366FF"/>
                  </a:solidFill>
                </a:rPr>
                <a:t>HBase  </a:t>
              </a:r>
              <a:r>
                <a:rPr lang="en-US"/>
                <a:t>/  </a:t>
              </a:r>
              <a:r>
                <a:rPr lang="en-US">
                  <a:solidFill>
                    <a:srgbClr val="3366FF"/>
                  </a:solidFill>
                </a:rPr>
                <a:t>HBASE-6417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321CCEF-DEA5-4AE3-8835-86049FA31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8607" y="4392919"/>
              <a:ext cx="439341" cy="4572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8DD40B8-8D80-44FB-B55F-45EEE57BB999}"/>
              </a:ext>
            </a:extLst>
          </p:cNvPr>
          <p:cNvGrpSpPr/>
          <p:nvPr/>
        </p:nvGrpSpPr>
        <p:grpSpPr>
          <a:xfrm>
            <a:off x="4216683" y="4319091"/>
            <a:ext cx="6309238" cy="1594357"/>
            <a:chOff x="4216683" y="4319091"/>
            <a:chExt cx="6309238" cy="159435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1306444-5621-4DF9-A134-3D71F9696D79}"/>
                </a:ext>
              </a:extLst>
            </p:cNvPr>
            <p:cNvGrpSpPr/>
            <p:nvPr/>
          </p:nvGrpSpPr>
          <p:grpSpPr>
            <a:xfrm rot="20259832">
              <a:off x="4216683" y="4319091"/>
              <a:ext cx="6309238" cy="1236152"/>
              <a:chOff x="570016" y="2884805"/>
              <a:chExt cx="6309238" cy="1066541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A03E28B-F244-43AA-B403-3D18A1E9E0B7}"/>
                  </a:ext>
                </a:extLst>
              </p:cNvPr>
              <p:cNvSpPr/>
              <p:nvPr/>
            </p:nvSpPr>
            <p:spPr>
              <a:xfrm>
                <a:off x="570016" y="2884805"/>
                <a:ext cx="6309238" cy="992354"/>
              </a:xfrm>
              <a:prstGeom prst="rect">
                <a:avLst/>
              </a:prstGeom>
              <a:ln w="19050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2CD6B5D-4199-4C51-8009-AFE11F5248E6}"/>
                  </a:ext>
                </a:extLst>
              </p:cNvPr>
              <p:cNvSpPr txBox="1"/>
              <p:nvPr/>
            </p:nvSpPr>
            <p:spPr>
              <a:xfrm>
                <a:off x="1132058" y="3305015"/>
                <a:ext cx="52724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This issue, and the other related issues ... makes me very nervous about all the state combinations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747BEFF-F939-4A23-B0FD-B04A9A4A53B0}"/>
                  </a:ext>
                </a:extLst>
              </p:cNvPr>
              <p:cNvSpPr txBox="1"/>
              <p:nvPr/>
            </p:nvSpPr>
            <p:spPr>
              <a:xfrm>
                <a:off x="1195407" y="2985080"/>
                <a:ext cx="2227854" cy="3186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3366FF"/>
                    </a:solidFill>
                  </a:rPr>
                  <a:t>HBase  </a:t>
                </a:r>
                <a:r>
                  <a:rPr lang="en-US"/>
                  <a:t>/  </a:t>
                </a:r>
                <a:r>
                  <a:rPr lang="en-US">
                    <a:solidFill>
                      <a:srgbClr val="3366FF"/>
                    </a:solidFill>
                  </a:rPr>
                  <a:t>HBASE-6060</a:t>
                </a: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DDBA43B-F462-40DF-84BD-A224EF505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243421">
              <a:off x="4431555" y="5456248"/>
              <a:ext cx="439341" cy="4572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E59AAE5-02D4-48FD-BCB8-7317DD6D6A29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54" name="Google Shape;112;p15">
              <a:extLst>
                <a:ext uri="{FF2B5EF4-FFF2-40B4-BE49-F238E27FC236}">
                  <a16:creationId xmlns:a16="http://schemas.microsoft.com/office/drawing/2014/main" id="{CBAB4E4E-C428-4B86-9AFA-C9C399A340CC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" name="Google Shape;113;p15">
              <a:extLst>
                <a:ext uri="{FF2B5EF4-FFF2-40B4-BE49-F238E27FC236}">
                  <a16:creationId xmlns:a16="http://schemas.microsoft.com/office/drawing/2014/main" id="{37BFF6BE-8B93-4C8F-AEC8-460784A847F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6AC3-196D-42F1-A3B4-7FF5759E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Thread-safety violation (TSV)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FC8A6-DD7F-437C-A746-29BFC6DDD8D7}"/>
              </a:ext>
            </a:extLst>
          </p:cNvPr>
          <p:cNvSpPr txBox="1"/>
          <p:nvPr/>
        </p:nvSpPr>
        <p:spPr>
          <a:xfrm>
            <a:off x="6475059" y="2125052"/>
            <a:ext cx="415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Thread-safety</a:t>
            </a:r>
            <a:r>
              <a:rPr lang="en-US" sz="3200" i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contract 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05074-3546-4221-8000-C12B81A8CA90}"/>
              </a:ext>
            </a:extLst>
          </p:cNvPr>
          <p:cNvSpPr txBox="1"/>
          <p:nvPr/>
        </p:nvSpPr>
        <p:spPr>
          <a:xfrm>
            <a:off x="6475059" y="4148174"/>
            <a:ext cx="4179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Thread-safety</a:t>
            </a:r>
            <a:r>
              <a:rPr lang="en-US" sz="3200" i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violation 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FDF38-AD99-481A-82DD-4823B4A68DC1}"/>
              </a:ext>
            </a:extLst>
          </p:cNvPr>
          <p:cNvSpPr txBox="1"/>
          <p:nvPr/>
        </p:nvSpPr>
        <p:spPr>
          <a:xfrm>
            <a:off x="1500599" y="2274098"/>
            <a:ext cx="3511826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i="1">
                <a:latin typeface="Consolas"/>
                <a:ea typeface="等线"/>
              </a:rPr>
              <a:t>class </a:t>
            </a:r>
            <a:r>
              <a:rPr lang="en-US" altLang="zh-CN" sz="3200" i="1" err="1">
                <a:latin typeface="Consolas"/>
                <a:ea typeface="等线"/>
              </a:rPr>
              <a:t>MyClass</a:t>
            </a:r>
            <a:r>
              <a:rPr lang="en-US" altLang="zh-CN" sz="3200" i="1">
                <a:latin typeface="Consolas"/>
                <a:ea typeface="等线"/>
              </a:rPr>
              <a:t>{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en-US" altLang="zh-CN" sz="3200" i="1">
                <a:latin typeface="Consolas"/>
                <a:ea typeface="等线"/>
              </a:rPr>
              <a:t>  public:</a:t>
            </a:r>
            <a:r>
              <a:rPr lang="zh-CN" altLang="en-US" sz="3200" i="1">
                <a:latin typeface="Consolas"/>
                <a:ea typeface="等线"/>
              </a:rPr>
              <a:t>     </a:t>
            </a:r>
            <a:r>
              <a:rPr lang="en-US" altLang="zh-CN" sz="3200" i="1">
                <a:latin typeface="Consolas"/>
                <a:ea typeface="等线"/>
              </a:rPr>
              <a:t>	m1();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zh-CN" altLang="en-US" sz="3200" i="1">
                <a:latin typeface="Consolas"/>
                <a:ea typeface="等线"/>
              </a:rPr>
              <a:t>    </a:t>
            </a:r>
            <a:r>
              <a:rPr lang="en-US" altLang="zh-CN" sz="3200" i="1">
                <a:latin typeface="Consolas"/>
                <a:ea typeface="等线"/>
              </a:rPr>
              <a:t>m2();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en-US" altLang="zh-CN" sz="3200" i="1">
                <a:latin typeface="Consolas"/>
                <a:ea typeface="等线"/>
              </a:rPr>
              <a:t>  ...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en-US" altLang="zh-CN" sz="3200" i="1">
                <a:latin typeface="Consolas"/>
                <a:ea typeface="等线"/>
              </a:rPr>
              <a:t>}</a:t>
            </a:r>
            <a:endParaRPr lang="zh-CN" altLang="en-US" sz="3200" i="1">
              <a:latin typeface="Consolas"/>
              <a:ea typeface="等线"/>
            </a:endParaRPr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3CA01-C9F1-433F-8712-E9CDA948F736}"/>
              </a:ext>
            </a:extLst>
          </p:cNvPr>
          <p:cNvSpPr txBox="1"/>
          <p:nvPr/>
        </p:nvSpPr>
        <p:spPr>
          <a:xfrm>
            <a:off x="6687129" y="6067230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thread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CBB2C-89CC-4468-90A4-03DA10EBBF80}"/>
              </a:ext>
            </a:extLst>
          </p:cNvPr>
          <p:cNvSpPr txBox="1"/>
          <p:nvPr/>
        </p:nvSpPr>
        <p:spPr>
          <a:xfrm>
            <a:off x="9147018" y="6056717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thread 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96CCA1-37F6-4870-A7C0-C401FC24831D}"/>
              </a:ext>
            </a:extLst>
          </p:cNvPr>
          <p:cNvCxnSpPr>
            <a:cxnSpLocks/>
          </p:cNvCxnSpPr>
          <p:nvPr/>
        </p:nvCxnSpPr>
        <p:spPr>
          <a:xfrm>
            <a:off x="7308810" y="4874879"/>
            <a:ext cx="0" cy="11818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6944C2-8476-4B2A-8A30-F09102892D33}"/>
              </a:ext>
            </a:extLst>
          </p:cNvPr>
          <p:cNvCxnSpPr>
            <a:cxnSpLocks/>
          </p:cNvCxnSpPr>
          <p:nvPr/>
        </p:nvCxnSpPr>
        <p:spPr>
          <a:xfrm>
            <a:off x="9785461" y="4874879"/>
            <a:ext cx="10132" cy="11818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B12D77-675E-4640-90B1-59CBA1FDA0ED}"/>
              </a:ext>
            </a:extLst>
          </p:cNvPr>
          <p:cNvSpPr/>
          <p:nvPr/>
        </p:nvSpPr>
        <p:spPr>
          <a:xfrm>
            <a:off x="6544268" y="5340455"/>
            <a:ext cx="1529083" cy="3720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/>
              </a:rPr>
              <a:t>myObj.m1()</a:t>
            </a:r>
            <a:endParaRPr lang="en-US">
              <a:solidFill>
                <a:schemeClr val="tx1"/>
              </a:solidFill>
              <a:latin typeface="Consolas"/>
              <a:cs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B96F75-B2A5-4F37-B5F8-A993F2454EBC}"/>
              </a:ext>
            </a:extLst>
          </p:cNvPr>
          <p:cNvSpPr/>
          <p:nvPr/>
        </p:nvSpPr>
        <p:spPr>
          <a:xfrm>
            <a:off x="9020919" y="5340856"/>
            <a:ext cx="1529083" cy="3720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/>
              </a:rPr>
              <a:t>myObj.m2()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13B813-46FC-4400-ADC5-2E706C922C5D}"/>
              </a:ext>
            </a:extLst>
          </p:cNvPr>
          <p:cNvGrpSpPr/>
          <p:nvPr/>
        </p:nvGrpSpPr>
        <p:grpSpPr>
          <a:xfrm>
            <a:off x="6790573" y="2841044"/>
            <a:ext cx="4153184" cy="1077218"/>
            <a:chOff x="6790573" y="2841044"/>
            <a:chExt cx="4153184" cy="10772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884C24-6704-4C32-80FD-67D38925B969}"/>
                </a:ext>
              </a:extLst>
            </p:cNvPr>
            <p:cNvSpPr txBox="1"/>
            <p:nvPr/>
          </p:nvSpPr>
          <p:spPr>
            <a:xfrm>
              <a:off x="6790573" y="2841044"/>
              <a:ext cx="4153184" cy="10772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3200" i="1">
                  <a:latin typeface="Consolas"/>
                  <a:ea typeface="等线"/>
                </a:rPr>
                <a:t>m1 // m1</a:t>
              </a:r>
              <a:endParaRPr lang="en-US" sz="3200" i="1">
                <a:latin typeface="Consolas"/>
                <a:ea typeface="等线"/>
              </a:endParaRPr>
            </a:p>
            <a:p>
              <a:r>
                <a:rPr lang="en-US" altLang="zh-CN" sz="3200" i="1">
                  <a:latin typeface="Consolas"/>
                  <a:ea typeface="等线"/>
                </a:rPr>
                <a:t>m1 // m2</a:t>
              </a:r>
              <a:endParaRPr lang="en-US" sz="3200" i="1">
                <a:latin typeface="Consolas"/>
                <a:ea typeface="等线"/>
              </a:endParaRPr>
            </a:p>
          </p:txBody>
        </p:sp>
        <p:pic>
          <p:nvPicPr>
            <p:cNvPr id="17" name="Picture 17" descr="A picture containing drawing&#10;&#10;Description generated with very high confidence">
              <a:extLst>
                <a:ext uri="{FF2B5EF4-FFF2-40B4-BE49-F238E27FC236}">
                  <a16:creationId xmlns:a16="http://schemas.microsoft.com/office/drawing/2014/main" id="{4D0C6CD3-0B3B-40C4-BA5F-5BAEDBFBF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5442" y="2968317"/>
              <a:ext cx="332015" cy="333539"/>
            </a:xfrm>
            <a:prstGeom prst="rect">
              <a:avLst/>
            </a:prstGeom>
          </p:spPr>
        </p:pic>
        <p:pic>
          <p:nvPicPr>
            <p:cNvPr id="19" name="Picture 17" descr="A picture containing drawing&#10;&#10;Description generated with very high confidence">
              <a:extLst>
                <a:ext uri="{FF2B5EF4-FFF2-40B4-BE49-F238E27FC236}">
                  <a16:creationId xmlns:a16="http://schemas.microsoft.com/office/drawing/2014/main" id="{7DC5D52C-68F5-4920-AD52-12F87DFDA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5442" y="3430960"/>
              <a:ext cx="332015" cy="33353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6CD0F2-DD66-4571-9205-93C042DB5950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22" name="Google Shape;112;p15">
              <a:extLst>
                <a:ext uri="{FF2B5EF4-FFF2-40B4-BE49-F238E27FC236}">
                  <a16:creationId xmlns:a16="http://schemas.microsoft.com/office/drawing/2014/main" id="{4F7DFBED-6FD7-4365-9AAB-B84B8E290289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113;p15">
              <a:extLst>
                <a:ext uri="{FF2B5EF4-FFF2-40B4-BE49-F238E27FC236}">
                  <a16:creationId xmlns:a16="http://schemas.microsoft.com/office/drawing/2014/main" id="{A65B460D-30B4-4D65-B284-43CE9D2D4FC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E1967-551C-492E-B289-1959D225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  <p:bldP spid="10" grpId="0"/>
      <p:bldP spid="11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159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Thread-safety violation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FDF38-AD99-481A-82DD-4823B4A68DC1}"/>
              </a:ext>
            </a:extLst>
          </p:cNvPr>
          <p:cNvSpPr txBox="1"/>
          <p:nvPr/>
        </p:nvSpPr>
        <p:spPr>
          <a:xfrm>
            <a:off x="1522716" y="2230954"/>
            <a:ext cx="3388607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i="1">
                <a:latin typeface="Consolas"/>
                <a:ea typeface="等线"/>
              </a:rPr>
              <a:t>Class </a:t>
            </a:r>
            <a:r>
              <a:rPr lang="en-US" sz="3200" i="1">
                <a:latin typeface="Consolas"/>
              </a:rPr>
              <a:t>List </a:t>
            </a:r>
            <a:r>
              <a:rPr lang="en-US" altLang="zh-CN" sz="3200" i="1">
                <a:latin typeface="Consolas"/>
                <a:ea typeface="等线"/>
              </a:rPr>
              <a:t>{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en-US" altLang="zh-CN" sz="3200" i="1">
                <a:latin typeface="Consolas"/>
                <a:ea typeface="等线"/>
              </a:rPr>
              <a:t>  public: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zh-CN" altLang="en-US" sz="3200" i="1">
                <a:latin typeface="Consolas"/>
                <a:ea typeface="等线"/>
              </a:rPr>
              <a:t>    </a:t>
            </a:r>
            <a:r>
              <a:rPr lang="en-US" altLang="zh-CN" sz="3200" i="1">
                <a:latin typeface="Consolas"/>
                <a:ea typeface="等线"/>
              </a:rPr>
              <a:t>Add(...);</a:t>
            </a:r>
          </a:p>
          <a:p>
            <a:r>
              <a:rPr lang="en-US" altLang="zh-CN" sz="3200" i="1">
                <a:latin typeface="Consolas"/>
                <a:ea typeface="等线"/>
              </a:rPr>
              <a:t>	Get(...);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en-US" altLang="zh-CN" sz="3200" i="1">
                <a:latin typeface="Consolas"/>
                <a:ea typeface="等线"/>
              </a:rPr>
              <a:t>  ...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en-US" altLang="zh-CN" sz="3200" i="1">
                <a:latin typeface="Consolas"/>
                <a:ea typeface="等线"/>
              </a:rPr>
              <a:t>}</a:t>
            </a:r>
            <a:endParaRPr lang="zh-CN" altLang="en-US" sz="3200">
              <a:latin typeface="Consolas" panose="020B0609020204030204" pitchFamily="49" charset="0"/>
              <a:ea typeface="等线" panose="02010600030101010101" pitchFamily="2" charset="-122"/>
            </a:endParaRPr>
          </a:p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3CA01-C9F1-433F-8712-E9CDA948F736}"/>
              </a:ext>
            </a:extLst>
          </p:cNvPr>
          <p:cNvSpPr txBox="1"/>
          <p:nvPr/>
        </p:nvSpPr>
        <p:spPr>
          <a:xfrm>
            <a:off x="6560122" y="6336920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thread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CBB2C-89CC-4468-90A4-03DA10EBBF80}"/>
              </a:ext>
            </a:extLst>
          </p:cNvPr>
          <p:cNvSpPr txBox="1"/>
          <p:nvPr/>
        </p:nvSpPr>
        <p:spPr>
          <a:xfrm>
            <a:off x="9020011" y="6326407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thread 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96CCA1-37F6-4870-A7C0-C401FC24831D}"/>
              </a:ext>
            </a:extLst>
          </p:cNvPr>
          <p:cNvCxnSpPr>
            <a:cxnSpLocks/>
          </p:cNvCxnSpPr>
          <p:nvPr/>
        </p:nvCxnSpPr>
        <p:spPr>
          <a:xfrm>
            <a:off x="7179577" y="4727494"/>
            <a:ext cx="0" cy="15989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6944C2-8476-4B2A-8A30-F09102892D33}"/>
              </a:ext>
            </a:extLst>
          </p:cNvPr>
          <p:cNvCxnSpPr>
            <a:cxnSpLocks/>
          </p:cNvCxnSpPr>
          <p:nvPr/>
        </p:nvCxnSpPr>
        <p:spPr>
          <a:xfrm>
            <a:off x="9656228" y="4727494"/>
            <a:ext cx="0" cy="16224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B12D77-675E-4640-90B1-59CBA1FDA0ED}"/>
              </a:ext>
            </a:extLst>
          </p:cNvPr>
          <p:cNvSpPr/>
          <p:nvPr/>
        </p:nvSpPr>
        <p:spPr>
          <a:xfrm>
            <a:off x="6239548" y="5328078"/>
            <a:ext cx="1880057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>
                <a:solidFill>
                  <a:sysClr val="windowText" lastClr="000000"/>
                </a:solidFill>
                <a:latin typeface="Consolas" panose="020B0609020204030204" pitchFamily="49" charset="0"/>
              </a:rPr>
              <a:t>(x)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B96F75-B2A5-4F37-B5F8-A993F2454EBC}"/>
              </a:ext>
            </a:extLst>
          </p:cNvPr>
          <p:cNvSpPr/>
          <p:nvPr/>
        </p:nvSpPr>
        <p:spPr>
          <a:xfrm>
            <a:off x="8682270" y="5328078"/>
            <a:ext cx="1880055" cy="47401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ysClr val="windowText" lastClr="000000"/>
                </a:solidFill>
                <a:latin typeface="Consolas" panose="020B0609020204030204" pitchFamily="49" charset="0"/>
              </a:rPr>
              <a:t>mylist.Add</a:t>
            </a:r>
            <a:r>
              <a:rPr lang="en-US">
                <a:solidFill>
                  <a:sysClr val="windowText" lastClr="000000"/>
                </a:solidFill>
                <a:latin typeface="Consolas" panose="020B0609020204030204" pitchFamily="49" charset="0"/>
              </a:rPr>
              <a:t>(y)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C26BA6-1786-4866-AF49-2124FD274188}"/>
              </a:ext>
            </a:extLst>
          </p:cNvPr>
          <p:cNvGrpSpPr/>
          <p:nvPr/>
        </p:nvGrpSpPr>
        <p:grpSpPr>
          <a:xfrm>
            <a:off x="6516100" y="2873195"/>
            <a:ext cx="4153184" cy="584775"/>
            <a:chOff x="6324099" y="2398382"/>
            <a:chExt cx="4153184" cy="5847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884C24-6704-4C32-80FD-67D38925B969}"/>
                </a:ext>
              </a:extLst>
            </p:cNvPr>
            <p:cNvSpPr txBox="1"/>
            <p:nvPr/>
          </p:nvSpPr>
          <p:spPr>
            <a:xfrm>
              <a:off x="6324099" y="2398382"/>
              <a:ext cx="4153184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3200" i="1">
                  <a:latin typeface="Consolas"/>
                  <a:ea typeface="等线"/>
                </a:rPr>
                <a:t>Add // Add</a:t>
              </a:r>
              <a:endParaRPr lang="en-US" sz="3200" i="1">
                <a:latin typeface="Consolas"/>
                <a:ea typeface="等线"/>
              </a:endParaRPr>
            </a:p>
          </p:txBody>
        </p:sp>
        <p:pic>
          <p:nvPicPr>
            <p:cNvPr id="4" name="Picture 17" descr="A picture containing drawing&#10;&#10;Description generated with very high confidence">
              <a:extLst>
                <a:ext uri="{FF2B5EF4-FFF2-40B4-BE49-F238E27FC236}">
                  <a16:creationId xmlns:a16="http://schemas.microsoft.com/office/drawing/2014/main" id="{4FBA9C46-5955-45E3-9617-B8C1C4D2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7431" y="2504258"/>
              <a:ext cx="332015" cy="33353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6094B5-7C49-4085-9C90-B1D8B358F0A4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20" name="Google Shape;112;p15">
              <a:extLst>
                <a:ext uri="{FF2B5EF4-FFF2-40B4-BE49-F238E27FC236}">
                  <a16:creationId xmlns:a16="http://schemas.microsoft.com/office/drawing/2014/main" id="{2422F7AB-7A40-47DA-B50C-5D31714E7153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3;p15">
              <a:extLst>
                <a:ext uri="{FF2B5EF4-FFF2-40B4-BE49-F238E27FC236}">
                  <a16:creationId xmlns:a16="http://schemas.microsoft.com/office/drawing/2014/main" id="{3622D55D-76DA-4C72-A63B-2E8053E0D27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5BC719-A15F-4B4C-96B4-BB0DF4908BB9}"/>
              </a:ext>
            </a:extLst>
          </p:cNvPr>
          <p:cNvSpPr txBox="1"/>
          <p:nvPr/>
        </p:nvSpPr>
        <p:spPr>
          <a:xfrm>
            <a:off x="1500599" y="2274098"/>
            <a:ext cx="3511826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i="1">
                <a:latin typeface="Consolas"/>
                <a:ea typeface="等线"/>
              </a:rPr>
              <a:t>class </a:t>
            </a:r>
            <a:r>
              <a:rPr lang="en-US" altLang="zh-CN" sz="3200" i="1" err="1">
                <a:latin typeface="Consolas"/>
                <a:ea typeface="等线"/>
              </a:rPr>
              <a:t>MyClass</a:t>
            </a:r>
            <a:r>
              <a:rPr lang="en-US" altLang="zh-CN" sz="3200" i="1">
                <a:latin typeface="Consolas"/>
                <a:ea typeface="等线"/>
              </a:rPr>
              <a:t>{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en-US" altLang="zh-CN" sz="3200" i="1">
                <a:latin typeface="Consolas"/>
                <a:ea typeface="等线"/>
              </a:rPr>
              <a:t>  public:</a:t>
            </a:r>
            <a:r>
              <a:rPr lang="zh-CN" altLang="en-US" sz="3200" i="1">
                <a:latin typeface="Consolas"/>
                <a:ea typeface="等线"/>
              </a:rPr>
              <a:t>     </a:t>
            </a:r>
            <a:r>
              <a:rPr lang="en-US" altLang="zh-CN" sz="3200" i="1">
                <a:latin typeface="Consolas"/>
                <a:ea typeface="等线"/>
              </a:rPr>
              <a:t>	m1();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zh-CN" altLang="en-US" sz="3200" i="1">
                <a:latin typeface="Consolas"/>
                <a:ea typeface="等线"/>
              </a:rPr>
              <a:t>    </a:t>
            </a:r>
            <a:r>
              <a:rPr lang="en-US" altLang="zh-CN" sz="3200" i="1">
                <a:latin typeface="Consolas"/>
                <a:ea typeface="等线"/>
              </a:rPr>
              <a:t>m2();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en-US" altLang="zh-CN" sz="3200" i="1">
                <a:latin typeface="Consolas"/>
                <a:ea typeface="等线"/>
              </a:rPr>
              <a:t>  ...</a:t>
            </a:r>
            <a:endParaRPr lang="zh-CN" altLang="en-US" sz="3200" i="1">
              <a:latin typeface="Consolas"/>
              <a:ea typeface="等线"/>
            </a:endParaRPr>
          </a:p>
          <a:p>
            <a:r>
              <a:rPr lang="en-US" altLang="zh-CN" sz="3200" i="1">
                <a:latin typeface="Consolas"/>
                <a:ea typeface="等线"/>
              </a:rPr>
              <a:t>}</a:t>
            </a:r>
            <a:endParaRPr lang="zh-CN" altLang="en-US" sz="3200" i="1">
              <a:latin typeface="Consolas"/>
              <a:ea typeface="等线"/>
            </a:endParaRPr>
          </a:p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0073EF-B57C-4700-B2E1-BCF17AAC087E}"/>
              </a:ext>
            </a:extLst>
          </p:cNvPr>
          <p:cNvGrpSpPr/>
          <p:nvPr/>
        </p:nvGrpSpPr>
        <p:grpSpPr>
          <a:xfrm>
            <a:off x="6790573" y="2841044"/>
            <a:ext cx="4153184" cy="1077218"/>
            <a:chOff x="6790573" y="2841044"/>
            <a:chExt cx="4153184" cy="10772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730973-84E3-47C5-A732-10848FA4BB96}"/>
                </a:ext>
              </a:extLst>
            </p:cNvPr>
            <p:cNvSpPr txBox="1"/>
            <p:nvPr/>
          </p:nvSpPr>
          <p:spPr>
            <a:xfrm>
              <a:off x="6790573" y="2841044"/>
              <a:ext cx="4153184" cy="10772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3200" i="1">
                  <a:latin typeface="Consolas"/>
                  <a:ea typeface="等线"/>
                </a:rPr>
                <a:t>m1 // m1</a:t>
              </a:r>
              <a:endParaRPr lang="en-US" sz="3200" i="1">
                <a:latin typeface="Consolas"/>
                <a:ea typeface="等线"/>
              </a:endParaRPr>
            </a:p>
            <a:p>
              <a:r>
                <a:rPr lang="en-US" altLang="zh-CN" sz="3200" i="1">
                  <a:latin typeface="Consolas"/>
                  <a:ea typeface="等线"/>
                </a:rPr>
                <a:t>m1 // m2</a:t>
              </a:r>
              <a:endParaRPr lang="en-US" sz="3200" i="1">
                <a:latin typeface="Consolas"/>
                <a:ea typeface="等线"/>
              </a:endParaRPr>
            </a:p>
          </p:txBody>
        </p:sp>
        <p:pic>
          <p:nvPicPr>
            <p:cNvPr id="25" name="Picture 17" descr="A picture containing drawing&#10;&#10;Description generated with very high confidence">
              <a:extLst>
                <a:ext uri="{FF2B5EF4-FFF2-40B4-BE49-F238E27FC236}">
                  <a16:creationId xmlns:a16="http://schemas.microsoft.com/office/drawing/2014/main" id="{5C0270B1-D940-4CE5-995F-C666B5E2A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5442" y="2968317"/>
              <a:ext cx="332015" cy="333539"/>
            </a:xfrm>
            <a:prstGeom prst="rect">
              <a:avLst/>
            </a:prstGeom>
          </p:spPr>
        </p:pic>
        <p:pic>
          <p:nvPicPr>
            <p:cNvPr id="26" name="Picture 17" descr="A picture containing drawing&#10;&#10;Description generated with very high confidence">
              <a:extLst>
                <a:ext uri="{FF2B5EF4-FFF2-40B4-BE49-F238E27FC236}">
                  <a16:creationId xmlns:a16="http://schemas.microsoft.com/office/drawing/2014/main" id="{883EDF4F-24EC-4D5E-BAD2-20E3D7BB0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5442" y="3430960"/>
              <a:ext cx="332015" cy="333539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B6C4A96-B4EE-4B20-B434-1FCCD7185C1A}"/>
              </a:ext>
            </a:extLst>
          </p:cNvPr>
          <p:cNvSpPr txBox="1"/>
          <p:nvPr/>
        </p:nvSpPr>
        <p:spPr>
          <a:xfrm>
            <a:off x="6475059" y="2125052"/>
            <a:ext cx="415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Thread-safety</a:t>
            </a:r>
            <a:r>
              <a:rPr lang="en-US" sz="3200" i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contract </a:t>
            </a:r>
            <a:endParaRPr lang="en-US" sz="3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433B25-FBC9-4D94-9DEF-106A0E0B9C25}"/>
              </a:ext>
            </a:extLst>
          </p:cNvPr>
          <p:cNvSpPr txBox="1"/>
          <p:nvPr/>
        </p:nvSpPr>
        <p:spPr>
          <a:xfrm>
            <a:off x="6475059" y="4148174"/>
            <a:ext cx="4179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Thread-safety</a:t>
            </a:r>
            <a:r>
              <a:rPr lang="en-US" sz="3200" i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</a:rPr>
              <a:t>violation 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5E7A85-50A3-4362-9F3F-1C92451F30B0}"/>
              </a:ext>
            </a:extLst>
          </p:cNvPr>
          <p:cNvSpPr txBox="1"/>
          <p:nvPr/>
        </p:nvSpPr>
        <p:spPr>
          <a:xfrm>
            <a:off x="6687129" y="6067230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thread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7AF9A5-9BAE-45F3-A5BC-F4897C1A95E8}"/>
              </a:ext>
            </a:extLst>
          </p:cNvPr>
          <p:cNvSpPr txBox="1"/>
          <p:nvPr/>
        </p:nvSpPr>
        <p:spPr>
          <a:xfrm>
            <a:off x="9147018" y="6056717"/>
            <a:ext cx="141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thread 2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71024E-5BD8-4307-8BC6-592E101FDCF2}"/>
              </a:ext>
            </a:extLst>
          </p:cNvPr>
          <p:cNvCxnSpPr>
            <a:cxnSpLocks/>
          </p:cNvCxnSpPr>
          <p:nvPr/>
        </p:nvCxnSpPr>
        <p:spPr>
          <a:xfrm>
            <a:off x="7308810" y="4874879"/>
            <a:ext cx="0" cy="11818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E4EB31-2312-4D6E-A919-6757AE582AF1}"/>
              </a:ext>
            </a:extLst>
          </p:cNvPr>
          <p:cNvCxnSpPr>
            <a:cxnSpLocks/>
          </p:cNvCxnSpPr>
          <p:nvPr/>
        </p:nvCxnSpPr>
        <p:spPr>
          <a:xfrm>
            <a:off x="9785461" y="4874879"/>
            <a:ext cx="10132" cy="11818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9493442-D0ED-457D-B84F-30755B7AD4BA}"/>
              </a:ext>
            </a:extLst>
          </p:cNvPr>
          <p:cNvSpPr/>
          <p:nvPr/>
        </p:nvSpPr>
        <p:spPr>
          <a:xfrm>
            <a:off x="6544268" y="5340455"/>
            <a:ext cx="1529083" cy="3720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/>
              </a:rPr>
              <a:t>myObj.m1()</a:t>
            </a:r>
            <a:endParaRPr lang="en-US">
              <a:solidFill>
                <a:schemeClr val="tx1"/>
              </a:solidFill>
              <a:latin typeface="Consolas"/>
              <a:cs typeface="Calibri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3F6DB5-6124-47B7-9A3B-DCD0E8C02FA0}"/>
              </a:ext>
            </a:extLst>
          </p:cNvPr>
          <p:cNvSpPr/>
          <p:nvPr/>
        </p:nvSpPr>
        <p:spPr>
          <a:xfrm>
            <a:off x="9020919" y="5340856"/>
            <a:ext cx="1529083" cy="3720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onsolas"/>
              </a:rPr>
              <a:t>myObj.m2()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0B837A-D281-4BA8-9BB3-1DF98F84A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55" y="2891323"/>
            <a:ext cx="11008490" cy="22122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45FAC-0B45-4DF0-A0F1-F9CCB0D9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2.08333E-6 0.05879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2.70833E-6 -0.05509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5879 L -2.08333E-6 3.7037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5509 L -2.70833E-6 -2.59259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22" grpId="0"/>
      <p:bldP spid="29" grpId="0"/>
      <p:bldP spid="30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73" y="518643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+mn-lt"/>
                <a:ea typeface="等线 Light"/>
              </a:rPr>
              <a:t>Reasoning about TSVs is difficult (I)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26ADB-60FF-46C3-B380-ECBB8B69C751}"/>
              </a:ext>
            </a:extLst>
          </p:cNvPr>
          <p:cNvSpPr txBox="1"/>
          <p:nvPr/>
        </p:nvSpPr>
        <p:spPr>
          <a:xfrm>
            <a:off x="956931" y="2284989"/>
            <a:ext cx="1065388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i="1"/>
              <a:t>too many possibilities of </a:t>
            </a:r>
            <a:r>
              <a:rPr lang="en-US" sz="3200" i="1">
                <a:solidFill>
                  <a:srgbClr val="FF0000"/>
                </a:solidFill>
              </a:rPr>
              <a:t>concurrency</a:t>
            </a:r>
            <a:endParaRPr lang="en-US" sz="3200" i="1">
              <a:solidFill>
                <a:srgbClr val="FF0000"/>
              </a:solidFill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C93D38-E4B0-45D3-9C3C-C4EB6670FB6E}"/>
              </a:ext>
            </a:extLst>
          </p:cNvPr>
          <p:cNvGrpSpPr/>
          <p:nvPr/>
        </p:nvGrpSpPr>
        <p:grpSpPr>
          <a:xfrm>
            <a:off x="2459465" y="3429000"/>
            <a:ext cx="286577" cy="1513687"/>
            <a:chOff x="2050032" y="3414019"/>
            <a:chExt cx="286577" cy="15136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AFB6A8-AF61-48E6-B854-388A44272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032" y="3414019"/>
              <a:ext cx="286577" cy="8290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47A26C-2901-4EA4-A1E2-796E0ED7A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032" y="4098681"/>
              <a:ext cx="286577" cy="82902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C09274-1ED1-409B-91BB-1AD0F9187D1F}"/>
              </a:ext>
            </a:extLst>
          </p:cNvPr>
          <p:cNvGrpSpPr/>
          <p:nvPr/>
        </p:nvGrpSpPr>
        <p:grpSpPr>
          <a:xfrm>
            <a:off x="2975185" y="3429000"/>
            <a:ext cx="286577" cy="1513687"/>
            <a:chOff x="2050032" y="3414019"/>
            <a:chExt cx="286577" cy="151368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3A7A39-8841-4381-AA0A-0F550C6E3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032" y="3414019"/>
              <a:ext cx="286577" cy="8290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73A6336-313C-4FD2-9DF5-6BEDD2316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032" y="4098681"/>
              <a:ext cx="286577" cy="82902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3E190F-BEED-49C7-90C8-C76C89948F34}"/>
              </a:ext>
            </a:extLst>
          </p:cNvPr>
          <p:cNvGrpSpPr/>
          <p:nvPr/>
        </p:nvGrpSpPr>
        <p:grpSpPr>
          <a:xfrm>
            <a:off x="1943745" y="3429000"/>
            <a:ext cx="286577" cy="1513687"/>
            <a:chOff x="2050032" y="3414019"/>
            <a:chExt cx="286577" cy="151368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3A8FC9B-17BE-45D5-9292-0F370C6C4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032" y="3414019"/>
              <a:ext cx="286577" cy="8290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3663F5C-73DD-4B20-8525-1808F779A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0032" y="4098681"/>
              <a:ext cx="286577" cy="829025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0EF3D9C-E6C1-4B3B-B584-6F36D3FEC330}"/>
              </a:ext>
            </a:extLst>
          </p:cNvPr>
          <p:cNvSpPr txBox="1"/>
          <p:nvPr/>
        </p:nvSpPr>
        <p:spPr>
          <a:xfrm>
            <a:off x="1459898" y="5350350"/>
            <a:ext cx="257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Multithreading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5020AB-5EF4-42B2-ABCB-BC295E154F62}"/>
              </a:ext>
            </a:extLst>
          </p:cNvPr>
          <p:cNvSpPr txBox="1"/>
          <p:nvPr/>
        </p:nvSpPr>
        <p:spPr>
          <a:xfrm>
            <a:off x="5013534" y="5337130"/>
            <a:ext cx="215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Event-driven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65400A-D4CF-4A45-8F98-A943CBB278B5}"/>
              </a:ext>
            </a:extLst>
          </p:cNvPr>
          <p:cNvSpPr txBox="1"/>
          <p:nvPr/>
        </p:nvSpPr>
        <p:spPr>
          <a:xfrm>
            <a:off x="8159816" y="5350350"/>
            <a:ext cx="2939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Message passing</a:t>
            </a:r>
          </a:p>
        </p:txBody>
      </p:sp>
      <p:pic>
        <p:nvPicPr>
          <p:cNvPr id="29" name="Picture 6" descr="Image result for small computer icon">
            <a:extLst>
              <a:ext uri="{FF2B5EF4-FFF2-40B4-BE49-F238E27FC236}">
                <a16:creationId xmlns:a16="http://schemas.microsoft.com/office/drawing/2014/main" id="{C30235A7-4AC2-4AA2-9E63-76BE712A4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621" y="3196282"/>
            <a:ext cx="567464" cy="6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Image result for small computer icon">
            <a:extLst>
              <a:ext uri="{FF2B5EF4-FFF2-40B4-BE49-F238E27FC236}">
                <a16:creationId xmlns:a16="http://schemas.microsoft.com/office/drawing/2014/main" id="{771FF978-C377-4157-BD48-CA0BC5DC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030" y="4315719"/>
            <a:ext cx="567464" cy="6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mage result for small computer icon">
            <a:extLst>
              <a:ext uri="{FF2B5EF4-FFF2-40B4-BE49-F238E27FC236}">
                <a16:creationId xmlns:a16="http://schemas.microsoft.com/office/drawing/2014/main" id="{3A4B381F-4DF8-468D-B5CF-A2799280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212" y="4326058"/>
            <a:ext cx="567464" cy="6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8F73EC-6BFF-4EFB-9128-224B2B4FBABA}"/>
              </a:ext>
            </a:extLst>
          </p:cNvPr>
          <p:cNvCxnSpPr>
            <a:cxnSpLocks/>
          </p:cNvCxnSpPr>
          <p:nvPr/>
        </p:nvCxnSpPr>
        <p:spPr>
          <a:xfrm flipH="1">
            <a:off x="9204849" y="4639542"/>
            <a:ext cx="83700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0809-6125-491F-B4BE-C32E901C70C5}"/>
              </a:ext>
            </a:extLst>
          </p:cNvPr>
          <p:cNvCxnSpPr>
            <a:cxnSpLocks/>
          </p:cNvCxnSpPr>
          <p:nvPr/>
        </p:nvCxnSpPr>
        <p:spPr>
          <a:xfrm flipV="1">
            <a:off x="8823901" y="3754544"/>
            <a:ext cx="380948" cy="4773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EDBB52-5DB6-4D27-9B52-2CA524766B46}"/>
              </a:ext>
            </a:extLst>
          </p:cNvPr>
          <p:cNvCxnSpPr>
            <a:cxnSpLocks/>
          </p:cNvCxnSpPr>
          <p:nvPr/>
        </p:nvCxnSpPr>
        <p:spPr>
          <a:xfrm>
            <a:off x="9975452" y="3795539"/>
            <a:ext cx="464492" cy="4773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0138B4-658D-4E47-924C-08EA61621DEF}"/>
              </a:ext>
            </a:extLst>
          </p:cNvPr>
          <p:cNvGrpSpPr/>
          <p:nvPr/>
        </p:nvGrpSpPr>
        <p:grpSpPr>
          <a:xfrm>
            <a:off x="5123916" y="3974032"/>
            <a:ext cx="1935619" cy="478408"/>
            <a:chOff x="4845420" y="4077051"/>
            <a:chExt cx="1935619" cy="47840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795EA7D-38FD-4EF0-BEB5-DFA7AA3B6283}"/>
                </a:ext>
              </a:extLst>
            </p:cNvPr>
            <p:cNvGrpSpPr/>
            <p:nvPr/>
          </p:nvGrpSpPr>
          <p:grpSpPr>
            <a:xfrm>
              <a:off x="4845420" y="4077051"/>
              <a:ext cx="1483494" cy="477335"/>
              <a:chOff x="4845420" y="4077051"/>
              <a:chExt cx="1483494" cy="47733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DDD3639-45A4-4B0B-AB13-60A22937D56A}"/>
                  </a:ext>
                </a:extLst>
              </p:cNvPr>
              <p:cNvSpPr/>
              <p:nvPr/>
            </p:nvSpPr>
            <p:spPr>
              <a:xfrm>
                <a:off x="4845420" y="4077051"/>
                <a:ext cx="494498" cy="477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CFB5774-393C-4E31-B3D7-C72BD692396C}"/>
                  </a:ext>
                </a:extLst>
              </p:cNvPr>
              <p:cNvSpPr/>
              <p:nvPr/>
            </p:nvSpPr>
            <p:spPr>
              <a:xfrm>
                <a:off x="5339918" y="4077051"/>
                <a:ext cx="494498" cy="477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03AC7AB-1C2C-42AF-B395-D3C6137BC7A4}"/>
                  </a:ext>
                </a:extLst>
              </p:cNvPr>
              <p:cNvSpPr/>
              <p:nvPr/>
            </p:nvSpPr>
            <p:spPr>
              <a:xfrm>
                <a:off x="5834416" y="4077051"/>
                <a:ext cx="494498" cy="477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1B5668C-B198-41A6-B425-B6492A5B7709}"/>
                </a:ext>
              </a:extLst>
            </p:cNvPr>
            <p:cNvSpPr/>
            <p:nvPr/>
          </p:nvSpPr>
          <p:spPr>
            <a:xfrm>
              <a:off x="6286541" y="4078124"/>
              <a:ext cx="494498" cy="477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6BE66D4-BD8D-4ACF-845F-4E0A66081590}"/>
              </a:ext>
            </a:extLst>
          </p:cNvPr>
          <p:cNvSpPr/>
          <p:nvPr/>
        </p:nvSpPr>
        <p:spPr>
          <a:xfrm>
            <a:off x="4830372" y="3173661"/>
            <a:ext cx="464493" cy="4773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9D78A74-3491-4C3B-8D9E-4BDDA3945C50}"/>
              </a:ext>
            </a:extLst>
          </p:cNvPr>
          <p:cNvSpPr/>
          <p:nvPr/>
        </p:nvSpPr>
        <p:spPr>
          <a:xfrm>
            <a:off x="5227093" y="3548418"/>
            <a:ext cx="668740" cy="545910"/>
          </a:xfrm>
          <a:custGeom>
            <a:avLst/>
            <a:gdLst>
              <a:gd name="connsiteX0" fmla="*/ 0 w 668740"/>
              <a:gd name="connsiteY0" fmla="*/ 0 h 545910"/>
              <a:gd name="connsiteX1" fmla="*/ 272955 w 668740"/>
              <a:gd name="connsiteY1" fmla="*/ 54591 h 545910"/>
              <a:gd name="connsiteX2" fmla="*/ 354841 w 668740"/>
              <a:gd name="connsiteY2" fmla="*/ 81886 h 545910"/>
              <a:gd name="connsiteX3" fmla="*/ 395785 w 668740"/>
              <a:gd name="connsiteY3" fmla="*/ 95534 h 545910"/>
              <a:gd name="connsiteX4" fmla="*/ 477671 w 668740"/>
              <a:gd name="connsiteY4" fmla="*/ 150125 h 545910"/>
              <a:gd name="connsiteX5" fmla="*/ 559558 w 668740"/>
              <a:gd name="connsiteY5" fmla="*/ 272955 h 545910"/>
              <a:gd name="connsiteX6" fmla="*/ 586853 w 668740"/>
              <a:gd name="connsiteY6" fmla="*/ 313898 h 545910"/>
              <a:gd name="connsiteX7" fmla="*/ 627797 w 668740"/>
              <a:gd name="connsiteY7" fmla="*/ 395785 h 545910"/>
              <a:gd name="connsiteX8" fmla="*/ 655092 w 668740"/>
              <a:gd name="connsiteY8" fmla="*/ 477672 h 545910"/>
              <a:gd name="connsiteX9" fmla="*/ 668740 w 668740"/>
              <a:gd name="connsiteY9" fmla="*/ 545910 h 5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8740" h="545910">
                <a:moveTo>
                  <a:pt x="0" y="0"/>
                </a:moveTo>
                <a:cubicBezTo>
                  <a:pt x="219549" y="31364"/>
                  <a:pt x="130035" y="6950"/>
                  <a:pt x="272955" y="54591"/>
                </a:cubicBezTo>
                <a:lnTo>
                  <a:pt x="354841" y="81886"/>
                </a:lnTo>
                <a:lnTo>
                  <a:pt x="395785" y="95534"/>
                </a:lnTo>
                <a:cubicBezTo>
                  <a:pt x="423080" y="113731"/>
                  <a:pt x="459474" y="122830"/>
                  <a:pt x="477671" y="150125"/>
                </a:cubicBezTo>
                <a:lnTo>
                  <a:pt x="559558" y="272955"/>
                </a:lnTo>
                <a:cubicBezTo>
                  <a:pt x="568656" y="286603"/>
                  <a:pt x="581666" y="298337"/>
                  <a:pt x="586853" y="313898"/>
                </a:cubicBezTo>
                <a:cubicBezTo>
                  <a:pt x="605688" y="370403"/>
                  <a:pt x="592521" y="342872"/>
                  <a:pt x="627797" y="395785"/>
                </a:cubicBezTo>
                <a:cubicBezTo>
                  <a:pt x="636895" y="423081"/>
                  <a:pt x="649449" y="449459"/>
                  <a:pt x="655092" y="477672"/>
                </a:cubicBezTo>
                <a:lnTo>
                  <a:pt x="668740" y="545910"/>
                </a:lnTo>
              </a:path>
            </a:pathLst>
          </a:custGeom>
          <a:noFill/>
          <a:ln w="22225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53273D4-A467-4336-9EE2-614DA8F014BA}"/>
              </a:ext>
            </a:extLst>
          </p:cNvPr>
          <p:cNvSpPr/>
          <p:nvPr/>
        </p:nvSpPr>
        <p:spPr>
          <a:xfrm rot="10492207">
            <a:off x="5864226" y="4301275"/>
            <a:ext cx="672077" cy="672806"/>
          </a:xfrm>
          <a:custGeom>
            <a:avLst/>
            <a:gdLst>
              <a:gd name="connsiteX0" fmla="*/ 0 w 668740"/>
              <a:gd name="connsiteY0" fmla="*/ 0 h 545910"/>
              <a:gd name="connsiteX1" fmla="*/ 272955 w 668740"/>
              <a:gd name="connsiteY1" fmla="*/ 54591 h 545910"/>
              <a:gd name="connsiteX2" fmla="*/ 354841 w 668740"/>
              <a:gd name="connsiteY2" fmla="*/ 81886 h 545910"/>
              <a:gd name="connsiteX3" fmla="*/ 395785 w 668740"/>
              <a:gd name="connsiteY3" fmla="*/ 95534 h 545910"/>
              <a:gd name="connsiteX4" fmla="*/ 477671 w 668740"/>
              <a:gd name="connsiteY4" fmla="*/ 150125 h 545910"/>
              <a:gd name="connsiteX5" fmla="*/ 559558 w 668740"/>
              <a:gd name="connsiteY5" fmla="*/ 272955 h 545910"/>
              <a:gd name="connsiteX6" fmla="*/ 586853 w 668740"/>
              <a:gd name="connsiteY6" fmla="*/ 313898 h 545910"/>
              <a:gd name="connsiteX7" fmla="*/ 627797 w 668740"/>
              <a:gd name="connsiteY7" fmla="*/ 395785 h 545910"/>
              <a:gd name="connsiteX8" fmla="*/ 655092 w 668740"/>
              <a:gd name="connsiteY8" fmla="*/ 477672 h 545910"/>
              <a:gd name="connsiteX9" fmla="*/ 668740 w 668740"/>
              <a:gd name="connsiteY9" fmla="*/ 545910 h 5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8740" h="545910">
                <a:moveTo>
                  <a:pt x="0" y="0"/>
                </a:moveTo>
                <a:cubicBezTo>
                  <a:pt x="219549" y="31364"/>
                  <a:pt x="130035" y="6950"/>
                  <a:pt x="272955" y="54591"/>
                </a:cubicBezTo>
                <a:lnTo>
                  <a:pt x="354841" y="81886"/>
                </a:lnTo>
                <a:lnTo>
                  <a:pt x="395785" y="95534"/>
                </a:lnTo>
                <a:cubicBezTo>
                  <a:pt x="423080" y="113731"/>
                  <a:pt x="459474" y="122830"/>
                  <a:pt x="477671" y="150125"/>
                </a:cubicBezTo>
                <a:lnTo>
                  <a:pt x="559558" y="272955"/>
                </a:lnTo>
                <a:cubicBezTo>
                  <a:pt x="568656" y="286603"/>
                  <a:pt x="581666" y="298337"/>
                  <a:pt x="586853" y="313898"/>
                </a:cubicBezTo>
                <a:cubicBezTo>
                  <a:pt x="605688" y="370403"/>
                  <a:pt x="592521" y="342872"/>
                  <a:pt x="627797" y="395785"/>
                </a:cubicBezTo>
                <a:cubicBezTo>
                  <a:pt x="636895" y="423081"/>
                  <a:pt x="649449" y="449459"/>
                  <a:pt x="655092" y="477672"/>
                </a:cubicBezTo>
                <a:lnTo>
                  <a:pt x="668740" y="545910"/>
                </a:ln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57CD7F-20F3-42F4-83AC-DDAC209DB51F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39" name="Google Shape;112;p15">
              <a:extLst>
                <a:ext uri="{FF2B5EF4-FFF2-40B4-BE49-F238E27FC236}">
                  <a16:creationId xmlns:a16="http://schemas.microsoft.com/office/drawing/2014/main" id="{AAF37B52-D894-424D-9B38-F1C2F4884010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" name="Google Shape;113;p15">
              <a:extLst>
                <a:ext uri="{FF2B5EF4-FFF2-40B4-BE49-F238E27FC236}">
                  <a16:creationId xmlns:a16="http://schemas.microsoft.com/office/drawing/2014/main" id="{58FF4195-ACF3-422B-8824-AEDDED902FA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1144C-2E80-482D-88BB-61933001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52" grpId="0" animBg="1"/>
      <p:bldP spid="51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71F7729-2D67-42E8-97AE-3DDF9B56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73" y="518643"/>
            <a:ext cx="10515600" cy="1147703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Reasoning about TSVs is difficult (II)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26ADB-60FF-46C3-B380-ECBB8B69C751}"/>
              </a:ext>
            </a:extLst>
          </p:cNvPr>
          <p:cNvSpPr txBox="1"/>
          <p:nvPr/>
        </p:nvSpPr>
        <p:spPr>
          <a:xfrm>
            <a:off x="528484" y="2188197"/>
            <a:ext cx="1132941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i="1"/>
              <a:t>too many forms of </a:t>
            </a:r>
            <a:r>
              <a:rPr lang="en-US" sz="3200" i="1">
                <a:solidFill>
                  <a:srgbClr val="FF0000"/>
                </a:solidFill>
              </a:rPr>
              <a:t>synchronizations</a:t>
            </a:r>
            <a:endParaRPr lang="en-US" sz="3200" i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5E36E-73F7-4BF9-B342-EA9569CB6C88}"/>
              </a:ext>
            </a:extLst>
          </p:cNvPr>
          <p:cNvSpPr txBox="1"/>
          <p:nvPr/>
        </p:nvSpPr>
        <p:spPr>
          <a:xfrm rot="20609201">
            <a:off x="1047794" y="3099469"/>
            <a:ext cx="2552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lock.Lock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EFD3F-D927-4996-85F8-819D1CD9D9B5}"/>
              </a:ext>
            </a:extLst>
          </p:cNvPr>
          <p:cNvSpPr txBox="1"/>
          <p:nvPr/>
        </p:nvSpPr>
        <p:spPr>
          <a:xfrm rot="21111336">
            <a:off x="2091595" y="3478524"/>
            <a:ext cx="458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semaphore.Require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57227-C46D-415D-92A6-B3964C886962}"/>
              </a:ext>
            </a:extLst>
          </p:cNvPr>
          <p:cNvSpPr txBox="1"/>
          <p:nvPr/>
        </p:nvSpPr>
        <p:spPr>
          <a:xfrm rot="20655067">
            <a:off x="839109" y="5535466"/>
            <a:ext cx="381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nsolas" panose="020B0609020204030204" pitchFamily="49" charset="0"/>
              </a:rPr>
              <a:t>synchronized{…}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24F984-D133-4F44-83B4-E1202E523C45}"/>
              </a:ext>
            </a:extLst>
          </p:cNvPr>
          <p:cNvSpPr txBox="1"/>
          <p:nvPr/>
        </p:nvSpPr>
        <p:spPr>
          <a:xfrm rot="1401556">
            <a:off x="5867099" y="3320539"/>
            <a:ext cx="274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RPC_wait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FE2E0-D65D-4187-9C38-72A7BBBCC6EA}"/>
              </a:ext>
            </a:extLst>
          </p:cNvPr>
          <p:cNvSpPr txBox="1"/>
          <p:nvPr/>
        </p:nvSpPr>
        <p:spPr>
          <a:xfrm rot="2325199">
            <a:off x="7940533" y="3975798"/>
            <a:ext cx="392061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Consolas" panose="020B0609020204030204" pitchFamily="49" charset="0"/>
              </a:rPr>
              <a:t>While(flag != 1){}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7FAD9D-D475-42D1-A7FE-4A60659CBA8A}"/>
              </a:ext>
            </a:extLst>
          </p:cNvPr>
          <p:cNvSpPr txBox="1"/>
          <p:nvPr/>
        </p:nvSpPr>
        <p:spPr>
          <a:xfrm rot="452848">
            <a:off x="1203529" y="4504244"/>
            <a:ext cx="259605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Obj.signal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B93166-6E6B-4CDF-9D59-A1FF0AED0020}"/>
              </a:ext>
            </a:extLst>
          </p:cNvPr>
          <p:cNvSpPr txBox="1"/>
          <p:nvPr/>
        </p:nvSpPr>
        <p:spPr>
          <a:xfrm rot="452848">
            <a:off x="4275278" y="4239415"/>
            <a:ext cx="259605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Obj.wait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CD39E0-B383-4381-8E97-B281313AA3F7}"/>
              </a:ext>
            </a:extLst>
          </p:cNvPr>
          <p:cNvSpPr txBox="1"/>
          <p:nvPr/>
        </p:nvSpPr>
        <p:spPr>
          <a:xfrm rot="175930">
            <a:off x="3834382" y="4934081"/>
            <a:ext cx="259605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Thead.join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1203C-12FF-441E-A620-6AE2FFB029E0}"/>
              </a:ext>
            </a:extLst>
          </p:cNvPr>
          <p:cNvSpPr txBox="1"/>
          <p:nvPr/>
        </p:nvSpPr>
        <p:spPr>
          <a:xfrm rot="175930">
            <a:off x="5648782" y="3918321"/>
            <a:ext cx="433513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pthread_mutex_lock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1F324B-04A4-4DE1-9450-2CDC306838BC}"/>
              </a:ext>
            </a:extLst>
          </p:cNvPr>
          <p:cNvSpPr txBox="1"/>
          <p:nvPr/>
        </p:nvSpPr>
        <p:spPr>
          <a:xfrm rot="21201283">
            <a:off x="3258435" y="5676616"/>
            <a:ext cx="433513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monitor.exit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EE1C5-2395-429B-8E98-D8200725CA6F}"/>
              </a:ext>
            </a:extLst>
          </p:cNvPr>
          <p:cNvSpPr txBox="1"/>
          <p:nvPr/>
        </p:nvSpPr>
        <p:spPr>
          <a:xfrm rot="20260711">
            <a:off x="6533202" y="5424700"/>
            <a:ext cx="378521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monitor.tryenter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9D1CAF-F9E2-45CD-8958-436F91BFAE22}"/>
              </a:ext>
            </a:extLst>
          </p:cNvPr>
          <p:cNvSpPr txBox="1"/>
          <p:nvPr/>
        </p:nvSpPr>
        <p:spPr>
          <a:xfrm rot="20966016">
            <a:off x="6209070" y="4698815"/>
            <a:ext cx="378521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Event.WaitOne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959FE2-5175-454B-9A4B-45014DCBA9EA}"/>
              </a:ext>
            </a:extLst>
          </p:cNvPr>
          <p:cNvSpPr txBox="1"/>
          <p:nvPr/>
        </p:nvSpPr>
        <p:spPr>
          <a:xfrm rot="215497">
            <a:off x="8902934" y="5922284"/>
            <a:ext cx="2746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RPC_wait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4110C0-BEE1-4474-B7DE-6B98394ED28E}"/>
              </a:ext>
            </a:extLst>
          </p:cNvPr>
          <p:cNvSpPr txBox="1"/>
          <p:nvPr/>
        </p:nvSpPr>
        <p:spPr>
          <a:xfrm rot="452848">
            <a:off x="9295491" y="3167390"/>
            <a:ext cx="259605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err="1">
                <a:latin typeface="Consolas" panose="020B0609020204030204" pitchFamily="49" charset="0"/>
              </a:rPr>
              <a:t>Obj.notify</a:t>
            </a:r>
            <a:r>
              <a:rPr lang="en-US" sz="2800">
                <a:latin typeface="Consolas" panose="020B0609020204030204" pitchFamily="49" charset="0"/>
              </a:rPr>
              <a:t>()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F0EE41-0BDC-4B40-B0B7-9CBC9756E29D}"/>
              </a:ext>
            </a:extLst>
          </p:cNvPr>
          <p:cNvGrpSpPr/>
          <p:nvPr/>
        </p:nvGrpSpPr>
        <p:grpSpPr>
          <a:xfrm>
            <a:off x="0" y="0"/>
            <a:ext cx="12192000" cy="388511"/>
            <a:chOff x="0" y="22598"/>
            <a:chExt cx="12192000" cy="388511"/>
          </a:xfrm>
        </p:grpSpPr>
        <p:sp>
          <p:nvSpPr>
            <p:cNvPr id="29" name="Google Shape;112;p15">
              <a:extLst>
                <a:ext uri="{FF2B5EF4-FFF2-40B4-BE49-F238E27FC236}">
                  <a16:creationId xmlns:a16="http://schemas.microsoft.com/office/drawing/2014/main" id="{8648D3E5-05E2-415E-9D7B-58D255BC706F}"/>
                </a:ext>
              </a:extLst>
            </p:cNvPr>
            <p:cNvSpPr/>
            <p:nvPr/>
          </p:nvSpPr>
          <p:spPr>
            <a:xfrm>
              <a:off x="0" y="22598"/>
              <a:ext cx="12192000" cy="388511"/>
            </a:xfrm>
            <a:prstGeom prst="rect">
              <a:avLst/>
            </a:prstGeom>
            <a:gradFill>
              <a:gsLst>
                <a:gs pos="0">
                  <a:srgbClr val="8A0000"/>
                </a:gs>
                <a:gs pos="100000">
                  <a:srgbClr val="44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" name="Google Shape;113;p15">
              <a:extLst>
                <a:ext uri="{FF2B5EF4-FFF2-40B4-BE49-F238E27FC236}">
                  <a16:creationId xmlns:a16="http://schemas.microsoft.com/office/drawing/2014/main" id="{70D8C76F-AC72-49CD-A311-D0A91DFBCF0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251" y="56615"/>
              <a:ext cx="1575649" cy="32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3E9860-8B73-48EA-8B1A-3FA8C3CC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1285</Words>
  <Application>Microsoft Office PowerPoint</Application>
  <PresentationFormat>Widescreen</PresentationFormat>
  <Paragraphs>390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Office Theme</vt:lpstr>
      <vt:lpstr>PowerPoint Presentation</vt:lpstr>
      <vt:lpstr>Efficient and Scalable  Thread-Safety-Violation Detection</vt:lpstr>
      <vt:lpstr>Concurrent programs are everywhere</vt:lpstr>
      <vt:lpstr>Concurrency bugs are everywhere</vt:lpstr>
      <vt:lpstr>Concurrency bugs are everywhere</vt:lpstr>
      <vt:lpstr>Thread-safety violation (TSV)</vt:lpstr>
      <vt:lpstr>Thread-safety violation example</vt:lpstr>
      <vt:lpstr>Reasoning about TSVs is difficult (I)</vt:lpstr>
      <vt:lpstr>Reasoning about TSVs is difficult (II)</vt:lpstr>
      <vt:lpstr>In small scale, it is fine.</vt:lpstr>
      <vt:lpstr>In large scale, it is NOT fine.</vt:lpstr>
      <vt:lpstr>Three challenges</vt:lpstr>
      <vt:lpstr>TSVD</vt:lpstr>
      <vt:lpstr>TSVD</vt:lpstr>
      <vt:lpstr>How to achieve zero false positive?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Insights for synchronization analysis inference</vt:lpstr>
      <vt:lpstr>Synchronization inference: transitive delay</vt:lpstr>
      <vt:lpstr>More TSVD details</vt:lpstr>
      <vt:lpstr>TSVD Review</vt:lpstr>
      <vt:lpstr>TSVD</vt:lpstr>
      <vt:lpstr>Overall Results </vt:lpstr>
      <vt:lpstr>Comparison with other techniques</vt:lpstr>
      <vt:lpstr>PowerPoint Presentation</vt:lpstr>
      <vt:lpstr>TSVD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Guangpu Li</dc:creator>
  <cp:lastModifiedBy>Guangpu Li</cp:lastModifiedBy>
  <cp:revision>2</cp:revision>
  <dcterms:created xsi:type="dcterms:W3CDTF">2019-10-01T04:18:05Z</dcterms:created>
  <dcterms:modified xsi:type="dcterms:W3CDTF">2019-11-05T03:13:48Z</dcterms:modified>
</cp:coreProperties>
</file>