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477" r:id="rId3"/>
    <p:sldId id="478" r:id="rId4"/>
    <p:sldId id="479" r:id="rId5"/>
    <p:sldId id="462" r:id="rId6"/>
    <p:sldId id="264" r:id="rId7"/>
    <p:sldId id="493" r:id="rId8"/>
    <p:sldId id="452" r:id="rId9"/>
    <p:sldId id="491" r:id="rId10"/>
    <p:sldId id="273" r:id="rId11"/>
    <p:sldId id="503" r:id="rId12"/>
    <p:sldId id="469" r:id="rId13"/>
    <p:sldId id="471" r:id="rId14"/>
    <p:sldId id="502" r:id="rId15"/>
    <p:sldId id="504" r:id="rId16"/>
    <p:sldId id="472" r:id="rId17"/>
    <p:sldId id="486" r:id="rId18"/>
    <p:sldId id="475" r:id="rId19"/>
    <p:sldId id="489" r:id="rId20"/>
    <p:sldId id="490" r:id="rId21"/>
    <p:sldId id="449" r:id="rId22"/>
    <p:sldId id="463" r:id="rId23"/>
    <p:sldId id="280" r:id="rId24"/>
    <p:sldId id="459" r:id="rId25"/>
    <p:sldId id="455" r:id="rId26"/>
    <p:sldId id="464" r:id="rId27"/>
    <p:sldId id="465" r:id="rId28"/>
    <p:sldId id="482" r:id="rId29"/>
    <p:sldId id="272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, Edo" initials="RE" lastIdx="1" clrIdx="0">
    <p:extLst>
      <p:ext uri="{19B8F6BF-5375-455C-9EA6-DF929625EA0E}">
        <p15:presenceInfo xmlns:p15="http://schemas.microsoft.com/office/powerpoint/2012/main" userId="S::edoroth@upenn.edu::a4f5f54c-60a6-4fc2-adf8-03893d66f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F36"/>
    <a:srgbClr val="FFE500"/>
    <a:srgbClr val="D0D3D9"/>
    <a:srgbClr val="FF0B00"/>
    <a:srgbClr val="E0C300"/>
    <a:srgbClr val="9A9D00"/>
    <a:srgbClr val="C2A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/>
    <p:restoredTop sz="80748"/>
  </p:normalViewPr>
  <p:slideViewPr>
    <p:cSldViewPr snapToGrid="0" snapToObjects="1">
      <p:cViewPr varScale="1">
        <p:scale>
          <a:sx n="97" d="100"/>
          <a:sy n="97" d="100"/>
        </p:scale>
        <p:origin x="1528" y="200"/>
      </p:cViewPr>
      <p:guideLst/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E18BE-85CC-7B4E-98AB-0C6660252B4D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920EEB2-83C7-B24C-BA7E-C2B254C49D41}">
      <dgm:prSet phldrT="[Text]" custT="1"/>
      <dgm:spPr/>
      <dgm:t>
        <a:bodyPr/>
        <a:lstStyle/>
        <a:p>
          <a:r>
            <a:rPr lang="en-US" sz="2600" dirty="0"/>
            <a:t>2.7</a:t>
          </a:r>
        </a:p>
      </dgm:t>
    </dgm:pt>
    <dgm:pt modelId="{D6B5ED3F-E8B8-0849-A9C0-1BC01DDE5C49}" type="parTrans" cxnId="{B15D9D3C-CB55-EF43-B601-8E31F11AF1FF}">
      <dgm:prSet/>
      <dgm:spPr/>
      <dgm:t>
        <a:bodyPr/>
        <a:lstStyle/>
        <a:p>
          <a:endParaRPr lang="en-US"/>
        </a:p>
      </dgm:t>
    </dgm:pt>
    <dgm:pt modelId="{8EB3EE4D-9BFF-A84C-A04F-69E8EB4DF152}" type="sibTrans" cxnId="{B15D9D3C-CB55-EF43-B601-8E31F11AF1FF}">
      <dgm:prSet/>
      <dgm:spPr/>
      <dgm:t>
        <a:bodyPr/>
        <a:lstStyle/>
        <a:p>
          <a:endParaRPr lang="en-US"/>
        </a:p>
      </dgm:t>
    </dgm:pt>
    <dgm:pt modelId="{307C5325-1232-C64F-996C-89279D943816}">
      <dgm:prSet phldrT="[Text]" custT="1"/>
      <dgm:spPr/>
      <dgm:t>
        <a:bodyPr/>
        <a:lstStyle/>
        <a:p>
          <a:r>
            <a:rPr lang="en-US" sz="2600" dirty="0"/>
            <a:t>1.6</a:t>
          </a:r>
        </a:p>
      </dgm:t>
    </dgm:pt>
    <dgm:pt modelId="{42969913-5678-9346-B8CC-17702FDB7076}" type="parTrans" cxnId="{0FC7636E-561D-9C44-BBE7-FB3E163FA423}">
      <dgm:prSet/>
      <dgm:spPr/>
      <dgm:t>
        <a:bodyPr/>
        <a:lstStyle/>
        <a:p>
          <a:endParaRPr lang="en-US"/>
        </a:p>
      </dgm:t>
    </dgm:pt>
    <dgm:pt modelId="{72B45484-EF02-3840-AE21-20D733ABD0D1}" type="sibTrans" cxnId="{0FC7636E-561D-9C44-BBE7-FB3E163FA423}">
      <dgm:prSet/>
      <dgm:spPr/>
      <dgm:t>
        <a:bodyPr/>
        <a:lstStyle/>
        <a:p>
          <a:endParaRPr lang="en-US"/>
        </a:p>
      </dgm:t>
    </dgm:pt>
    <dgm:pt modelId="{758E744C-430A-7C4A-9E8C-E7BD42ADB44B}">
      <dgm:prSet phldrT="[Text]" custT="1"/>
      <dgm:spPr/>
      <dgm:t>
        <a:bodyPr/>
        <a:lstStyle/>
        <a:p>
          <a:r>
            <a:rPr lang="en-US" sz="2600" dirty="0"/>
            <a:t>0.9</a:t>
          </a:r>
        </a:p>
      </dgm:t>
    </dgm:pt>
    <dgm:pt modelId="{3A771D1D-3FC3-314E-A3EA-DF3306719AF0}" type="parTrans" cxnId="{BB1084C2-1531-7742-8DAD-DCB9AC91C598}">
      <dgm:prSet/>
      <dgm:spPr/>
      <dgm:t>
        <a:bodyPr/>
        <a:lstStyle/>
        <a:p>
          <a:endParaRPr lang="en-US"/>
        </a:p>
      </dgm:t>
    </dgm:pt>
    <dgm:pt modelId="{AC1C7BB3-78E4-2340-9A5B-D0BA79FAC257}" type="sibTrans" cxnId="{BB1084C2-1531-7742-8DAD-DCB9AC91C598}">
      <dgm:prSet/>
      <dgm:spPr/>
      <dgm:t>
        <a:bodyPr/>
        <a:lstStyle/>
        <a:p>
          <a:endParaRPr lang="en-US"/>
        </a:p>
      </dgm:t>
    </dgm:pt>
    <dgm:pt modelId="{F244D8B6-C686-8E44-9C9F-0145882D85ED}">
      <dgm:prSet phldrT="[Text]" custT="1"/>
      <dgm:spPr/>
      <dgm:t>
        <a:bodyPr/>
        <a:lstStyle/>
        <a:p>
          <a:r>
            <a:rPr lang="en-US" sz="2600" dirty="0"/>
            <a:t>0.7</a:t>
          </a:r>
        </a:p>
      </dgm:t>
    </dgm:pt>
    <dgm:pt modelId="{C8988F07-3111-FD42-B80A-305DEAEBB708}" type="parTrans" cxnId="{CAC5E267-2F1D-C049-BA6B-F9F2D68922D7}">
      <dgm:prSet/>
      <dgm:spPr/>
      <dgm:t>
        <a:bodyPr/>
        <a:lstStyle/>
        <a:p>
          <a:endParaRPr lang="en-US"/>
        </a:p>
      </dgm:t>
    </dgm:pt>
    <dgm:pt modelId="{C4B2D3E8-A72A-104E-A139-C1D83DE10AC6}" type="sibTrans" cxnId="{CAC5E267-2F1D-C049-BA6B-F9F2D68922D7}">
      <dgm:prSet/>
      <dgm:spPr/>
      <dgm:t>
        <a:bodyPr/>
        <a:lstStyle/>
        <a:p>
          <a:endParaRPr lang="en-US"/>
        </a:p>
      </dgm:t>
    </dgm:pt>
    <dgm:pt modelId="{D4095DA8-DC7D-0545-BA27-57F18FFFA2BA}">
      <dgm:prSet phldrT="[Text]" custT="1"/>
      <dgm:spPr/>
      <dgm:t>
        <a:bodyPr/>
        <a:lstStyle/>
        <a:p>
          <a:r>
            <a:rPr lang="en-US" sz="2600" dirty="0"/>
            <a:t>1.1</a:t>
          </a:r>
        </a:p>
      </dgm:t>
    </dgm:pt>
    <dgm:pt modelId="{1CCEBF4E-25D2-644C-B1E9-D31D75E35D4B}" type="parTrans" cxnId="{2DF615FC-4B6F-9142-8CA0-4322DA2FA0B6}">
      <dgm:prSet/>
      <dgm:spPr/>
      <dgm:t>
        <a:bodyPr/>
        <a:lstStyle/>
        <a:p>
          <a:endParaRPr lang="en-US"/>
        </a:p>
      </dgm:t>
    </dgm:pt>
    <dgm:pt modelId="{E244160F-3CAC-9942-8925-48676C9E20E8}" type="sibTrans" cxnId="{2DF615FC-4B6F-9142-8CA0-4322DA2FA0B6}">
      <dgm:prSet/>
      <dgm:spPr/>
      <dgm:t>
        <a:bodyPr/>
        <a:lstStyle/>
        <a:p>
          <a:endParaRPr lang="en-US"/>
        </a:p>
      </dgm:t>
    </dgm:pt>
    <dgm:pt modelId="{90362541-4AA4-074A-872F-C232E25D0B05}">
      <dgm:prSet phldrT="[Text]" custT="1"/>
      <dgm:spPr/>
      <dgm:t>
        <a:bodyPr/>
        <a:lstStyle/>
        <a:p>
          <a:r>
            <a:rPr lang="en-US" sz="2600" dirty="0"/>
            <a:t>0.1</a:t>
          </a:r>
        </a:p>
      </dgm:t>
    </dgm:pt>
    <dgm:pt modelId="{30C0A0D3-71F8-324E-A18F-20D411CD1B5D}" type="parTrans" cxnId="{C61137C2-A4B6-4546-8392-ABEB2F95A31A}">
      <dgm:prSet/>
      <dgm:spPr/>
      <dgm:t>
        <a:bodyPr/>
        <a:lstStyle/>
        <a:p>
          <a:endParaRPr lang="en-US"/>
        </a:p>
      </dgm:t>
    </dgm:pt>
    <dgm:pt modelId="{EC686FB0-E31D-D443-9F20-F79003D1859F}" type="sibTrans" cxnId="{C61137C2-A4B6-4546-8392-ABEB2F95A31A}">
      <dgm:prSet/>
      <dgm:spPr/>
      <dgm:t>
        <a:bodyPr/>
        <a:lstStyle/>
        <a:p>
          <a:endParaRPr lang="en-US"/>
        </a:p>
      </dgm:t>
    </dgm:pt>
    <dgm:pt modelId="{27F50958-70FB-9E4F-9039-0EA294CD35B2}">
      <dgm:prSet custT="1"/>
      <dgm:spPr/>
      <dgm:t>
        <a:bodyPr/>
        <a:lstStyle/>
        <a:p>
          <a:r>
            <a:rPr lang="en-US" sz="2600" dirty="0"/>
            <a:t>1.0</a:t>
          </a:r>
        </a:p>
      </dgm:t>
    </dgm:pt>
    <dgm:pt modelId="{774AC47E-DD16-ED41-8C5B-2223ADB30372}" type="parTrans" cxnId="{64A14310-9ED3-5040-A371-95EDB56D8B77}">
      <dgm:prSet/>
      <dgm:spPr/>
      <dgm:t>
        <a:bodyPr/>
        <a:lstStyle/>
        <a:p>
          <a:endParaRPr lang="en-US"/>
        </a:p>
      </dgm:t>
    </dgm:pt>
    <dgm:pt modelId="{9F6A170B-5DF8-E746-ACBF-4D736D83C279}" type="sibTrans" cxnId="{64A14310-9ED3-5040-A371-95EDB56D8B77}">
      <dgm:prSet/>
      <dgm:spPr/>
      <dgm:t>
        <a:bodyPr/>
        <a:lstStyle/>
        <a:p>
          <a:endParaRPr lang="en-US"/>
        </a:p>
      </dgm:t>
    </dgm:pt>
    <dgm:pt modelId="{BD67B9A4-1E50-8D44-8FC4-EA65133CE735}" type="pres">
      <dgm:prSet presAssocID="{7C1E18BE-85CC-7B4E-98AB-0C6660252B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FB61D8-1F63-D44A-92AB-590DF7DFE265}" type="pres">
      <dgm:prSet presAssocID="{5920EEB2-83C7-B24C-BA7E-C2B254C49D41}" presName="hierRoot1" presStyleCnt="0"/>
      <dgm:spPr/>
    </dgm:pt>
    <dgm:pt modelId="{8EA68581-CA0B-4842-8765-2D4C05F0B9AB}" type="pres">
      <dgm:prSet presAssocID="{5920EEB2-83C7-B24C-BA7E-C2B254C49D41}" presName="composite" presStyleCnt="0"/>
      <dgm:spPr/>
    </dgm:pt>
    <dgm:pt modelId="{9DE50ABE-A8CE-0E4A-A438-A32067074A76}" type="pres">
      <dgm:prSet presAssocID="{5920EEB2-83C7-B24C-BA7E-C2B254C49D41}" presName="image" presStyleLbl="node0" presStyleIdx="0" presStyleCnt="1" custScaleX="234936" custScaleY="133420" custLinFactNeighborX="68032"/>
      <dgm:spPr>
        <a:solidFill>
          <a:schemeClr val="accent1">
            <a:lumMod val="60000"/>
            <a:lumOff val="40000"/>
          </a:schemeClr>
        </a:solidFill>
      </dgm:spPr>
    </dgm:pt>
    <dgm:pt modelId="{7707A45F-5042-7444-A1D5-2D07A1FE2CB9}" type="pres">
      <dgm:prSet presAssocID="{5920EEB2-83C7-B24C-BA7E-C2B254C49D41}" presName="text" presStyleLbl="revTx" presStyleIdx="0" presStyleCnt="7" custScaleX="358501" custLinFactNeighborX="66181" custLinFactNeighborY="6347">
        <dgm:presLayoutVars>
          <dgm:chPref val="3"/>
        </dgm:presLayoutVars>
      </dgm:prSet>
      <dgm:spPr/>
    </dgm:pt>
    <dgm:pt modelId="{81E53488-A6B0-2344-9E2E-EC45BE6933D7}" type="pres">
      <dgm:prSet presAssocID="{5920EEB2-83C7-B24C-BA7E-C2B254C49D41}" presName="hierChild2" presStyleCnt="0"/>
      <dgm:spPr/>
    </dgm:pt>
    <dgm:pt modelId="{A3B3EFF4-DC15-0840-899E-9B6FE873FCBC}" type="pres">
      <dgm:prSet presAssocID="{42969913-5678-9346-B8CC-17702FDB7076}" presName="Name10" presStyleLbl="parChTrans1D2" presStyleIdx="0" presStyleCnt="2"/>
      <dgm:spPr/>
    </dgm:pt>
    <dgm:pt modelId="{5DA212B2-E0D7-884D-928E-360F2FE4C2FA}" type="pres">
      <dgm:prSet presAssocID="{307C5325-1232-C64F-996C-89279D943816}" presName="hierRoot2" presStyleCnt="0"/>
      <dgm:spPr/>
    </dgm:pt>
    <dgm:pt modelId="{BCEBD117-627A-DD4F-BF3C-91F9CB977BD6}" type="pres">
      <dgm:prSet presAssocID="{307C5325-1232-C64F-996C-89279D943816}" presName="composite2" presStyleCnt="0"/>
      <dgm:spPr/>
    </dgm:pt>
    <dgm:pt modelId="{B66C9713-3D9C-B949-AB5A-384E656BBE0D}" type="pres">
      <dgm:prSet presAssocID="{307C5325-1232-C64F-996C-89279D943816}" presName="image2" presStyleLbl="node2" presStyleIdx="0" presStyleCnt="2" custScaleX="234936" custScaleY="133420"/>
      <dgm:spPr>
        <a:solidFill>
          <a:schemeClr val="accent1">
            <a:lumMod val="60000"/>
            <a:lumOff val="40000"/>
          </a:schemeClr>
        </a:solidFill>
      </dgm:spPr>
    </dgm:pt>
    <dgm:pt modelId="{E6F0AF19-FFE7-084F-B5AD-6EFF26464150}" type="pres">
      <dgm:prSet presAssocID="{307C5325-1232-C64F-996C-89279D943816}" presName="text2" presStyleLbl="revTx" presStyleIdx="1" presStyleCnt="7" custScaleX="450403" custLinFactNeighborX="63049" custLinFactNeighborY="13315">
        <dgm:presLayoutVars>
          <dgm:chPref val="3"/>
        </dgm:presLayoutVars>
      </dgm:prSet>
      <dgm:spPr/>
    </dgm:pt>
    <dgm:pt modelId="{46C8D522-FADA-C746-A60B-71C3B131F426}" type="pres">
      <dgm:prSet presAssocID="{307C5325-1232-C64F-996C-89279D943816}" presName="hierChild3" presStyleCnt="0"/>
      <dgm:spPr/>
    </dgm:pt>
    <dgm:pt modelId="{09E5CD41-AE5A-DC40-A7C4-53377E9EB61F}" type="pres">
      <dgm:prSet presAssocID="{3A771D1D-3FC3-314E-A3EA-DF3306719AF0}" presName="Name17" presStyleLbl="parChTrans1D3" presStyleIdx="0" presStyleCnt="4"/>
      <dgm:spPr/>
    </dgm:pt>
    <dgm:pt modelId="{A05EE1DE-2438-8846-8F2E-DA684EEB283F}" type="pres">
      <dgm:prSet presAssocID="{758E744C-430A-7C4A-9E8C-E7BD42ADB44B}" presName="hierRoot3" presStyleCnt="0"/>
      <dgm:spPr/>
    </dgm:pt>
    <dgm:pt modelId="{F00712F8-6B9B-4946-BD6B-A7F3FD2D265B}" type="pres">
      <dgm:prSet presAssocID="{758E744C-430A-7C4A-9E8C-E7BD42ADB44B}" presName="composite3" presStyleCnt="0"/>
      <dgm:spPr/>
    </dgm:pt>
    <dgm:pt modelId="{2FB824F2-41B1-0642-87E6-B7A150505583}" type="pres">
      <dgm:prSet presAssocID="{758E744C-430A-7C4A-9E8C-E7BD42ADB44B}" presName="image3" presStyleLbl="node3" presStyleIdx="0" presStyleCnt="4" custScaleX="234924" custScaleY="134465"/>
      <dgm:spPr>
        <a:solidFill>
          <a:schemeClr val="accent1">
            <a:lumMod val="60000"/>
            <a:lumOff val="40000"/>
          </a:schemeClr>
        </a:solidFill>
      </dgm:spPr>
    </dgm:pt>
    <dgm:pt modelId="{D2C94E5E-B99D-DB44-A1BE-F41633C2C135}" type="pres">
      <dgm:prSet presAssocID="{758E744C-430A-7C4A-9E8C-E7BD42ADB44B}" presName="text3" presStyleLbl="revTx" presStyleIdx="2" presStyleCnt="7" custScaleX="279463" custLinFactNeighborX="-19318" custLinFactNeighborY="3287">
        <dgm:presLayoutVars>
          <dgm:chPref val="3"/>
        </dgm:presLayoutVars>
      </dgm:prSet>
      <dgm:spPr/>
    </dgm:pt>
    <dgm:pt modelId="{212D427D-68EB-BC4F-9338-0B13488B0E52}" type="pres">
      <dgm:prSet presAssocID="{758E744C-430A-7C4A-9E8C-E7BD42ADB44B}" presName="hierChild4" presStyleCnt="0"/>
      <dgm:spPr/>
    </dgm:pt>
    <dgm:pt modelId="{A5B030C3-D505-664F-94B4-52B59CFC0C4F}" type="pres">
      <dgm:prSet presAssocID="{C8988F07-3111-FD42-B80A-305DEAEBB708}" presName="Name17" presStyleLbl="parChTrans1D3" presStyleIdx="1" presStyleCnt="4"/>
      <dgm:spPr/>
    </dgm:pt>
    <dgm:pt modelId="{979691DC-45BD-5D47-8C3C-71009B62B558}" type="pres">
      <dgm:prSet presAssocID="{F244D8B6-C686-8E44-9C9F-0145882D85ED}" presName="hierRoot3" presStyleCnt="0"/>
      <dgm:spPr/>
    </dgm:pt>
    <dgm:pt modelId="{16ABE608-1C8F-644D-BA69-E89B89BC9F61}" type="pres">
      <dgm:prSet presAssocID="{F244D8B6-C686-8E44-9C9F-0145882D85ED}" presName="composite3" presStyleCnt="0"/>
      <dgm:spPr/>
    </dgm:pt>
    <dgm:pt modelId="{B240F30C-26BF-E34A-9505-65B26ED84E2E}" type="pres">
      <dgm:prSet presAssocID="{F244D8B6-C686-8E44-9C9F-0145882D85ED}" presName="image3" presStyleLbl="node3" presStyleIdx="1" presStyleCnt="4" custScaleX="235846" custScaleY="134441" custLinFactNeighborX="-80788"/>
      <dgm:spPr>
        <a:solidFill>
          <a:schemeClr val="accent1">
            <a:lumMod val="60000"/>
            <a:lumOff val="40000"/>
          </a:schemeClr>
        </a:solidFill>
      </dgm:spPr>
    </dgm:pt>
    <dgm:pt modelId="{1747428F-C782-A94C-803B-6E4434CA7C84}" type="pres">
      <dgm:prSet presAssocID="{F244D8B6-C686-8E44-9C9F-0145882D85ED}" presName="text3" presStyleLbl="revTx" presStyleIdx="3" presStyleCnt="7" custScaleX="180383" custLinFactX="-17495" custLinFactNeighborX="-100000" custLinFactNeighborY="3696">
        <dgm:presLayoutVars>
          <dgm:chPref val="3"/>
        </dgm:presLayoutVars>
      </dgm:prSet>
      <dgm:spPr/>
    </dgm:pt>
    <dgm:pt modelId="{8D0DD3BF-EE5A-5745-8EE8-72C230DE7CD6}" type="pres">
      <dgm:prSet presAssocID="{F244D8B6-C686-8E44-9C9F-0145882D85ED}" presName="hierChild4" presStyleCnt="0"/>
      <dgm:spPr/>
    </dgm:pt>
    <dgm:pt modelId="{9165E955-4885-CE43-804B-A583E4D0E26C}" type="pres">
      <dgm:prSet presAssocID="{1CCEBF4E-25D2-644C-B1E9-D31D75E35D4B}" presName="Name10" presStyleLbl="parChTrans1D2" presStyleIdx="1" presStyleCnt="2"/>
      <dgm:spPr/>
    </dgm:pt>
    <dgm:pt modelId="{C5377A2A-8532-DD4B-9A80-C288FDB29F5D}" type="pres">
      <dgm:prSet presAssocID="{D4095DA8-DC7D-0545-BA27-57F18FFFA2BA}" presName="hierRoot2" presStyleCnt="0"/>
      <dgm:spPr/>
    </dgm:pt>
    <dgm:pt modelId="{83EE8EC3-E504-A847-9812-20B916BFB616}" type="pres">
      <dgm:prSet presAssocID="{D4095DA8-DC7D-0545-BA27-57F18FFFA2BA}" presName="composite2" presStyleCnt="0"/>
      <dgm:spPr/>
    </dgm:pt>
    <dgm:pt modelId="{3820D445-D8EC-2C42-94CA-ECBB352206CF}" type="pres">
      <dgm:prSet presAssocID="{D4095DA8-DC7D-0545-BA27-57F18FFFA2BA}" presName="image2" presStyleLbl="node2" presStyleIdx="1" presStyleCnt="2" custScaleX="234936" custScaleY="133420" custLinFactNeighborX="-51024" custLinFactNeighborY="-4252"/>
      <dgm:spPr>
        <a:solidFill>
          <a:schemeClr val="accent1">
            <a:lumMod val="60000"/>
            <a:lumOff val="40000"/>
          </a:schemeClr>
        </a:solidFill>
      </dgm:spPr>
    </dgm:pt>
    <dgm:pt modelId="{AC908C2A-D42A-9145-8138-6B76C0E15A24}" type="pres">
      <dgm:prSet presAssocID="{D4095DA8-DC7D-0545-BA27-57F18FFFA2BA}" presName="text2" presStyleLbl="revTx" presStyleIdx="4" presStyleCnt="7" custScaleX="223829" custScaleY="110730" custLinFactNeighborX="-77040" custLinFactNeighborY="583">
        <dgm:presLayoutVars>
          <dgm:chPref val="3"/>
        </dgm:presLayoutVars>
      </dgm:prSet>
      <dgm:spPr/>
    </dgm:pt>
    <dgm:pt modelId="{DBF0D921-D01D-3C40-87E1-19539D334A15}" type="pres">
      <dgm:prSet presAssocID="{D4095DA8-DC7D-0545-BA27-57F18FFFA2BA}" presName="hierChild3" presStyleCnt="0"/>
      <dgm:spPr/>
    </dgm:pt>
    <dgm:pt modelId="{E4263AAE-FCEA-C44B-B317-55F665D89DB5}" type="pres">
      <dgm:prSet presAssocID="{30C0A0D3-71F8-324E-A18F-20D411CD1B5D}" presName="Name17" presStyleLbl="parChTrans1D3" presStyleIdx="2" presStyleCnt="4"/>
      <dgm:spPr/>
    </dgm:pt>
    <dgm:pt modelId="{63482963-DB81-2240-9ABE-A3E47FBE6687}" type="pres">
      <dgm:prSet presAssocID="{90362541-4AA4-074A-872F-C232E25D0B05}" presName="hierRoot3" presStyleCnt="0"/>
      <dgm:spPr/>
    </dgm:pt>
    <dgm:pt modelId="{4582C071-E670-5940-96B5-E0F8B4811E28}" type="pres">
      <dgm:prSet presAssocID="{90362541-4AA4-074A-872F-C232E25D0B05}" presName="composite3" presStyleCnt="0"/>
      <dgm:spPr/>
    </dgm:pt>
    <dgm:pt modelId="{DC04D581-20E5-D548-AEDD-8EAB53B7730B}" type="pres">
      <dgm:prSet presAssocID="{90362541-4AA4-074A-872F-C232E25D0B05}" presName="image3" presStyleLbl="node3" presStyleIdx="2" presStyleCnt="4" custScaleX="233938" custScaleY="133420" custLinFactNeighborX="-74706"/>
      <dgm:spPr>
        <a:solidFill>
          <a:schemeClr val="accent1">
            <a:lumMod val="60000"/>
            <a:lumOff val="40000"/>
          </a:schemeClr>
        </a:solidFill>
      </dgm:spPr>
    </dgm:pt>
    <dgm:pt modelId="{247A637E-7DBA-CA4E-A2EF-45065132AD8F}" type="pres">
      <dgm:prSet presAssocID="{90362541-4AA4-074A-872F-C232E25D0B05}" presName="text3" presStyleLbl="revTx" presStyleIdx="5" presStyleCnt="7" custScaleX="223198" custScaleY="81929" custLinFactNeighborX="-95301" custLinFactNeighborY="-51">
        <dgm:presLayoutVars>
          <dgm:chPref val="3"/>
        </dgm:presLayoutVars>
      </dgm:prSet>
      <dgm:spPr/>
    </dgm:pt>
    <dgm:pt modelId="{82356EAB-EE93-8547-A6FD-E1D20654D2DF}" type="pres">
      <dgm:prSet presAssocID="{90362541-4AA4-074A-872F-C232E25D0B05}" presName="hierChild4" presStyleCnt="0"/>
      <dgm:spPr/>
    </dgm:pt>
    <dgm:pt modelId="{97820252-7F38-5040-B9CD-BA90B314BBC0}" type="pres">
      <dgm:prSet presAssocID="{774AC47E-DD16-ED41-8C5B-2223ADB30372}" presName="Name17" presStyleLbl="parChTrans1D3" presStyleIdx="3" presStyleCnt="4"/>
      <dgm:spPr/>
    </dgm:pt>
    <dgm:pt modelId="{8C9BFD52-F074-3F43-9610-E79AC0703242}" type="pres">
      <dgm:prSet presAssocID="{27F50958-70FB-9E4F-9039-0EA294CD35B2}" presName="hierRoot3" presStyleCnt="0"/>
      <dgm:spPr/>
    </dgm:pt>
    <dgm:pt modelId="{22209A82-E786-8447-8A12-DACD85D76C9C}" type="pres">
      <dgm:prSet presAssocID="{27F50958-70FB-9E4F-9039-0EA294CD35B2}" presName="composite3" presStyleCnt="0"/>
      <dgm:spPr/>
    </dgm:pt>
    <dgm:pt modelId="{DC82F674-7A63-1749-85B5-C1205AB09FF5}" type="pres">
      <dgm:prSet presAssocID="{27F50958-70FB-9E4F-9039-0EA294CD35B2}" presName="image3" presStyleLbl="node3" presStyleIdx="3" presStyleCnt="4" custScaleX="245599" custScaleY="139755" custLinFactNeighborX="-78053"/>
      <dgm:spPr>
        <a:solidFill>
          <a:schemeClr val="accent1">
            <a:lumMod val="60000"/>
            <a:lumOff val="40000"/>
          </a:schemeClr>
        </a:solidFill>
      </dgm:spPr>
    </dgm:pt>
    <dgm:pt modelId="{BA5D4E6D-E29E-834B-8905-6CA92DFD6CC5}" type="pres">
      <dgm:prSet presAssocID="{27F50958-70FB-9E4F-9039-0EA294CD35B2}" presName="text3" presStyleLbl="revTx" presStyleIdx="6" presStyleCnt="7" custScaleX="225345" custScaleY="103793" custLinFactNeighborX="-98555" custLinFactNeighborY="6955">
        <dgm:presLayoutVars>
          <dgm:chPref val="3"/>
        </dgm:presLayoutVars>
      </dgm:prSet>
      <dgm:spPr/>
    </dgm:pt>
    <dgm:pt modelId="{5838B105-39BE-A14B-9EF1-9687B0F92B40}" type="pres">
      <dgm:prSet presAssocID="{27F50958-70FB-9E4F-9039-0EA294CD35B2}" presName="hierChild4" presStyleCnt="0"/>
      <dgm:spPr/>
    </dgm:pt>
  </dgm:ptLst>
  <dgm:cxnLst>
    <dgm:cxn modelId="{03BDF909-83D4-C148-885C-ABC32DC582CD}" type="presOf" srcId="{1CCEBF4E-25D2-644C-B1E9-D31D75E35D4B}" destId="{9165E955-4885-CE43-804B-A583E4D0E26C}" srcOrd="0" destOrd="0" presId="urn:microsoft.com/office/officeart/2009/layout/CirclePictureHierarchy"/>
    <dgm:cxn modelId="{64A14310-9ED3-5040-A371-95EDB56D8B77}" srcId="{D4095DA8-DC7D-0545-BA27-57F18FFFA2BA}" destId="{27F50958-70FB-9E4F-9039-0EA294CD35B2}" srcOrd="1" destOrd="0" parTransId="{774AC47E-DD16-ED41-8C5B-2223ADB30372}" sibTransId="{9F6A170B-5DF8-E746-ACBF-4D736D83C279}"/>
    <dgm:cxn modelId="{05A9FC2E-A59F-0D43-BC24-40DF697E3525}" type="presOf" srcId="{7C1E18BE-85CC-7B4E-98AB-0C6660252B4D}" destId="{BD67B9A4-1E50-8D44-8FC4-EA65133CE735}" srcOrd="0" destOrd="0" presId="urn:microsoft.com/office/officeart/2009/layout/CirclePictureHierarchy"/>
    <dgm:cxn modelId="{1F72CB39-6EB4-5840-ADB9-115E3A096996}" type="presOf" srcId="{30C0A0D3-71F8-324E-A18F-20D411CD1B5D}" destId="{E4263AAE-FCEA-C44B-B317-55F665D89DB5}" srcOrd="0" destOrd="0" presId="urn:microsoft.com/office/officeart/2009/layout/CirclePictureHierarchy"/>
    <dgm:cxn modelId="{B15D9D3C-CB55-EF43-B601-8E31F11AF1FF}" srcId="{7C1E18BE-85CC-7B4E-98AB-0C6660252B4D}" destId="{5920EEB2-83C7-B24C-BA7E-C2B254C49D41}" srcOrd="0" destOrd="0" parTransId="{D6B5ED3F-E8B8-0849-A9C0-1BC01DDE5C49}" sibTransId="{8EB3EE4D-9BFF-A84C-A04F-69E8EB4DF152}"/>
    <dgm:cxn modelId="{43C3B055-E0DE-264F-A354-CDA2B333132D}" type="presOf" srcId="{C8988F07-3111-FD42-B80A-305DEAEBB708}" destId="{A5B030C3-D505-664F-94B4-52B59CFC0C4F}" srcOrd="0" destOrd="0" presId="urn:microsoft.com/office/officeart/2009/layout/CirclePictureHierarchy"/>
    <dgm:cxn modelId="{CCD7F056-15D9-A740-8191-2CF59A7E00AF}" type="presOf" srcId="{3A771D1D-3FC3-314E-A3EA-DF3306719AF0}" destId="{09E5CD41-AE5A-DC40-A7C4-53377E9EB61F}" srcOrd="0" destOrd="0" presId="urn:microsoft.com/office/officeart/2009/layout/CirclePictureHierarchy"/>
    <dgm:cxn modelId="{05471E5D-B9DE-F048-B996-7100FE46B6DE}" type="presOf" srcId="{774AC47E-DD16-ED41-8C5B-2223ADB30372}" destId="{97820252-7F38-5040-B9CD-BA90B314BBC0}" srcOrd="0" destOrd="0" presId="urn:microsoft.com/office/officeart/2009/layout/CirclePictureHierarchy"/>
    <dgm:cxn modelId="{CAC5E267-2F1D-C049-BA6B-F9F2D68922D7}" srcId="{307C5325-1232-C64F-996C-89279D943816}" destId="{F244D8B6-C686-8E44-9C9F-0145882D85ED}" srcOrd="1" destOrd="0" parTransId="{C8988F07-3111-FD42-B80A-305DEAEBB708}" sibTransId="{C4B2D3E8-A72A-104E-A139-C1D83DE10AC6}"/>
    <dgm:cxn modelId="{0FC7636E-561D-9C44-BBE7-FB3E163FA423}" srcId="{5920EEB2-83C7-B24C-BA7E-C2B254C49D41}" destId="{307C5325-1232-C64F-996C-89279D943816}" srcOrd="0" destOrd="0" parTransId="{42969913-5678-9346-B8CC-17702FDB7076}" sibTransId="{72B45484-EF02-3840-AE21-20D733ABD0D1}"/>
    <dgm:cxn modelId="{FB66F880-4771-2245-AB10-95DA6A1D3E45}" type="presOf" srcId="{758E744C-430A-7C4A-9E8C-E7BD42ADB44B}" destId="{D2C94E5E-B99D-DB44-A1BE-F41633C2C135}" srcOrd="0" destOrd="0" presId="urn:microsoft.com/office/officeart/2009/layout/CirclePictureHierarchy"/>
    <dgm:cxn modelId="{0E346C87-743F-7748-8D3E-6B974E2D88B4}" type="presOf" srcId="{42969913-5678-9346-B8CC-17702FDB7076}" destId="{A3B3EFF4-DC15-0840-899E-9B6FE873FCBC}" srcOrd="0" destOrd="0" presId="urn:microsoft.com/office/officeart/2009/layout/CirclePictureHierarchy"/>
    <dgm:cxn modelId="{9C14C1AF-650B-014F-A5CF-16287926FA4D}" type="presOf" srcId="{D4095DA8-DC7D-0545-BA27-57F18FFFA2BA}" destId="{AC908C2A-D42A-9145-8138-6B76C0E15A24}" srcOrd="0" destOrd="0" presId="urn:microsoft.com/office/officeart/2009/layout/CirclePictureHierarchy"/>
    <dgm:cxn modelId="{C61137C2-A4B6-4546-8392-ABEB2F95A31A}" srcId="{D4095DA8-DC7D-0545-BA27-57F18FFFA2BA}" destId="{90362541-4AA4-074A-872F-C232E25D0B05}" srcOrd="0" destOrd="0" parTransId="{30C0A0D3-71F8-324E-A18F-20D411CD1B5D}" sibTransId="{EC686FB0-E31D-D443-9F20-F79003D1859F}"/>
    <dgm:cxn modelId="{BB1084C2-1531-7742-8DAD-DCB9AC91C598}" srcId="{307C5325-1232-C64F-996C-89279D943816}" destId="{758E744C-430A-7C4A-9E8C-E7BD42ADB44B}" srcOrd="0" destOrd="0" parTransId="{3A771D1D-3FC3-314E-A3EA-DF3306719AF0}" sibTransId="{AC1C7BB3-78E4-2340-9A5B-D0BA79FAC257}"/>
    <dgm:cxn modelId="{C2F4D6C9-B95D-B444-A8C6-EA6999C690C1}" type="presOf" srcId="{27F50958-70FB-9E4F-9039-0EA294CD35B2}" destId="{BA5D4E6D-E29E-834B-8905-6CA92DFD6CC5}" srcOrd="0" destOrd="0" presId="urn:microsoft.com/office/officeart/2009/layout/CirclePictureHierarchy"/>
    <dgm:cxn modelId="{D3E7E8D1-30B3-6A4C-8CEC-8BDC73AF8AF4}" type="presOf" srcId="{5920EEB2-83C7-B24C-BA7E-C2B254C49D41}" destId="{7707A45F-5042-7444-A1D5-2D07A1FE2CB9}" srcOrd="0" destOrd="0" presId="urn:microsoft.com/office/officeart/2009/layout/CirclePictureHierarchy"/>
    <dgm:cxn modelId="{4A52D5D2-6398-D94C-B326-7B989EA596A6}" type="presOf" srcId="{90362541-4AA4-074A-872F-C232E25D0B05}" destId="{247A637E-7DBA-CA4E-A2EF-45065132AD8F}" srcOrd="0" destOrd="0" presId="urn:microsoft.com/office/officeart/2009/layout/CirclePictureHierarchy"/>
    <dgm:cxn modelId="{DBF886E1-BF19-AE4A-8A8E-C5620FC6F89B}" type="presOf" srcId="{307C5325-1232-C64F-996C-89279D943816}" destId="{E6F0AF19-FFE7-084F-B5AD-6EFF26464150}" srcOrd="0" destOrd="0" presId="urn:microsoft.com/office/officeart/2009/layout/CirclePictureHierarchy"/>
    <dgm:cxn modelId="{DB7D23F1-04B8-B049-AD2E-11943B05DE41}" type="presOf" srcId="{F244D8B6-C686-8E44-9C9F-0145882D85ED}" destId="{1747428F-C782-A94C-803B-6E4434CA7C84}" srcOrd="0" destOrd="0" presId="urn:microsoft.com/office/officeart/2009/layout/CirclePictureHierarchy"/>
    <dgm:cxn modelId="{2DF615FC-4B6F-9142-8CA0-4322DA2FA0B6}" srcId="{5920EEB2-83C7-B24C-BA7E-C2B254C49D41}" destId="{D4095DA8-DC7D-0545-BA27-57F18FFFA2BA}" srcOrd="1" destOrd="0" parTransId="{1CCEBF4E-25D2-644C-B1E9-D31D75E35D4B}" sibTransId="{E244160F-3CAC-9942-8925-48676C9E20E8}"/>
    <dgm:cxn modelId="{5BA4FFC0-94E3-BB41-B491-CABFEFFDDA2A}" type="presParOf" srcId="{BD67B9A4-1E50-8D44-8FC4-EA65133CE735}" destId="{A5FB61D8-1F63-D44A-92AB-590DF7DFE265}" srcOrd="0" destOrd="0" presId="urn:microsoft.com/office/officeart/2009/layout/CirclePictureHierarchy"/>
    <dgm:cxn modelId="{9747CC6F-581A-6240-AF11-29A19F16C245}" type="presParOf" srcId="{A5FB61D8-1F63-D44A-92AB-590DF7DFE265}" destId="{8EA68581-CA0B-4842-8765-2D4C05F0B9AB}" srcOrd="0" destOrd="0" presId="urn:microsoft.com/office/officeart/2009/layout/CirclePictureHierarchy"/>
    <dgm:cxn modelId="{AEECA611-B493-7F44-9D6D-8CC0CAFC991E}" type="presParOf" srcId="{8EA68581-CA0B-4842-8765-2D4C05F0B9AB}" destId="{9DE50ABE-A8CE-0E4A-A438-A32067074A76}" srcOrd="0" destOrd="0" presId="urn:microsoft.com/office/officeart/2009/layout/CirclePictureHierarchy"/>
    <dgm:cxn modelId="{E52D5928-D6BD-8040-8DDB-58119B1EEB05}" type="presParOf" srcId="{8EA68581-CA0B-4842-8765-2D4C05F0B9AB}" destId="{7707A45F-5042-7444-A1D5-2D07A1FE2CB9}" srcOrd="1" destOrd="0" presId="urn:microsoft.com/office/officeart/2009/layout/CirclePictureHierarchy"/>
    <dgm:cxn modelId="{4B7CC7EA-BB10-2046-9D27-F480D90AC647}" type="presParOf" srcId="{A5FB61D8-1F63-D44A-92AB-590DF7DFE265}" destId="{81E53488-A6B0-2344-9E2E-EC45BE6933D7}" srcOrd="1" destOrd="0" presId="urn:microsoft.com/office/officeart/2009/layout/CirclePictureHierarchy"/>
    <dgm:cxn modelId="{5C730A09-893C-3345-9815-D400C49B03FB}" type="presParOf" srcId="{81E53488-A6B0-2344-9E2E-EC45BE6933D7}" destId="{A3B3EFF4-DC15-0840-899E-9B6FE873FCBC}" srcOrd="0" destOrd="0" presId="urn:microsoft.com/office/officeart/2009/layout/CirclePictureHierarchy"/>
    <dgm:cxn modelId="{11EC9863-CB4F-CD4E-9BFE-BA0CC8F922FD}" type="presParOf" srcId="{81E53488-A6B0-2344-9E2E-EC45BE6933D7}" destId="{5DA212B2-E0D7-884D-928E-360F2FE4C2FA}" srcOrd="1" destOrd="0" presId="urn:microsoft.com/office/officeart/2009/layout/CirclePictureHierarchy"/>
    <dgm:cxn modelId="{AF4C54F1-C4B9-6344-AEB7-7975050771E4}" type="presParOf" srcId="{5DA212B2-E0D7-884D-928E-360F2FE4C2FA}" destId="{BCEBD117-627A-DD4F-BF3C-91F9CB977BD6}" srcOrd="0" destOrd="0" presId="urn:microsoft.com/office/officeart/2009/layout/CirclePictureHierarchy"/>
    <dgm:cxn modelId="{70297B4F-5BAB-264F-BEBE-7D9CD8473A13}" type="presParOf" srcId="{BCEBD117-627A-DD4F-BF3C-91F9CB977BD6}" destId="{B66C9713-3D9C-B949-AB5A-384E656BBE0D}" srcOrd="0" destOrd="0" presId="urn:microsoft.com/office/officeart/2009/layout/CirclePictureHierarchy"/>
    <dgm:cxn modelId="{B7FB3999-055B-0243-B1A2-4AE6006EA554}" type="presParOf" srcId="{BCEBD117-627A-DD4F-BF3C-91F9CB977BD6}" destId="{E6F0AF19-FFE7-084F-B5AD-6EFF26464150}" srcOrd="1" destOrd="0" presId="urn:microsoft.com/office/officeart/2009/layout/CirclePictureHierarchy"/>
    <dgm:cxn modelId="{0AB63A06-3C1F-1E4D-8F6C-6FED869A46B6}" type="presParOf" srcId="{5DA212B2-E0D7-884D-928E-360F2FE4C2FA}" destId="{46C8D522-FADA-C746-A60B-71C3B131F426}" srcOrd="1" destOrd="0" presId="urn:microsoft.com/office/officeart/2009/layout/CirclePictureHierarchy"/>
    <dgm:cxn modelId="{E9413D9A-A29E-F14A-8612-7ED422C686AD}" type="presParOf" srcId="{46C8D522-FADA-C746-A60B-71C3B131F426}" destId="{09E5CD41-AE5A-DC40-A7C4-53377E9EB61F}" srcOrd="0" destOrd="0" presId="urn:microsoft.com/office/officeart/2009/layout/CirclePictureHierarchy"/>
    <dgm:cxn modelId="{ED745BAB-3C2E-AC40-B547-D54B1FDF98A7}" type="presParOf" srcId="{46C8D522-FADA-C746-A60B-71C3B131F426}" destId="{A05EE1DE-2438-8846-8F2E-DA684EEB283F}" srcOrd="1" destOrd="0" presId="urn:microsoft.com/office/officeart/2009/layout/CirclePictureHierarchy"/>
    <dgm:cxn modelId="{CDDD4CA3-2AEB-284F-8A19-504503AC8D53}" type="presParOf" srcId="{A05EE1DE-2438-8846-8F2E-DA684EEB283F}" destId="{F00712F8-6B9B-4946-BD6B-A7F3FD2D265B}" srcOrd="0" destOrd="0" presId="urn:microsoft.com/office/officeart/2009/layout/CirclePictureHierarchy"/>
    <dgm:cxn modelId="{AB8BADED-9EB3-3343-BC34-CD5321F2BF58}" type="presParOf" srcId="{F00712F8-6B9B-4946-BD6B-A7F3FD2D265B}" destId="{2FB824F2-41B1-0642-87E6-B7A150505583}" srcOrd="0" destOrd="0" presId="urn:microsoft.com/office/officeart/2009/layout/CirclePictureHierarchy"/>
    <dgm:cxn modelId="{47983A85-F2D9-FE44-A207-74B0EAE0726B}" type="presParOf" srcId="{F00712F8-6B9B-4946-BD6B-A7F3FD2D265B}" destId="{D2C94E5E-B99D-DB44-A1BE-F41633C2C135}" srcOrd="1" destOrd="0" presId="urn:microsoft.com/office/officeart/2009/layout/CirclePictureHierarchy"/>
    <dgm:cxn modelId="{C5771764-DEDB-0545-9D90-A58A8F70EF1E}" type="presParOf" srcId="{A05EE1DE-2438-8846-8F2E-DA684EEB283F}" destId="{212D427D-68EB-BC4F-9338-0B13488B0E52}" srcOrd="1" destOrd="0" presId="urn:microsoft.com/office/officeart/2009/layout/CirclePictureHierarchy"/>
    <dgm:cxn modelId="{B0E8533E-9BDF-D347-A5CD-65BDF80DD67D}" type="presParOf" srcId="{46C8D522-FADA-C746-A60B-71C3B131F426}" destId="{A5B030C3-D505-664F-94B4-52B59CFC0C4F}" srcOrd="2" destOrd="0" presId="urn:microsoft.com/office/officeart/2009/layout/CirclePictureHierarchy"/>
    <dgm:cxn modelId="{3568E6B6-514D-C04A-BAA9-149ABB9BAEE4}" type="presParOf" srcId="{46C8D522-FADA-C746-A60B-71C3B131F426}" destId="{979691DC-45BD-5D47-8C3C-71009B62B558}" srcOrd="3" destOrd="0" presId="urn:microsoft.com/office/officeart/2009/layout/CirclePictureHierarchy"/>
    <dgm:cxn modelId="{DC380C88-C998-AF41-B286-E8416FF15B3D}" type="presParOf" srcId="{979691DC-45BD-5D47-8C3C-71009B62B558}" destId="{16ABE608-1C8F-644D-BA69-E89B89BC9F61}" srcOrd="0" destOrd="0" presId="urn:microsoft.com/office/officeart/2009/layout/CirclePictureHierarchy"/>
    <dgm:cxn modelId="{35D40F80-4497-924B-9CBD-8A6D1EB384AD}" type="presParOf" srcId="{16ABE608-1C8F-644D-BA69-E89B89BC9F61}" destId="{B240F30C-26BF-E34A-9505-65B26ED84E2E}" srcOrd="0" destOrd="0" presId="urn:microsoft.com/office/officeart/2009/layout/CirclePictureHierarchy"/>
    <dgm:cxn modelId="{5F460107-EE86-AB46-B291-8F14795FAEBD}" type="presParOf" srcId="{16ABE608-1C8F-644D-BA69-E89B89BC9F61}" destId="{1747428F-C782-A94C-803B-6E4434CA7C84}" srcOrd="1" destOrd="0" presId="urn:microsoft.com/office/officeart/2009/layout/CirclePictureHierarchy"/>
    <dgm:cxn modelId="{63891B97-67A9-8D46-82C2-6BD7899C25AF}" type="presParOf" srcId="{979691DC-45BD-5D47-8C3C-71009B62B558}" destId="{8D0DD3BF-EE5A-5745-8EE8-72C230DE7CD6}" srcOrd="1" destOrd="0" presId="urn:microsoft.com/office/officeart/2009/layout/CirclePictureHierarchy"/>
    <dgm:cxn modelId="{5930974E-6D6F-504C-BB53-F0E39C5D45A8}" type="presParOf" srcId="{81E53488-A6B0-2344-9E2E-EC45BE6933D7}" destId="{9165E955-4885-CE43-804B-A583E4D0E26C}" srcOrd="2" destOrd="0" presId="urn:microsoft.com/office/officeart/2009/layout/CirclePictureHierarchy"/>
    <dgm:cxn modelId="{03535D7C-30B3-CD48-8CAF-5BD46CA99E93}" type="presParOf" srcId="{81E53488-A6B0-2344-9E2E-EC45BE6933D7}" destId="{C5377A2A-8532-DD4B-9A80-C288FDB29F5D}" srcOrd="3" destOrd="0" presId="urn:microsoft.com/office/officeart/2009/layout/CirclePictureHierarchy"/>
    <dgm:cxn modelId="{D984D12E-13B4-9442-BD5B-118BF2FB4EDC}" type="presParOf" srcId="{C5377A2A-8532-DD4B-9A80-C288FDB29F5D}" destId="{83EE8EC3-E504-A847-9812-20B916BFB616}" srcOrd="0" destOrd="0" presId="urn:microsoft.com/office/officeart/2009/layout/CirclePictureHierarchy"/>
    <dgm:cxn modelId="{A39647A2-5E55-5C43-AA7E-BDC830C88041}" type="presParOf" srcId="{83EE8EC3-E504-A847-9812-20B916BFB616}" destId="{3820D445-D8EC-2C42-94CA-ECBB352206CF}" srcOrd="0" destOrd="0" presId="urn:microsoft.com/office/officeart/2009/layout/CirclePictureHierarchy"/>
    <dgm:cxn modelId="{7552A229-6065-0641-A92E-768799ADBD59}" type="presParOf" srcId="{83EE8EC3-E504-A847-9812-20B916BFB616}" destId="{AC908C2A-D42A-9145-8138-6B76C0E15A24}" srcOrd="1" destOrd="0" presId="urn:microsoft.com/office/officeart/2009/layout/CirclePictureHierarchy"/>
    <dgm:cxn modelId="{28652BAC-8A2F-6E45-AB40-5482EBB7EC15}" type="presParOf" srcId="{C5377A2A-8532-DD4B-9A80-C288FDB29F5D}" destId="{DBF0D921-D01D-3C40-87E1-19539D334A15}" srcOrd="1" destOrd="0" presId="urn:microsoft.com/office/officeart/2009/layout/CirclePictureHierarchy"/>
    <dgm:cxn modelId="{F9097BA9-036B-AC47-8019-1D8F411937B7}" type="presParOf" srcId="{DBF0D921-D01D-3C40-87E1-19539D334A15}" destId="{E4263AAE-FCEA-C44B-B317-55F665D89DB5}" srcOrd="0" destOrd="0" presId="urn:microsoft.com/office/officeart/2009/layout/CirclePictureHierarchy"/>
    <dgm:cxn modelId="{A593B426-4318-0F41-939D-15798EB48922}" type="presParOf" srcId="{DBF0D921-D01D-3C40-87E1-19539D334A15}" destId="{63482963-DB81-2240-9ABE-A3E47FBE6687}" srcOrd="1" destOrd="0" presId="urn:microsoft.com/office/officeart/2009/layout/CirclePictureHierarchy"/>
    <dgm:cxn modelId="{9908C67C-E081-ED42-9564-E79E1E09B0A6}" type="presParOf" srcId="{63482963-DB81-2240-9ABE-A3E47FBE6687}" destId="{4582C071-E670-5940-96B5-E0F8B4811E28}" srcOrd="0" destOrd="0" presId="urn:microsoft.com/office/officeart/2009/layout/CirclePictureHierarchy"/>
    <dgm:cxn modelId="{3140ABD3-E523-7544-B01A-11C53A8B9D80}" type="presParOf" srcId="{4582C071-E670-5940-96B5-E0F8B4811E28}" destId="{DC04D581-20E5-D548-AEDD-8EAB53B7730B}" srcOrd="0" destOrd="0" presId="urn:microsoft.com/office/officeart/2009/layout/CirclePictureHierarchy"/>
    <dgm:cxn modelId="{F027352C-821F-FF40-89D4-B39CCBB415D5}" type="presParOf" srcId="{4582C071-E670-5940-96B5-E0F8B4811E28}" destId="{247A637E-7DBA-CA4E-A2EF-45065132AD8F}" srcOrd="1" destOrd="0" presId="urn:microsoft.com/office/officeart/2009/layout/CirclePictureHierarchy"/>
    <dgm:cxn modelId="{1C8F0078-355A-0E47-9AD1-2DEFF7663E83}" type="presParOf" srcId="{63482963-DB81-2240-9ABE-A3E47FBE6687}" destId="{82356EAB-EE93-8547-A6FD-E1D20654D2DF}" srcOrd="1" destOrd="0" presId="urn:microsoft.com/office/officeart/2009/layout/CirclePictureHierarchy"/>
    <dgm:cxn modelId="{D51789B7-D3D1-BB4B-AB78-B7F0293A83B8}" type="presParOf" srcId="{DBF0D921-D01D-3C40-87E1-19539D334A15}" destId="{97820252-7F38-5040-B9CD-BA90B314BBC0}" srcOrd="2" destOrd="0" presId="urn:microsoft.com/office/officeart/2009/layout/CirclePictureHierarchy"/>
    <dgm:cxn modelId="{467D6214-6692-3544-AE9F-C965CE7D9DE0}" type="presParOf" srcId="{DBF0D921-D01D-3C40-87E1-19539D334A15}" destId="{8C9BFD52-F074-3F43-9610-E79AC0703242}" srcOrd="3" destOrd="0" presId="urn:microsoft.com/office/officeart/2009/layout/CirclePictureHierarchy"/>
    <dgm:cxn modelId="{5A59DCA8-4938-A047-BB91-EE524CED14D4}" type="presParOf" srcId="{8C9BFD52-F074-3F43-9610-E79AC0703242}" destId="{22209A82-E786-8447-8A12-DACD85D76C9C}" srcOrd="0" destOrd="0" presId="urn:microsoft.com/office/officeart/2009/layout/CirclePictureHierarchy"/>
    <dgm:cxn modelId="{9CF931AB-9ACE-C440-8CB8-E0A9F0A8BE03}" type="presParOf" srcId="{22209A82-E786-8447-8A12-DACD85D76C9C}" destId="{DC82F674-7A63-1749-85B5-C1205AB09FF5}" srcOrd="0" destOrd="0" presId="urn:microsoft.com/office/officeart/2009/layout/CirclePictureHierarchy"/>
    <dgm:cxn modelId="{AC8DA05A-7290-E044-B567-55C6A7613358}" type="presParOf" srcId="{22209A82-E786-8447-8A12-DACD85D76C9C}" destId="{BA5D4E6D-E29E-834B-8905-6CA92DFD6CC5}" srcOrd="1" destOrd="0" presId="urn:microsoft.com/office/officeart/2009/layout/CirclePictureHierarchy"/>
    <dgm:cxn modelId="{FC57DDF2-A6F7-A64A-84EE-473B3F198C3A}" type="presParOf" srcId="{8C9BFD52-F074-3F43-9610-E79AC0703242}" destId="{5838B105-39BE-A14B-9EF1-9687B0F92B40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E18BE-85CC-7B4E-98AB-0C6660252B4D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920EEB2-83C7-B24C-BA7E-C2B254C49D41}">
      <dgm:prSet phldrT="[Text]" custT="1"/>
      <dgm:spPr/>
      <dgm:t>
        <a:bodyPr/>
        <a:lstStyle/>
        <a:p>
          <a:r>
            <a:rPr lang="en-US" sz="2600" dirty="0">
              <a:solidFill>
                <a:srgbClr val="FF0000"/>
              </a:solidFill>
            </a:rPr>
            <a:t>901.1</a:t>
          </a:r>
        </a:p>
      </dgm:t>
    </dgm:pt>
    <dgm:pt modelId="{D6B5ED3F-E8B8-0849-A9C0-1BC01DDE5C49}" type="parTrans" cxnId="{B15D9D3C-CB55-EF43-B601-8E31F11AF1FF}">
      <dgm:prSet/>
      <dgm:spPr/>
      <dgm:t>
        <a:bodyPr/>
        <a:lstStyle/>
        <a:p>
          <a:endParaRPr lang="en-US"/>
        </a:p>
      </dgm:t>
    </dgm:pt>
    <dgm:pt modelId="{8EB3EE4D-9BFF-A84C-A04F-69E8EB4DF152}" type="sibTrans" cxnId="{B15D9D3C-CB55-EF43-B601-8E31F11AF1FF}">
      <dgm:prSet/>
      <dgm:spPr/>
      <dgm:t>
        <a:bodyPr/>
        <a:lstStyle/>
        <a:p>
          <a:endParaRPr lang="en-US"/>
        </a:p>
      </dgm:t>
    </dgm:pt>
    <dgm:pt modelId="{307C5325-1232-C64F-996C-89279D943816}">
      <dgm:prSet phldrT="[Text]" custT="1"/>
      <dgm:spPr/>
      <dgm:t>
        <a:bodyPr/>
        <a:lstStyle/>
        <a:p>
          <a:r>
            <a:rPr lang="en-US" sz="2600" dirty="0">
              <a:solidFill>
                <a:srgbClr val="FF0000"/>
              </a:solidFill>
            </a:rPr>
            <a:t>900</a:t>
          </a:r>
        </a:p>
      </dgm:t>
    </dgm:pt>
    <dgm:pt modelId="{42969913-5678-9346-B8CC-17702FDB7076}" type="parTrans" cxnId="{0FC7636E-561D-9C44-BBE7-FB3E163FA423}">
      <dgm:prSet/>
      <dgm:spPr/>
      <dgm:t>
        <a:bodyPr/>
        <a:lstStyle/>
        <a:p>
          <a:endParaRPr lang="en-US"/>
        </a:p>
      </dgm:t>
    </dgm:pt>
    <dgm:pt modelId="{72B45484-EF02-3840-AE21-20D733ABD0D1}" type="sibTrans" cxnId="{0FC7636E-561D-9C44-BBE7-FB3E163FA423}">
      <dgm:prSet/>
      <dgm:spPr/>
      <dgm:t>
        <a:bodyPr/>
        <a:lstStyle/>
        <a:p>
          <a:endParaRPr lang="en-US"/>
        </a:p>
      </dgm:t>
    </dgm:pt>
    <dgm:pt modelId="{758E744C-430A-7C4A-9E8C-E7BD42ADB44B}">
      <dgm:prSet phldrT="[Text]" custT="1"/>
      <dgm:spPr/>
      <dgm:t>
        <a:bodyPr/>
        <a:lstStyle/>
        <a:p>
          <a:r>
            <a:rPr lang="en-US" sz="2600" dirty="0"/>
            <a:t>0.9</a:t>
          </a:r>
        </a:p>
      </dgm:t>
    </dgm:pt>
    <dgm:pt modelId="{3A771D1D-3FC3-314E-A3EA-DF3306719AF0}" type="parTrans" cxnId="{BB1084C2-1531-7742-8DAD-DCB9AC91C598}">
      <dgm:prSet/>
      <dgm:spPr/>
      <dgm:t>
        <a:bodyPr/>
        <a:lstStyle/>
        <a:p>
          <a:endParaRPr lang="en-US"/>
        </a:p>
      </dgm:t>
    </dgm:pt>
    <dgm:pt modelId="{AC1C7BB3-78E4-2340-9A5B-D0BA79FAC257}" type="sibTrans" cxnId="{BB1084C2-1531-7742-8DAD-DCB9AC91C598}">
      <dgm:prSet/>
      <dgm:spPr/>
      <dgm:t>
        <a:bodyPr/>
        <a:lstStyle/>
        <a:p>
          <a:endParaRPr lang="en-US"/>
        </a:p>
      </dgm:t>
    </dgm:pt>
    <dgm:pt modelId="{F244D8B6-C686-8E44-9C9F-0145882D85ED}">
      <dgm:prSet phldrT="[Text]" custT="1"/>
      <dgm:spPr/>
      <dgm:t>
        <a:bodyPr/>
        <a:lstStyle/>
        <a:p>
          <a:r>
            <a:rPr lang="en-US" sz="2600" dirty="0"/>
            <a:t>0.7</a:t>
          </a:r>
        </a:p>
      </dgm:t>
    </dgm:pt>
    <dgm:pt modelId="{C8988F07-3111-FD42-B80A-305DEAEBB708}" type="parTrans" cxnId="{CAC5E267-2F1D-C049-BA6B-F9F2D68922D7}">
      <dgm:prSet/>
      <dgm:spPr/>
      <dgm:t>
        <a:bodyPr/>
        <a:lstStyle/>
        <a:p>
          <a:endParaRPr lang="en-US"/>
        </a:p>
      </dgm:t>
    </dgm:pt>
    <dgm:pt modelId="{C4B2D3E8-A72A-104E-A139-C1D83DE10AC6}" type="sibTrans" cxnId="{CAC5E267-2F1D-C049-BA6B-F9F2D68922D7}">
      <dgm:prSet/>
      <dgm:spPr/>
      <dgm:t>
        <a:bodyPr/>
        <a:lstStyle/>
        <a:p>
          <a:endParaRPr lang="en-US"/>
        </a:p>
      </dgm:t>
    </dgm:pt>
    <dgm:pt modelId="{D4095DA8-DC7D-0545-BA27-57F18FFFA2BA}">
      <dgm:prSet phldrT="[Text]" custT="1"/>
      <dgm:spPr/>
      <dgm:t>
        <a:bodyPr/>
        <a:lstStyle/>
        <a:p>
          <a:r>
            <a:rPr lang="en-US" sz="2600" dirty="0"/>
            <a:t>1.1</a:t>
          </a:r>
        </a:p>
      </dgm:t>
    </dgm:pt>
    <dgm:pt modelId="{1CCEBF4E-25D2-644C-B1E9-D31D75E35D4B}" type="parTrans" cxnId="{2DF615FC-4B6F-9142-8CA0-4322DA2FA0B6}">
      <dgm:prSet/>
      <dgm:spPr/>
      <dgm:t>
        <a:bodyPr/>
        <a:lstStyle/>
        <a:p>
          <a:endParaRPr lang="en-US"/>
        </a:p>
      </dgm:t>
    </dgm:pt>
    <dgm:pt modelId="{E244160F-3CAC-9942-8925-48676C9E20E8}" type="sibTrans" cxnId="{2DF615FC-4B6F-9142-8CA0-4322DA2FA0B6}">
      <dgm:prSet/>
      <dgm:spPr/>
      <dgm:t>
        <a:bodyPr/>
        <a:lstStyle/>
        <a:p>
          <a:endParaRPr lang="en-US"/>
        </a:p>
      </dgm:t>
    </dgm:pt>
    <dgm:pt modelId="{90362541-4AA4-074A-872F-C232E25D0B05}">
      <dgm:prSet phldrT="[Text]" custT="1"/>
      <dgm:spPr/>
      <dgm:t>
        <a:bodyPr/>
        <a:lstStyle/>
        <a:p>
          <a:r>
            <a:rPr lang="en-US" sz="2600" dirty="0"/>
            <a:t>0.1</a:t>
          </a:r>
        </a:p>
      </dgm:t>
    </dgm:pt>
    <dgm:pt modelId="{30C0A0D3-71F8-324E-A18F-20D411CD1B5D}" type="parTrans" cxnId="{C61137C2-A4B6-4546-8392-ABEB2F95A31A}">
      <dgm:prSet/>
      <dgm:spPr/>
      <dgm:t>
        <a:bodyPr/>
        <a:lstStyle/>
        <a:p>
          <a:endParaRPr lang="en-US"/>
        </a:p>
      </dgm:t>
    </dgm:pt>
    <dgm:pt modelId="{EC686FB0-E31D-D443-9F20-F79003D1859F}" type="sibTrans" cxnId="{C61137C2-A4B6-4546-8392-ABEB2F95A31A}">
      <dgm:prSet/>
      <dgm:spPr/>
      <dgm:t>
        <a:bodyPr/>
        <a:lstStyle/>
        <a:p>
          <a:endParaRPr lang="en-US"/>
        </a:p>
      </dgm:t>
    </dgm:pt>
    <dgm:pt modelId="{27F50958-70FB-9E4F-9039-0EA294CD35B2}">
      <dgm:prSet custT="1"/>
      <dgm:spPr/>
      <dgm:t>
        <a:bodyPr/>
        <a:lstStyle/>
        <a:p>
          <a:r>
            <a:rPr lang="en-US" sz="2600" dirty="0"/>
            <a:t>1.0</a:t>
          </a:r>
        </a:p>
      </dgm:t>
    </dgm:pt>
    <dgm:pt modelId="{774AC47E-DD16-ED41-8C5B-2223ADB30372}" type="parTrans" cxnId="{64A14310-9ED3-5040-A371-95EDB56D8B77}">
      <dgm:prSet/>
      <dgm:spPr/>
      <dgm:t>
        <a:bodyPr/>
        <a:lstStyle/>
        <a:p>
          <a:endParaRPr lang="en-US"/>
        </a:p>
      </dgm:t>
    </dgm:pt>
    <dgm:pt modelId="{9F6A170B-5DF8-E746-ACBF-4D736D83C279}" type="sibTrans" cxnId="{64A14310-9ED3-5040-A371-95EDB56D8B77}">
      <dgm:prSet/>
      <dgm:spPr/>
      <dgm:t>
        <a:bodyPr/>
        <a:lstStyle/>
        <a:p>
          <a:endParaRPr lang="en-US"/>
        </a:p>
      </dgm:t>
    </dgm:pt>
    <dgm:pt modelId="{BD67B9A4-1E50-8D44-8FC4-EA65133CE735}" type="pres">
      <dgm:prSet presAssocID="{7C1E18BE-85CC-7B4E-98AB-0C6660252B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FB61D8-1F63-D44A-92AB-590DF7DFE265}" type="pres">
      <dgm:prSet presAssocID="{5920EEB2-83C7-B24C-BA7E-C2B254C49D41}" presName="hierRoot1" presStyleCnt="0"/>
      <dgm:spPr/>
    </dgm:pt>
    <dgm:pt modelId="{8EA68581-CA0B-4842-8765-2D4C05F0B9AB}" type="pres">
      <dgm:prSet presAssocID="{5920EEB2-83C7-B24C-BA7E-C2B254C49D41}" presName="composite" presStyleCnt="0"/>
      <dgm:spPr/>
    </dgm:pt>
    <dgm:pt modelId="{9DE50ABE-A8CE-0E4A-A438-A32067074A76}" type="pres">
      <dgm:prSet presAssocID="{5920EEB2-83C7-B24C-BA7E-C2B254C49D41}" presName="image" presStyleLbl="node0" presStyleIdx="0" presStyleCnt="1" custScaleX="353093" custScaleY="133420" custLinFactNeighborX="68032"/>
      <dgm:spPr>
        <a:solidFill>
          <a:schemeClr val="accent1">
            <a:lumMod val="60000"/>
            <a:lumOff val="40000"/>
          </a:schemeClr>
        </a:solidFill>
      </dgm:spPr>
    </dgm:pt>
    <dgm:pt modelId="{7707A45F-5042-7444-A1D5-2D07A1FE2CB9}" type="pres">
      <dgm:prSet presAssocID="{5920EEB2-83C7-B24C-BA7E-C2B254C49D41}" presName="text" presStyleLbl="revTx" presStyleIdx="0" presStyleCnt="7" custScaleX="358501" custLinFactNeighborX="25378" custLinFactNeighborY="878">
        <dgm:presLayoutVars>
          <dgm:chPref val="3"/>
        </dgm:presLayoutVars>
      </dgm:prSet>
      <dgm:spPr/>
    </dgm:pt>
    <dgm:pt modelId="{81E53488-A6B0-2344-9E2E-EC45BE6933D7}" type="pres">
      <dgm:prSet presAssocID="{5920EEB2-83C7-B24C-BA7E-C2B254C49D41}" presName="hierChild2" presStyleCnt="0"/>
      <dgm:spPr/>
    </dgm:pt>
    <dgm:pt modelId="{A3B3EFF4-DC15-0840-899E-9B6FE873FCBC}" type="pres">
      <dgm:prSet presAssocID="{42969913-5678-9346-B8CC-17702FDB7076}" presName="Name10" presStyleLbl="parChTrans1D2" presStyleIdx="0" presStyleCnt="2"/>
      <dgm:spPr/>
    </dgm:pt>
    <dgm:pt modelId="{5DA212B2-E0D7-884D-928E-360F2FE4C2FA}" type="pres">
      <dgm:prSet presAssocID="{307C5325-1232-C64F-996C-89279D943816}" presName="hierRoot2" presStyleCnt="0"/>
      <dgm:spPr/>
    </dgm:pt>
    <dgm:pt modelId="{BCEBD117-627A-DD4F-BF3C-91F9CB977BD6}" type="pres">
      <dgm:prSet presAssocID="{307C5325-1232-C64F-996C-89279D943816}" presName="composite2" presStyleCnt="0"/>
      <dgm:spPr/>
    </dgm:pt>
    <dgm:pt modelId="{B66C9713-3D9C-B949-AB5A-384E656BBE0D}" type="pres">
      <dgm:prSet presAssocID="{307C5325-1232-C64F-996C-89279D943816}" presName="image2" presStyleLbl="node2" presStyleIdx="0" presStyleCnt="2" custScaleX="234936" custScaleY="133420"/>
      <dgm:spPr>
        <a:solidFill>
          <a:schemeClr val="accent1">
            <a:lumMod val="60000"/>
            <a:lumOff val="40000"/>
          </a:schemeClr>
        </a:solidFill>
      </dgm:spPr>
    </dgm:pt>
    <dgm:pt modelId="{E6F0AF19-FFE7-084F-B5AD-6EFF26464150}" type="pres">
      <dgm:prSet presAssocID="{307C5325-1232-C64F-996C-89279D943816}" presName="text2" presStyleLbl="revTx" presStyleIdx="1" presStyleCnt="7" custScaleX="450403" custLinFactNeighborX="63049" custLinFactNeighborY="13315">
        <dgm:presLayoutVars>
          <dgm:chPref val="3"/>
        </dgm:presLayoutVars>
      </dgm:prSet>
      <dgm:spPr/>
    </dgm:pt>
    <dgm:pt modelId="{46C8D522-FADA-C746-A60B-71C3B131F426}" type="pres">
      <dgm:prSet presAssocID="{307C5325-1232-C64F-996C-89279D943816}" presName="hierChild3" presStyleCnt="0"/>
      <dgm:spPr/>
    </dgm:pt>
    <dgm:pt modelId="{09E5CD41-AE5A-DC40-A7C4-53377E9EB61F}" type="pres">
      <dgm:prSet presAssocID="{3A771D1D-3FC3-314E-A3EA-DF3306719AF0}" presName="Name17" presStyleLbl="parChTrans1D3" presStyleIdx="0" presStyleCnt="4"/>
      <dgm:spPr/>
    </dgm:pt>
    <dgm:pt modelId="{A05EE1DE-2438-8846-8F2E-DA684EEB283F}" type="pres">
      <dgm:prSet presAssocID="{758E744C-430A-7C4A-9E8C-E7BD42ADB44B}" presName="hierRoot3" presStyleCnt="0"/>
      <dgm:spPr/>
    </dgm:pt>
    <dgm:pt modelId="{F00712F8-6B9B-4946-BD6B-A7F3FD2D265B}" type="pres">
      <dgm:prSet presAssocID="{758E744C-430A-7C4A-9E8C-E7BD42ADB44B}" presName="composite3" presStyleCnt="0"/>
      <dgm:spPr/>
    </dgm:pt>
    <dgm:pt modelId="{2FB824F2-41B1-0642-87E6-B7A150505583}" type="pres">
      <dgm:prSet presAssocID="{758E744C-430A-7C4A-9E8C-E7BD42ADB44B}" presName="image3" presStyleLbl="node3" presStyleIdx="0" presStyleCnt="4" custScaleX="234924" custScaleY="134465"/>
      <dgm:spPr>
        <a:solidFill>
          <a:schemeClr val="accent1">
            <a:lumMod val="60000"/>
            <a:lumOff val="40000"/>
          </a:schemeClr>
        </a:solidFill>
      </dgm:spPr>
    </dgm:pt>
    <dgm:pt modelId="{D2C94E5E-B99D-DB44-A1BE-F41633C2C135}" type="pres">
      <dgm:prSet presAssocID="{758E744C-430A-7C4A-9E8C-E7BD42ADB44B}" presName="text3" presStyleLbl="revTx" presStyleIdx="2" presStyleCnt="7" custScaleX="279463" custLinFactNeighborX="-19318" custLinFactNeighborY="3287">
        <dgm:presLayoutVars>
          <dgm:chPref val="3"/>
        </dgm:presLayoutVars>
      </dgm:prSet>
      <dgm:spPr/>
    </dgm:pt>
    <dgm:pt modelId="{212D427D-68EB-BC4F-9338-0B13488B0E52}" type="pres">
      <dgm:prSet presAssocID="{758E744C-430A-7C4A-9E8C-E7BD42ADB44B}" presName="hierChild4" presStyleCnt="0"/>
      <dgm:spPr/>
    </dgm:pt>
    <dgm:pt modelId="{A5B030C3-D505-664F-94B4-52B59CFC0C4F}" type="pres">
      <dgm:prSet presAssocID="{C8988F07-3111-FD42-B80A-305DEAEBB708}" presName="Name17" presStyleLbl="parChTrans1D3" presStyleIdx="1" presStyleCnt="4"/>
      <dgm:spPr/>
    </dgm:pt>
    <dgm:pt modelId="{979691DC-45BD-5D47-8C3C-71009B62B558}" type="pres">
      <dgm:prSet presAssocID="{F244D8B6-C686-8E44-9C9F-0145882D85ED}" presName="hierRoot3" presStyleCnt="0"/>
      <dgm:spPr/>
    </dgm:pt>
    <dgm:pt modelId="{16ABE608-1C8F-644D-BA69-E89B89BC9F61}" type="pres">
      <dgm:prSet presAssocID="{F244D8B6-C686-8E44-9C9F-0145882D85ED}" presName="composite3" presStyleCnt="0"/>
      <dgm:spPr/>
    </dgm:pt>
    <dgm:pt modelId="{B240F30C-26BF-E34A-9505-65B26ED84E2E}" type="pres">
      <dgm:prSet presAssocID="{F244D8B6-C686-8E44-9C9F-0145882D85ED}" presName="image3" presStyleLbl="node3" presStyleIdx="1" presStyleCnt="4" custScaleX="235846" custScaleY="134441" custLinFactNeighborX="-80788"/>
      <dgm:spPr>
        <a:solidFill>
          <a:schemeClr val="accent1">
            <a:lumMod val="60000"/>
            <a:lumOff val="40000"/>
          </a:schemeClr>
        </a:solidFill>
      </dgm:spPr>
    </dgm:pt>
    <dgm:pt modelId="{1747428F-C782-A94C-803B-6E4434CA7C84}" type="pres">
      <dgm:prSet presAssocID="{F244D8B6-C686-8E44-9C9F-0145882D85ED}" presName="text3" presStyleLbl="revTx" presStyleIdx="3" presStyleCnt="7" custScaleX="180383" custLinFactX="-17495" custLinFactNeighborX="-100000" custLinFactNeighborY="3696">
        <dgm:presLayoutVars>
          <dgm:chPref val="3"/>
        </dgm:presLayoutVars>
      </dgm:prSet>
      <dgm:spPr/>
    </dgm:pt>
    <dgm:pt modelId="{8D0DD3BF-EE5A-5745-8EE8-72C230DE7CD6}" type="pres">
      <dgm:prSet presAssocID="{F244D8B6-C686-8E44-9C9F-0145882D85ED}" presName="hierChild4" presStyleCnt="0"/>
      <dgm:spPr/>
    </dgm:pt>
    <dgm:pt modelId="{9165E955-4885-CE43-804B-A583E4D0E26C}" type="pres">
      <dgm:prSet presAssocID="{1CCEBF4E-25D2-644C-B1E9-D31D75E35D4B}" presName="Name10" presStyleLbl="parChTrans1D2" presStyleIdx="1" presStyleCnt="2"/>
      <dgm:spPr/>
    </dgm:pt>
    <dgm:pt modelId="{C5377A2A-8532-DD4B-9A80-C288FDB29F5D}" type="pres">
      <dgm:prSet presAssocID="{D4095DA8-DC7D-0545-BA27-57F18FFFA2BA}" presName="hierRoot2" presStyleCnt="0"/>
      <dgm:spPr/>
    </dgm:pt>
    <dgm:pt modelId="{83EE8EC3-E504-A847-9812-20B916BFB616}" type="pres">
      <dgm:prSet presAssocID="{D4095DA8-DC7D-0545-BA27-57F18FFFA2BA}" presName="composite2" presStyleCnt="0"/>
      <dgm:spPr/>
    </dgm:pt>
    <dgm:pt modelId="{3820D445-D8EC-2C42-94CA-ECBB352206CF}" type="pres">
      <dgm:prSet presAssocID="{D4095DA8-DC7D-0545-BA27-57F18FFFA2BA}" presName="image2" presStyleLbl="node2" presStyleIdx="1" presStyleCnt="2" custScaleX="234936" custScaleY="133420" custLinFactNeighborX="-51024" custLinFactNeighborY="-4252"/>
      <dgm:spPr>
        <a:solidFill>
          <a:schemeClr val="accent1">
            <a:lumMod val="60000"/>
            <a:lumOff val="40000"/>
          </a:schemeClr>
        </a:solidFill>
      </dgm:spPr>
    </dgm:pt>
    <dgm:pt modelId="{AC908C2A-D42A-9145-8138-6B76C0E15A24}" type="pres">
      <dgm:prSet presAssocID="{D4095DA8-DC7D-0545-BA27-57F18FFFA2BA}" presName="text2" presStyleLbl="revTx" presStyleIdx="4" presStyleCnt="7" custScaleX="223829" custScaleY="110730" custLinFactNeighborX="-77040" custLinFactNeighborY="583">
        <dgm:presLayoutVars>
          <dgm:chPref val="3"/>
        </dgm:presLayoutVars>
      </dgm:prSet>
      <dgm:spPr/>
    </dgm:pt>
    <dgm:pt modelId="{DBF0D921-D01D-3C40-87E1-19539D334A15}" type="pres">
      <dgm:prSet presAssocID="{D4095DA8-DC7D-0545-BA27-57F18FFFA2BA}" presName="hierChild3" presStyleCnt="0"/>
      <dgm:spPr/>
    </dgm:pt>
    <dgm:pt modelId="{E4263AAE-FCEA-C44B-B317-55F665D89DB5}" type="pres">
      <dgm:prSet presAssocID="{30C0A0D3-71F8-324E-A18F-20D411CD1B5D}" presName="Name17" presStyleLbl="parChTrans1D3" presStyleIdx="2" presStyleCnt="4"/>
      <dgm:spPr/>
    </dgm:pt>
    <dgm:pt modelId="{63482963-DB81-2240-9ABE-A3E47FBE6687}" type="pres">
      <dgm:prSet presAssocID="{90362541-4AA4-074A-872F-C232E25D0B05}" presName="hierRoot3" presStyleCnt="0"/>
      <dgm:spPr/>
    </dgm:pt>
    <dgm:pt modelId="{4582C071-E670-5940-96B5-E0F8B4811E28}" type="pres">
      <dgm:prSet presAssocID="{90362541-4AA4-074A-872F-C232E25D0B05}" presName="composite3" presStyleCnt="0"/>
      <dgm:spPr/>
    </dgm:pt>
    <dgm:pt modelId="{DC04D581-20E5-D548-AEDD-8EAB53B7730B}" type="pres">
      <dgm:prSet presAssocID="{90362541-4AA4-074A-872F-C232E25D0B05}" presName="image3" presStyleLbl="node3" presStyleIdx="2" presStyleCnt="4" custScaleX="233938" custScaleY="133420" custLinFactNeighborX="-74706"/>
      <dgm:spPr>
        <a:solidFill>
          <a:schemeClr val="accent1">
            <a:lumMod val="60000"/>
            <a:lumOff val="40000"/>
          </a:schemeClr>
        </a:solidFill>
      </dgm:spPr>
    </dgm:pt>
    <dgm:pt modelId="{247A637E-7DBA-CA4E-A2EF-45065132AD8F}" type="pres">
      <dgm:prSet presAssocID="{90362541-4AA4-074A-872F-C232E25D0B05}" presName="text3" presStyleLbl="revTx" presStyleIdx="5" presStyleCnt="7" custScaleX="223198" custScaleY="81929" custLinFactNeighborX="-95301" custLinFactNeighborY="-51">
        <dgm:presLayoutVars>
          <dgm:chPref val="3"/>
        </dgm:presLayoutVars>
      </dgm:prSet>
      <dgm:spPr/>
    </dgm:pt>
    <dgm:pt modelId="{82356EAB-EE93-8547-A6FD-E1D20654D2DF}" type="pres">
      <dgm:prSet presAssocID="{90362541-4AA4-074A-872F-C232E25D0B05}" presName="hierChild4" presStyleCnt="0"/>
      <dgm:spPr/>
    </dgm:pt>
    <dgm:pt modelId="{97820252-7F38-5040-B9CD-BA90B314BBC0}" type="pres">
      <dgm:prSet presAssocID="{774AC47E-DD16-ED41-8C5B-2223ADB30372}" presName="Name17" presStyleLbl="parChTrans1D3" presStyleIdx="3" presStyleCnt="4"/>
      <dgm:spPr/>
    </dgm:pt>
    <dgm:pt modelId="{8C9BFD52-F074-3F43-9610-E79AC0703242}" type="pres">
      <dgm:prSet presAssocID="{27F50958-70FB-9E4F-9039-0EA294CD35B2}" presName="hierRoot3" presStyleCnt="0"/>
      <dgm:spPr/>
    </dgm:pt>
    <dgm:pt modelId="{22209A82-E786-8447-8A12-DACD85D76C9C}" type="pres">
      <dgm:prSet presAssocID="{27F50958-70FB-9E4F-9039-0EA294CD35B2}" presName="composite3" presStyleCnt="0"/>
      <dgm:spPr/>
    </dgm:pt>
    <dgm:pt modelId="{DC82F674-7A63-1749-85B5-C1205AB09FF5}" type="pres">
      <dgm:prSet presAssocID="{27F50958-70FB-9E4F-9039-0EA294CD35B2}" presName="image3" presStyleLbl="node3" presStyleIdx="3" presStyleCnt="4" custScaleX="245599" custScaleY="139755" custLinFactNeighborX="-78053"/>
      <dgm:spPr>
        <a:solidFill>
          <a:schemeClr val="accent1">
            <a:lumMod val="60000"/>
            <a:lumOff val="40000"/>
          </a:schemeClr>
        </a:solidFill>
      </dgm:spPr>
    </dgm:pt>
    <dgm:pt modelId="{BA5D4E6D-E29E-834B-8905-6CA92DFD6CC5}" type="pres">
      <dgm:prSet presAssocID="{27F50958-70FB-9E4F-9039-0EA294CD35B2}" presName="text3" presStyleLbl="revTx" presStyleIdx="6" presStyleCnt="7" custScaleX="225345" custScaleY="103793" custLinFactNeighborX="-98555" custLinFactNeighborY="6955">
        <dgm:presLayoutVars>
          <dgm:chPref val="3"/>
        </dgm:presLayoutVars>
      </dgm:prSet>
      <dgm:spPr/>
    </dgm:pt>
    <dgm:pt modelId="{5838B105-39BE-A14B-9EF1-9687B0F92B40}" type="pres">
      <dgm:prSet presAssocID="{27F50958-70FB-9E4F-9039-0EA294CD35B2}" presName="hierChild4" presStyleCnt="0"/>
      <dgm:spPr/>
    </dgm:pt>
  </dgm:ptLst>
  <dgm:cxnLst>
    <dgm:cxn modelId="{03BDF909-83D4-C148-885C-ABC32DC582CD}" type="presOf" srcId="{1CCEBF4E-25D2-644C-B1E9-D31D75E35D4B}" destId="{9165E955-4885-CE43-804B-A583E4D0E26C}" srcOrd="0" destOrd="0" presId="urn:microsoft.com/office/officeart/2009/layout/CirclePictureHierarchy"/>
    <dgm:cxn modelId="{64A14310-9ED3-5040-A371-95EDB56D8B77}" srcId="{D4095DA8-DC7D-0545-BA27-57F18FFFA2BA}" destId="{27F50958-70FB-9E4F-9039-0EA294CD35B2}" srcOrd="1" destOrd="0" parTransId="{774AC47E-DD16-ED41-8C5B-2223ADB30372}" sibTransId="{9F6A170B-5DF8-E746-ACBF-4D736D83C279}"/>
    <dgm:cxn modelId="{05A9FC2E-A59F-0D43-BC24-40DF697E3525}" type="presOf" srcId="{7C1E18BE-85CC-7B4E-98AB-0C6660252B4D}" destId="{BD67B9A4-1E50-8D44-8FC4-EA65133CE735}" srcOrd="0" destOrd="0" presId="urn:microsoft.com/office/officeart/2009/layout/CirclePictureHierarchy"/>
    <dgm:cxn modelId="{1F72CB39-6EB4-5840-ADB9-115E3A096996}" type="presOf" srcId="{30C0A0D3-71F8-324E-A18F-20D411CD1B5D}" destId="{E4263AAE-FCEA-C44B-B317-55F665D89DB5}" srcOrd="0" destOrd="0" presId="urn:microsoft.com/office/officeart/2009/layout/CirclePictureHierarchy"/>
    <dgm:cxn modelId="{B15D9D3C-CB55-EF43-B601-8E31F11AF1FF}" srcId="{7C1E18BE-85CC-7B4E-98AB-0C6660252B4D}" destId="{5920EEB2-83C7-B24C-BA7E-C2B254C49D41}" srcOrd="0" destOrd="0" parTransId="{D6B5ED3F-E8B8-0849-A9C0-1BC01DDE5C49}" sibTransId="{8EB3EE4D-9BFF-A84C-A04F-69E8EB4DF152}"/>
    <dgm:cxn modelId="{43C3B055-E0DE-264F-A354-CDA2B333132D}" type="presOf" srcId="{C8988F07-3111-FD42-B80A-305DEAEBB708}" destId="{A5B030C3-D505-664F-94B4-52B59CFC0C4F}" srcOrd="0" destOrd="0" presId="urn:microsoft.com/office/officeart/2009/layout/CirclePictureHierarchy"/>
    <dgm:cxn modelId="{CCD7F056-15D9-A740-8191-2CF59A7E00AF}" type="presOf" srcId="{3A771D1D-3FC3-314E-A3EA-DF3306719AF0}" destId="{09E5CD41-AE5A-DC40-A7C4-53377E9EB61F}" srcOrd="0" destOrd="0" presId="urn:microsoft.com/office/officeart/2009/layout/CirclePictureHierarchy"/>
    <dgm:cxn modelId="{05471E5D-B9DE-F048-B996-7100FE46B6DE}" type="presOf" srcId="{774AC47E-DD16-ED41-8C5B-2223ADB30372}" destId="{97820252-7F38-5040-B9CD-BA90B314BBC0}" srcOrd="0" destOrd="0" presId="urn:microsoft.com/office/officeart/2009/layout/CirclePictureHierarchy"/>
    <dgm:cxn modelId="{CAC5E267-2F1D-C049-BA6B-F9F2D68922D7}" srcId="{307C5325-1232-C64F-996C-89279D943816}" destId="{F244D8B6-C686-8E44-9C9F-0145882D85ED}" srcOrd="1" destOrd="0" parTransId="{C8988F07-3111-FD42-B80A-305DEAEBB708}" sibTransId="{C4B2D3E8-A72A-104E-A139-C1D83DE10AC6}"/>
    <dgm:cxn modelId="{0FC7636E-561D-9C44-BBE7-FB3E163FA423}" srcId="{5920EEB2-83C7-B24C-BA7E-C2B254C49D41}" destId="{307C5325-1232-C64F-996C-89279D943816}" srcOrd="0" destOrd="0" parTransId="{42969913-5678-9346-B8CC-17702FDB7076}" sibTransId="{72B45484-EF02-3840-AE21-20D733ABD0D1}"/>
    <dgm:cxn modelId="{FB66F880-4771-2245-AB10-95DA6A1D3E45}" type="presOf" srcId="{758E744C-430A-7C4A-9E8C-E7BD42ADB44B}" destId="{D2C94E5E-B99D-DB44-A1BE-F41633C2C135}" srcOrd="0" destOrd="0" presId="urn:microsoft.com/office/officeart/2009/layout/CirclePictureHierarchy"/>
    <dgm:cxn modelId="{0E346C87-743F-7748-8D3E-6B974E2D88B4}" type="presOf" srcId="{42969913-5678-9346-B8CC-17702FDB7076}" destId="{A3B3EFF4-DC15-0840-899E-9B6FE873FCBC}" srcOrd="0" destOrd="0" presId="urn:microsoft.com/office/officeart/2009/layout/CirclePictureHierarchy"/>
    <dgm:cxn modelId="{9C14C1AF-650B-014F-A5CF-16287926FA4D}" type="presOf" srcId="{D4095DA8-DC7D-0545-BA27-57F18FFFA2BA}" destId="{AC908C2A-D42A-9145-8138-6B76C0E15A24}" srcOrd="0" destOrd="0" presId="urn:microsoft.com/office/officeart/2009/layout/CirclePictureHierarchy"/>
    <dgm:cxn modelId="{C61137C2-A4B6-4546-8392-ABEB2F95A31A}" srcId="{D4095DA8-DC7D-0545-BA27-57F18FFFA2BA}" destId="{90362541-4AA4-074A-872F-C232E25D0B05}" srcOrd="0" destOrd="0" parTransId="{30C0A0D3-71F8-324E-A18F-20D411CD1B5D}" sibTransId="{EC686FB0-E31D-D443-9F20-F79003D1859F}"/>
    <dgm:cxn modelId="{BB1084C2-1531-7742-8DAD-DCB9AC91C598}" srcId="{307C5325-1232-C64F-996C-89279D943816}" destId="{758E744C-430A-7C4A-9E8C-E7BD42ADB44B}" srcOrd="0" destOrd="0" parTransId="{3A771D1D-3FC3-314E-A3EA-DF3306719AF0}" sibTransId="{AC1C7BB3-78E4-2340-9A5B-D0BA79FAC257}"/>
    <dgm:cxn modelId="{C2F4D6C9-B95D-B444-A8C6-EA6999C690C1}" type="presOf" srcId="{27F50958-70FB-9E4F-9039-0EA294CD35B2}" destId="{BA5D4E6D-E29E-834B-8905-6CA92DFD6CC5}" srcOrd="0" destOrd="0" presId="urn:microsoft.com/office/officeart/2009/layout/CirclePictureHierarchy"/>
    <dgm:cxn modelId="{D3E7E8D1-30B3-6A4C-8CEC-8BDC73AF8AF4}" type="presOf" srcId="{5920EEB2-83C7-B24C-BA7E-C2B254C49D41}" destId="{7707A45F-5042-7444-A1D5-2D07A1FE2CB9}" srcOrd="0" destOrd="0" presId="urn:microsoft.com/office/officeart/2009/layout/CirclePictureHierarchy"/>
    <dgm:cxn modelId="{4A52D5D2-6398-D94C-B326-7B989EA596A6}" type="presOf" srcId="{90362541-4AA4-074A-872F-C232E25D0B05}" destId="{247A637E-7DBA-CA4E-A2EF-45065132AD8F}" srcOrd="0" destOrd="0" presId="urn:microsoft.com/office/officeart/2009/layout/CirclePictureHierarchy"/>
    <dgm:cxn modelId="{DBF886E1-BF19-AE4A-8A8E-C5620FC6F89B}" type="presOf" srcId="{307C5325-1232-C64F-996C-89279D943816}" destId="{E6F0AF19-FFE7-084F-B5AD-6EFF26464150}" srcOrd="0" destOrd="0" presId="urn:microsoft.com/office/officeart/2009/layout/CirclePictureHierarchy"/>
    <dgm:cxn modelId="{DB7D23F1-04B8-B049-AD2E-11943B05DE41}" type="presOf" srcId="{F244D8B6-C686-8E44-9C9F-0145882D85ED}" destId="{1747428F-C782-A94C-803B-6E4434CA7C84}" srcOrd="0" destOrd="0" presId="urn:microsoft.com/office/officeart/2009/layout/CirclePictureHierarchy"/>
    <dgm:cxn modelId="{2DF615FC-4B6F-9142-8CA0-4322DA2FA0B6}" srcId="{5920EEB2-83C7-B24C-BA7E-C2B254C49D41}" destId="{D4095DA8-DC7D-0545-BA27-57F18FFFA2BA}" srcOrd="1" destOrd="0" parTransId="{1CCEBF4E-25D2-644C-B1E9-D31D75E35D4B}" sibTransId="{E244160F-3CAC-9942-8925-48676C9E20E8}"/>
    <dgm:cxn modelId="{5BA4FFC0-94E3-BB41-B491-CABFEFFDDA2A}" type="presParOf" srcId="{BD67B9A4-1E50-8D44-8FC4-EA65133CE735}" destId="{A5FB61D8-1F63-D44A-92AB-590DF7DFE265}" srcOrd="0" destOrd="0" presId="urn:microsoft.com/office/officeart/2009/layout/CirclePictureHierarchy"/>
    <dgm:cxn modelId="{9747CC6F-581A-6240-AF11-29A19F16C245}" type="presParOf" srcId="{A5FB61D8-1F63-D44A-92AB-590DF7DFE265}" destId="{8EA68581-CA0B-4842-8765-2D4C05F0B9AB}" srcOrd="0" destOrd="0" presId="urn:microsoft.com/office/officeart/2009/layout/CirclePictureHierarchy"/>
    <dgm:cxn modelId="{AEECA611-B493-7F44-9D6D-8CC0CAFC991E}" type="presParOf" srcId="{8EA68581-CA0B-4842-8765-2D4C05F0B9AB}" destId="{9DE50ABE-A8CE-0E4A-A438-A32067074A76}" srcOrd="0" destOrd="0" presId="urn:microsoft.com/office/officeart/2009/layout/CirclePictureHierarchy"/>
    <dgm:cxn modelId="{E52D5928-D6BD-8040-8DDB-58119B1EEB05}" type="presParOf" srcId="{8EA68581-CA0B-4842-8765-2D4C05F0B9AB}" destId="{7707A45F-5042-7444-A1D5-2D07A1FE2CB9}" srcOrd="1" destOrd="0" presId="urn:microsoft.com/office/officeart/2009/layout/CirclePictureHierarchy"/>
    <dgm:cxn modelId="{4B7CC7EA-BB10-2046-9D27-F480D90AC647}" type="presParOf" srcId="{A5FB61D8-1F63-D44A-92AB-590DF7DFE265}" destId="{81E53488-A6B0-2344-9E2E-EC45BE6933D7}" srcOrd="1" destOrd="0" presId="urn:microsoft.com/office/officeart/2009/layout/CirclePictureHierarchy"/>
    <dgm:cxn modelId="{5C730A09-893C-3345-9815-D400C49B03FB}" type="presParOf" srcId="{81E53488-A6B0-2344-9E2E-EC45BE6933D7}" destId="{A3B3EFF4-DC15-0840-899E-9B6FE873FCBC}" srcOrd="0" destOrd="0" presId="urn:microsoft.com/office/officeart/2009/layout/CirclePictureHierarchy"/>
    <dgm:cxn modelId="{11EC9863-CB4F-CD4E-9BFE-BA0CC8F922FD}" type="presParOf" srcId="{81E53488-A6B0-2344-9E2E-EC45BE6933D7}" destId="{5DA212B2-E0D7-884D-928E-360F2FE4C2FA}" srcOrd="1" destOrd="0" presId="urn:microsoft.com/office/officeart/2009/layout/CirclePictureHierarchy"/>
    <dgm:cxn modelId="{AF4C54F1-C4B9-6344-AEB7-7975050771E4}" type="presParOf" srcId="{5DA212B2-E0D7-884D-928E-360F2FE4C2FA}" destId="{BCEBD117-627A-DD4F-BF3C-91F9CB977BD6}" srcOrd="0" destOrd="0" presId="urn:microsoft.com/office/officeart/2009/layout/CirclePictureHierarchy"/>
    <dgm:cxn modelId="{70297B4F-5BAB-264F-BEBE-7D9CD8473A13}" type="presParOf" srcId="{BCEBD117-627A-DD4F-BF3C-91F9CB977BD6}" destId="{B66C9713-3D9C-B949-AB5A-384E656BBE0D}" srcOrd="0" destOrd="0" presId="urn:microsoft.com/office/officeart/2009/layout/CirclePictureHierarchy"/>
    <dgm:cxn modelId="{B7FB3999-055B-0243-B1A2-4AE6006EA554}" type="presParOf" srcId="{BCEBD117-627A-DD4F-BF3C-91F9CB977BD6}" destId="{E6F0AF19-FFE7-084F-B5AD-6EFF26464150}" srcOrd="1" destOrd="0" presId="urn:microsoft.com/office/officeart/2009/layout/CirclePictureHierarchy"/>
    <dgm:cxn modelId="{0AB63A06-3C1F-1E4D-8F6C-6FED869A46B6}" type="presParOf" srcId="{5DA212B2-E0D7-884D-928E-360F2FE4C2FA}" destId="{46C8D522-FADA-C746-A60B-71C3B131F426}" srcOrd="1" destOrd="0" presId="urn:microsoft.com/office/officeart/2009/layout/CirclePictureHierarchy"/>
    <dgm:cxn modelId="{E9413D9A-A29E-F14A-8612-7ED422C686AD}" type="presParOf" srcId="{46C8D522-FADA-C746-A60B-71C3B131F426}" destId="{09E5CD41-AE5A-DC40-A7C4-53377E9EB61F}" srcOrd="0" destOrd="0" presId="urn:microsoft.com/office/officeart/2009/layout/CirclePictureHierarchy"/>
    <dgm:cxn modelId="{ED745BAB-3C2E-AC40-B547-D54B1FDF98A7}" type="presParOf" srcId="{46C8D522-FADA-C746-A60B-71C3B131F426}" destId="{A05EE1DE-2438-8846-8F2E-DA684EEB283F}" srcOrd="1" destOrd="0" presId="urn:microsoft.com/office/officeart/2009/layout/CirclePictureHierarchy"/>
    <dgm:cxn modelId="{CDDD4CA3-2AEB-284F-8A19-504503AC8D53}" type="presParOf" srcId="{A05EE1DE-2438-8846-8F2E-DA684EEB283F}" destId="{F00712F8-6B9B-4946-BD6B-A7F3FD2D265B}" srcOrd="0" destOrd="0" presId="urn:microsoft.com/office/officeart/2009/layout/CirclePictureHierarchy"/>
    <dgm:cxn modelId="{AB8BADED-9EB3-3343-BC34-CD5321F2BF58}" type="presParOf" srcId="{F00712F8-6B9B-4946-BD6B-A7F3FD2D265B}" destId="{2FB824F2-41B1-0642-87E6-B7A150505583}" srcOrd="0" destOrd="0" presId="urn:microsoft.com/office/officeart/2009/layout/CirclePictureHierarchy"/>
    <dgm:cxn modelId="{47983A85-F2D9-FE44-A207-74B0EAE0726B}" type="presParOf" srcId="{F00712F8-6B9B-4946-BD6B-A7F3FD2D265B}" destId="{D2C94E5E-B99D-DB44-A1BE-F41633C2C135}" srcOrd="1" destOrd="0" presId="urn:microsoft.com/office/officeart/2009/layout/CirclePictureHierarchy"/>
    <dgm:cxn modelId="{C5771764-DEDB-0545-9D90-A58A8F70EF1E}" type="presParOf" srcId="{A05EE1DE-2438-8846-8F2E-DA684EEB283F}" destId="{212D427D-68EB-BC4F-9338-0B13488B0E52}" srcOrd="1" destOrd="0" presId="urn:microsoft.com/office/officeart/2009/layout/CirclePictureHierarchy"/>
    <dgm:cxn modelId="{B0E8533E-9BDF-D347-A5CD-65BDF80DD67D}" type="presParOf" srcId="{46C8D522-FADA-C746-A60B-71C3B131F426}" destId="{A5B030C3-D505-664F-94B4-52B59CFC0C4F}" srcOrd="2" destOrd="0" presId="urn:microsoft.com/office/officeart/2009/layout/CirclePictureHierarchy"/>
    <dgm:cxn modelId="{3568E6B6-514D-C04A-BAA9-149ABB9BAEE4}" type="presParOf" srcId="{46C8D522-FADA-C746-A60B-71C3B131F426}" destId="{979691DC-45BD-5D47-8C3C-71009B62B558}" srcOrd="3" destOrd="0" presId="urn:microsoft.com/office/officeart/2009/layout/CirclePictureHierarchy"/>
    <dgm:cxn modelId="{DC380C88-C998-AF41-B286-E8416FF15B3D}" type="presParOf" srcId="{979691DC-45BD-5D47-8C3C-71009B62B558}" destId="{16ABE608-1C8F-644D-BA69-E89B89BC9F61}" srcOrd="0" destOrd="0" presId="urn:microsoft.com/office/officeart/2009/layout/CirclePictureHierarchy"/>
    <dgm:cxn modelId="{35D40F80-4497-924B-9CBD-8A6D1EB384AD}" type="presParOf" srcId="{16ABE608-1C8F-644D-BA69-E89B89BC9F61}" destId="{B240F30C-26BF-E34A-9505-65B26ED84E2E}" srcOrd="0" destOrd="0" presId="urn:microsoft.com/office/officeart/2009/layout/CirclePictureHierarchy"/>
    <dgm:cxn modelId="{5F460107-EE86-AB46-B291-8F14795FAEBD}" type="presParOf" srcId="{16ABE608-1C8F-644D-BA69-E89B89BC9F61}" destId="{1747428F-C782-A94C-803B-6E4434CA7C84}" srcOrd="1" destOrd="0" presId="urn:microsoft.com/office/officeart/2009/layout/CirclePictureHierarchy"/>
    <dgm:cxn modelId="{63891B97-67A9-8D46-82C2-6BD7899C25AF}" type="presParOf" srcId="{979691DC-45BD-5D47-8C3C-71009B62B558}" destId="{8D0DD3BF-EE5A-5745-8EE8-72C230DE7CD6}" srcOrd="1" destOrd="0" presId="urn:microsoft.com/office/officeart/2009/layout/CirclePictureHierarchy"/>
    <dgm:cxn modelId="{5930974E-6D6F-504C-BB53-F0E39C5D45A8}" type="presParOf" srcId="{81E53488-A6B0-2344-9E2E-EC45BE6933D7}" destId="{9165E955-4885-CE43-804B-A583E4D0E26C}" srcOrd="2" destOrd="0" presId="urn:microsoft.com/office/officeart/2009/layout/CirclePictureHierarchy"/>
    <dgm:cxn modelId="{03535D7C-30B3-CD48-8CAF-5BD46CA99E93}" type="presParOf" srcId="{81E53488-A6B0-2344-9E2E-EC45BE6933D7}" destId="{C5377A2A-8532-DD4B-9A80-C288FDB29F5D}" srcOrd="3" destOrd="0" presId="urn:microsoft.com/office/officeart/2009/layout/CirclePictureHierarchy"/>
    <dgm:cxn modelId="{D984D12E-13B4-9442-BD5B-118BF2FB4EDC}" type="presParOf" srcId="{C5377A2A-8532-DD4B-9A80-C288FDB29F5D}" destId="{83EE8EC3-E504-A847-9812-20B916BFB616}" srcOrd="0" destOrd="0" presId="urn:microsoft.com/office/officeart/2009/layout/CirclePictureHierarchy"/>
    <dgm:cxn modelId="{A39647A2-5E55-5C43-AA7E-BDC830C88041}" type="presParOf" srcId="{83EE8EC3-E504-A847-9812-20B916BFB616}" destId="{3820D445-D8EC-2C42-94CA-ECBB352206CF}" srcOrd="0" destOrd="0" presId="urn:microsoft.com/office/officeart/2009/layout/CirclePictureHierarchy"/>
    <dgm:cxn modelId="{7552A229-6065-0641-A92E-768799ADBD59}" type="presParOf" srcId="{83EE8EC3-E504-A847-9812-20B916BFB616}" destId="{AC908C2A-D42A-9145-8138-6B76C0E15A24}" srcOrd="1" destOrd="0" presId="urn:microsoft.com/office/officeart/2009/layout/CirclePictureHierarchy"/>
    <dgm:cxn modelId="{28652BAC-8A2F-6E45-AB40-5482EBB7EC15}" type="presParOf" srcId="{C5377A2A-8532-DD4B-9A80-C288FDB29F5D}" destId="{DBF0D921-D01D-3C40-87E1-19539D334A15}" srcOrd="1" destOrd="0" presId="urn:microsoft.com/office/officeart/2009/layout/CirclePictureHierarchy"/>
    <dgm:cxn modelId="{F9097BA9-036B-AC47-8019-1D8F411937B7}" type="presParOf" srcId="{DBF0D921-D01D-3C40-87E1-19539D334A15}" destId="{E4263AAE-FCEA-C44B-B317-55F665D89DB5}" srcOrd="0" destOrd="0" presId="urn:microsoft.com/office/officeart/2009/layout/CirclePictureHierarchy"/>
    <dgm:cxn modelId="{A593B426-4318-0F41-939D-15798EB48922}" type="presParOf" srcId="{DBF0D921-D01D-3C40-87E1-19539D334A15}" destId="{63482963-DB81-2240-9ABE-A3E47FBE6687}" srcOrd="1" destOrd="0" presId="urn:microsoft.com/office/officeart/2009/layout/CirclePictureHierarchy"/>
    <dgm:cxn modelId="{9908C67C-E081-ED42-9564-E79E1E09B0A6}" type="presParOf" srcId="{63482963-DB81-2240-9ABE-A3E47FBE6687}" destId="{4582C071-E670-5940-96B5-E0F8B4811E28}" srcOrd="0" destOrd="0" presId="urn:microsoft.com/office/officeart/2009/layout/CirclePictureHierarchy"/>
    <dgm:cxn modelId="{3140ABD3-E523-7544-B01A-11C53A8B9D80}" type="presParOf" srcId="{4582C071-E670-5940-96B5-E0F8B4811E28}" destId="{DC04D581-20E5-D548-AEDD-8EAB53B7730B}" srcOrd="0" destOrd="0" presId="urn:microsoft.com/office/officeart/2009/layout/CirclePictureHierarchy"/>
    <dgm:cxn modelId="{F027352C-821F-FF40-89D4-B39CCBB415D5}" type="presParOf" srcId="{4582C071-E670-5940-96B5-E0F8B4811E28}" destId="{247A637E-7DBA-CA4E-A2EF-45065132AD8F}" srcOrd="1" destOrd="0" presId="urn:microsoft.com/office/officeart/2009/layout/CirclePictureHierarchy"/>
    <dgm:cxn modelId="{1C8F0078-355A-0E47-9AD1-2DEFF7663E83}" type="presParOf" srcId="{63482963-DB81-2240-9ABE-A3E47FBE6687}" destId="{82356EAB-EE93-8547-A6FD-E1D20654D2DF}" srcOrd="1" destOrd="0" presId="urn:microsoft.com/office/officeart/2009/layout/CirclePictureHierarchy"/>
    <dgm:cxn modelId="{D51789B7-D3D1-BB4B-AB78-B7F0293A83B8}" type="presParOf" srcId="{DBF0D921-D01D-3C40-87E1-19539D334A15}" destId="{97820252-7F38-5040-B9CD-BA90B314BBC0}" srcOrd="2" destOrd="0" presId="urn:microsoft.com/office/officeart/2009/layout/CirclePictureHierarchy"/>
    <dgm:cxn modelId="{467D6214-6692-3544-AE9F-C965CE7D9DE0}" type="presParOf" srcId="{DBF0D921-D01D-3C40-87E1-19539D334A15}" destId="{8C9BFD52-F074-3F43-9610-E79AC0703242}" srcOrd="3" destOrd="0" presId="urn:microsoft.com/office/officeart/2009/layout/CirclePictureHierarchy"/>
    <dgm:cxn modelId="{5A59DCA8-4938-A047-BB91-EE524CED14D4}" type="presParOf" srcId="{8C9BFD52-F074-3F43-9610-E79AC0703242}" destId="{22209A82-E786-8447-8A12-DACD85D76C9C}" srcOrd="0" destOrd="0" presId="urn:microsoft.com/office/officeart/2009/layout/CirclePictureHierarchy"/>
    <dgm:cxn modelId="{9CF931AB-9ACE-C440-8CB8-E0A9F0A8BE03}" type="presParOf" srcId="{22209A82-E786-8447-8A12-DACD85D76C9C}" destId="{DC82F674-7A63-1749-85B5-C1205AB09FF5}" srcOrd="0" destOrd="0" presId="urn:microsoft.com/office/officeart/2009/layout/CirclePictureHierarchy"/>
    <dgm:cxn modelId="{AC8DA05A-7290-E044-B567-55C6A7613358}" type="presParOf" srcId="{22209A82-E786-8447-8A12-DACD85D76C9C}" destId="{BA5D4E6D-E29E-834B-8905-6CA92DFD6CC5}" srcOrd="1" destOrd="0" presId="urn:microsoft.com/office/officeart/2009/layout/CirclePictureHierarchy"/>
    <dgm:cxn modelId="{FC57DDF2-A6F7-A64A-84EE-473B3F198C3A}" type="presParOf" srcId="{8C9BFD52-F074-3F43-9610-E79AC0703242}" destId="{5838B105-39BE-A14B-9EF1-9687B0F92B40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20252-7F38-5040-B9CD-BA90B314BBC0}">
      <dsp:nvSpPr>
        <dsp:cNvPr id="0" name=""/>
        <dsp:cNvSpPr/>
      </dsp:nvSpPr>
      <dsp:spPr>
        <a:xfrm>
          <a:off x="2988643" y="1912621"/>
          <a:ext cx="49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6592"/>
              </a:lnTo>
              <a:lnTo>
                <a:pt x="492039" y="96592"/>
              </a:lnTo>
              <a:lnTo>
                <a:pt x="492039" y="136581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63AAE-FCEA-C44B-B317-55F665D89DB5}">
      <dsp:nvSpPr>
        <dsp:cNvPr id="0" name=""/>
        <dsp:cNvSpPr/>
      </dsp:nvSpPr>
      <dsp:spPr>
        <a:xfrm>
          <a:off x="2362630" y="1912621"/>
          <a:ext cx="626013" cy="91440"/>
        </a:xfrm>
        <a:custGeom>
          <a:avLst/>
          <a:gdLst/>
          <a:ahLst/>
          <a:cxnLst/>
          <a:rect l="0" t="0" r="0" b="0"/>
          <a:pathLst>
            <a:path>
              <a:moveTo>
                <a:pt x="626013" y="45720"/>
              </a:moveTo>
              <a:lnTo>
                <a:pt x="626013" y="96592"/>
              </a:lnTo>
              <a:lnTo>
                <a:pt x="0" y="96592"/>
              </a:lnTo>
              <a:lnTo>
                <a:pt x="0" y="136581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5E955-4885-CE43-804B-A583E4D0E26C}">
      <dsp:nvSpPr>
        <dsp:cNvPr id="0" name=""/>
        <dsp:cNvSpPr/>
      </dsp:nvSpPr>
      <dsp:spPr>
        <a:xfrm>
          <a:off x="1904326" y="1502056"/>
          <a:ext cx="108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827"/>
              </a:lnTo>
              <a:lnTo>
                <a:pt x="1084317" y="74827"/>
              </a:lnTo>
              <a:lnTo>
                <a:pt x="1084317" y="1148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30C3-D505-664F-94B4-52B59CFC0C4F}">
      <dsp:nvSpPr>
        <dsp:cNvPr id="0" name=""/>
        <dsp:cNvSpPr/>
      </dsp:nvSpPr>
      <dsp:spPr>
        <a:xfrm>
          <a:off x="776097" y="1923504"/>
          <a:ext cx="541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709"/>
              </a:lnTo>
              <a:lnTo>
                <a:pt x="541454" y="85709"/>
              </a:lnTo>
              <a:lnTo>
                <a:pt x="541454" y="12569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5CD41-AE5A-DC40-A7C4-53377E9EB61F}">
      <dsp:nvSpPr>
        <dsp:cNvPr id="0" name=""/>
        <dsp:cNvSpPr/>
      </dsp:nvSpPr>
      <dsp:spPr>
        <a:xfrm>
          <a:off x="302175" y="1923504"/>
          <a:ext cx="473921" cy="91440"/>
        </a:xfrm>
        <a:custGeom>
          <a:avLst/>
          <a:gdLst/>
          <a:ahLst/>
          <a:cxnLst/>
          <a:rect l="0" t="0" r="0" b="0"/>
          <a:pathLst>
            <a:path>
              <a:moveTo>
                <a:pt x="473921" y="45720"/>
              </a:moveTo>
              <a:lnTo>
                <a:pt x="473921" y="85709"/>
              </a:lnTo>
              <a:lnTo>
                <a:pt x="0" y="85709"/>
              </a:lnTo>
              <a:lnTo>
                <a:pt x="0" y="12569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3EFF4-DC15-0840-899E-9B6FE873FCBC}">
      <dsp:nvSpPr>
        <dsp:cNvPr id="0" name=""/>
        <dsp:cNvSpPr/>
      </dsp:nvSpPr>
      <dsp:spPr>
        <a:xfrm>
          <a:off x="776097" y="1502056"/>
          <a:ext cx="1128229" cy="91440"/>
        </a:xfrm>
        <a:custGeom>
          <a:avLst/>
          <a:gdLst/>
          <a:ahLst/>
          <a:cxnLst/>
          <a:rect l="0" t="0" r="0" b="0"/>
          <a:pathLst>
            <a:path>
              <a:moveTo>
                <a:pt x="1128229" y="45720"/>
              </a:moveTo>
              <a:lnTo>
                <a:pt x="1128229" y="85709"/>
              </a:lnTo>
              <a:lnTo>
                <a:pt x="0" y="85709"/>
              </a:lnTo>
              <a:lnTo>
                <a:pt x="0" y="12569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50ABE-A8CE-0E4A-A438-A32067074A76}">
      <dsp:nvSpPr>
        <dsp:cNvPr id="0" name=""/>
        <dsp:cNvSpPr/>
      </dsp:nvSpPr>
      <dsp:spPr>
        <a:xfrm>
          <a:off x="1603685" y="1206308"/>
          <a:ext cx="601282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7A45F-5042-7444-A1D5-2D07A1FE2CB9}">
      <dsp:nvSpPr>
        <dsp:cNvPr id="0" name=""/>
        <dsp:cNvSpPr/>
      </dsp:nvSpPr>
      <dsp:spPr>
        <a:xfrm>
          <a:off x="1616051" y="1264679"/>
          <a:ext cx="1376292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2.7</a:t>
          </a:r>
        </a:p>
      </dsp:txBody>
      <dsp:txXfrm>
        <a:off x="1616051" y="1264679"/>
        <a:ext cx="1376292" cy="255934"/>
      </dsp:txXfrm>
    </dsp:sp>
    <dsp:sp modelId="{B66C9713-3D9C-B949-AB5A-384E656BBE0D}">
      <dsp:nvSpPr>
        <dsp:cNvPr id="0" name=""/>
        <dsp:cNvSpPr/>
      </dsp:nvSpPr>
      <dsp:spPr>
        <a:xfrm>
          <a:off x="475455" y="1627756"/>
          <a:ext cx="601282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0AF19-FFE7-084F-B5AD-6EFF26464150}">
      <dsp:nvSpPr>
        <dsp:cNvPr id="0" name=""/>
        <dsp:cNvSpPr/>
      </dsp:nvSpPr>
      <dsp:spPr>
        <a:xfrm>
          <a:off x="473508" y="1703960"/>
          <a:ext cx="1729105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1.6</a:t>
          </a:r>
        </a:p>
      </dsp:txBody>
      <dsp:txXfrm>
        <a:off x="473508" y="1703960"/>
        <a:ext cx="1729105" cy="255934"/>
      </dsp:txXfrm>
    </dsp:sp>
    <dsp:sp modelId="{2FB824F2-41B1-0642-87E6-B7A150505583}">
      <dsp:nvSpPr>
        <dsp:cNvPr id="0" name=""/>
        <dsp:cNvSpPr/>
      </dsp:nvSpPr>
      <dsp:spPr>
        <a:xfrm>
          <a:off x="1550" y="2049203"/>
          <a:ext cx="601251" cy="344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4E5E-B99D-DB44-A1BE-F41633C2C135}">
      <dsp:nvSpPr>
        <dsp:cNvPr id="0" name=""/>
        <dsp:cNvSpPr/>
      </dsp:nvSpPr>
      <dsp:spPr>
        <a:xfrm>
          <a:off x="11500" y="2101080"/>
          <a:ext cx="1072863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0.9</a:t>
          </a:r>
        </a:p>
      </dsp:txBody>
      <dsp:txXfrm>
        <a:off x="11500" y="2101080"/>
        <a:ext cx="1072863" cy="255934"/>
      </dsp:txXfrm>
    </dsp:sp>
    <dsp:sp modelId="{B240F30C-26BF-E34A-9505-65B26ED84E2E}">
      <dsp:nvSpPr>
        <dsp:cNvPr id="0" name=""/>
        <dsp:cNvSpPr/>
      </dsp:nvSpPr>
      <dsp:spPr>
        <a:xfrm>
          <a:off x="1015745" y="2049203"/>
          <a:ext cx="603611" cy="34408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7428F-C782-A94C-803B-6E4434CA7C84}">
      <dsp:nvSpPr>
        <dsp:cNvPr id="0" name=""/>
        <dsp:cNvSpPr/>
      </dsp:nvSpPr>
      <dsp:spPr>
        <a:xfrm>
          <a:off x="1046921" y="2102096"/>
          <a:ext cx="692493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0.7</a:t>
          </a:r>
        </a:p>
      </dsp:txBody>
      <dsp:txXfrm>
        <a:off x="1046921" y="2102096"/>
        <a:ext cx="692493" cy="255934"/>
      </dsp:txXfrm>
    </dsp:sp>
    <dsp:sp modelId="{3820D445-D8EC-2C42-94CA-ECBB352206CF}">
      <dsp:nvSpPr>
        <dsp:cNvPr id="0" name=""/>
        <dsp:cNvSpPr/>
      </dsp:nvSpPr>
      <dsp:spPr>
        <a:xfrm>
          <a:off x="2688002" y="1616873"/>
          <a:ext cx="601282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08C2A-D42A-9145-8138-6B76C0E15A24}">
      <dsp:nvSpPr>
        <dsp:cNvPr id="0" name=""/>
        <dsp:cNvSpPr/>
      </dsp:nvSpPr>
      <dsp:spPr>
        <a:xfrm>
          <a:off x="2713750" y="1657644"/>
          <a:ext cx="859283" cy="28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1.1</a:t>
          </a:r>
        </a:p>
      </dsp:txBody>
      <dsp:txXfrm>
        <a:off x="2713750" y="1657644"/>
        <a:ext cx="859283" cy="283396"/>
      </dsp:txXfrm>
    </dsp:sp>
    <dsp:sp modelId="{DC04D581-20E5-D548-AEDD-8EAB53B7730B}">
      <dsp:nvSpPr>
        <dsp:cNvPr id="0" name=""/>
        <dsp:cNvSpPr/>
      </dsp:nvSpPr>
      <dsp:spPr>
        <a:xfrm>
          <a:off x="2063265" y="2049203"/>
          <a:ext cx="598728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A637E-7DBA-CA4E-A2EF-45065132AD8F}">
      <dsp:nvSpPr>
        <dsp:cNvPr id="0" name=""/>
        <dsp:cNvSpPr/>
      </dsp:nvSpPr>
      <dsp:spPr>
        <a:xfrm>
          <a:off x="2079453" y="2114325"/>
          <a:ext cx="856861" cy="20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0.1</a:t>
          </a:r>
        </a:p>
      </dsp:txBody>
      <dsp:txXfrm>
        <a:off x="2079453" y="2114325"/>
        <a:ext cx="856861" cy="209684"/>
      </dsp:txXfrm>
    </dsp:sp>
    <dsp:sp modelId="{DC82F674-7A63-1749-85B5-C1205AB09FF5}">
      <dsp:nvSpPr>
        <dsp:cNvPr id="0" name=""/>
        <dsp:cNvSpPr/>
      </dsp:nvSpPr>
      <dsp:spPr>
        <a:xfrm>
          <a:off x="3166396" y="2049203"/>
          <a:ext cx="628572" cy="35768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D4E6D-E29E-834B-8905-6CA92DFD6CC5}">
      <dsp:nvSpPr>
        <dsp:cNvPr id="0" name=""/>
        <dsp:cNvSpPr/>
      </dsp:nvSpPr>
      <dsp:spPr>
        <a:xfrm>
          <a:off x="3189459" y="2112383"/>
          <a:ext cx="865103" cy="26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1.0</a:t>
          </a:r>
        </a:p>
      </dsp:txBody>
      <dsp:txXfrm>
        <a:off x="3189459" y="2112383"/>
        <a:ext cx="865103" cy="265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20252-7F38-5040-B9CD-BA90B314BBC0}">
      <dsp:nvSpPr>
        <dsp:cNvPr id="0" name=""/>
        <dsp:cNvSpPr/>
      </dsp:nvSpPr>
      <dsp:spPr>
        <a:xfrm>
          <a:off x="2988643" y="1912621"/>
          <a:ext cx="49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6592"/>
              </a:lnTo>
              <a:lnTo>
                <a:pt x="492039" y="96592"/>
              </a:lnTo>
              <a:lnTo>
                <a:pt x="492039" y="136581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63AAE-FCEA-C44B-B317-55F665D89DB5}">
      <dsp:nvSpPr>
        <dsp:cNvPr id="0" name=""/>
        <dsp:cNvSpPr/>
      </dsp:nvSpPr>
      <dsp:spPr>
        <a:xfrm>
          <a:off x="2362630" y="1912621"/>
          <a:ext cx="626013" cy="91440"/>
        </a:xfrm>
        <a:custGeom>
          <a:avLst/>
          <a:gdLst/>
          <a:ahLst/>
          <a:cxnLst/>
          <a:rect l="0" t="0" r="0" b="0"/>
          <a:pathLst>
            <a:path>
              <a:moveTo>
                <a:pt x="626013" y="45720"/>
              </a:moveTo>
              <a:lnTo>
                <a:pt x="626013" y="96592"/>
              </a:lnTo>
              <a:lnTo>
                <a:pt x="0" y="96592"/>
              </a:lnTo>
              <a:lnTo>
                <a:pt x="0" y="136581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5E955-4885-CE43-804B-A583E4D0E26C}">
      <dsp:nvSpPr>
        <dsp:cNvPr id="0" name=""/>
        <dsp:cNvSpPr/>
      </dsp:nvSpPr>
      <dsp:spPr>
        <a:xfrm>
          <a:off x="1946134" y="1502056"/>
          <a:ext cx="10425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827"/>
              </a:lnTo>
              <a:lnTo>
                <a:pt x="1042509" y="74827"/>
              </a:lnTo>
              <a:lnTo>
                <a:pt x="1042509" y="1148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30C3-D505-664F-94B4-52B59CFC0C4F}">
      <dsp:nvSpPr>
        <dsp:cNvPr id="0" name=""/>
        <dsp:cNvSpPr/>
      </dsp:nvSpPr>
      <dsp:spPr>
        <a:xfrm>
          <a:off x="776097" y="1923504"/>
          <a:ext cx="541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709"/>
              </a:lnTo>
              <a:lnTo>
                <a:pt x="541454" y="85709"/>
              </a:lnTo>
              <a:lnTo>
                <a:pt x="541454" y="12569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5CD41-AE5A-DC40-A7C4-53377E9EB61F}">
      <dsp:nvSpPr>
        <dsp:cNvPr id="0" name=""/>
        <dsp:cNvSpPr/>
      </dsp:nvSpPr>
      <dsp:spPr>
        <a:xfrm>
          <a:off x="302175" y="1923504"/>
          <a:ext cx="473921" cy="91440"/>
        </a:xfrm>
        <a:custGeom>
          <a:avLst/>
          <a:gdLst/>
          <a:ahLst/>
          <a:cxnLst/>
          <a:rect l="0" t="0" r="0" b="0"/>
          <a:pathLst>
            <a:path>
              <a:moveTo>
                <a:pt x="473921" y="45720"/>
              </a:moveTo>
              <a:lnTo>
                <a:pt x="473921" y="85709"/>
              </a:lnTo>
              <a:lnTo>
                <a:pt x="0" y="85709"/>
              </a:lnTo>
              <a:lnTo>
                <a:pt x="0" y="12569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3EFF4-DC15-0840-899E-9B6FE873FCBC}">
      <dsp:nvSpPr>
        <dsp:cNvPr id="0" name=""/>
        <dsp:cNvSpPr/>
      </dsp:nvSpPr>
      <dsp:spPr>
        <a:xfrm>
          <a:off x="776097" y="1502056"/>
          <a:ext cx="1170037" cy="91440"/>
        </a:xfrm>
        <a:custGeom>
          <a:avLst/>
          <a:gdLst/>
          <a:ahLst/>
          <a:cxnLst/>
          <a:rect l="0" t="0" r="0" b="0"/>
          <a:pathLst>
            <a:path>
              <a:moveTo>
                <a:pt x="1170037" y="45720"/>
              </a:moveTo>
              <a:lnTo>
                <a:pt x="1170037" y="85709"/>
              </a:lnTo>
              <a:lnTo>
                <a:pt x="0" y="85709"/>
              </a:lnTo>
              <a:lnTo>
                <a:pt x="0" y="12569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50ABE-A8CE-0E4A-A438-A32067074A76}">
      <dsp:nvSpPr>
        <dsp:cNvPr id="0" name=""/>
        <dsp:cNvSpPr/>
      </dsp:nvSpPr>
      <dsp:spPr>
        <a:xfrm>
          <a:off x="1494290" y="1206308"/>
          <a:ext cx="903687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7A45F-5042-7444-A1D5-2D07A1FE2CB9}">
      <dsp:nvSpPr>
        <dsp:cNvPr id="0" name=""/>
        <dsp:cNvSpPr/>
      </dsp:nvSpPr>
      <dsp:spPr>
        <a:xfrm>
          <a:off x="1501215" y="1250682"/>
          <a:ext cx="1376292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0000"/>
              </a:solidFill>
            </a:rPr>
            <a:t>901.1</a:t>
          </a:r>
        </a:p>
      </dsp:txBody>
      <dsp:txXfrm>
        <a:off x="1501215" y="1250682"/>
        <a:ext cx="1376292" cy="255934"/>
      </dsp:txXfrm>
    </dsp:sp>
    <dsp:sp modelId="{B66C9713-3D9C-B949-AB5A-384E656BBE0D}">
      <dsp:nvSpPr>
        <dsp:cNvPr id="0" name=""/>
        <dsp:cNvSpPr/>
      </dsp:nvSpPr>
      <dsp:spPr>
        <a:xfrm>
          <a:off x="475455" y="1627756"/>
          <a:ext cx="601282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0AF19-FFE7-084F-B5AD-6EFF26464150}">
      <dsp:nvSpPr>
        <dsp:cNvPr id="0" name=""/>
        <dsp:cNvSpPr/>
      </dsp:nvSpPr>
      <dsp:spPr>
        <a:xfrm>
          <a:off x="473508" y="1703960"/>
          <a:ext cx="1729105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0000"/>
              </a:solidFill>
            </a:rPr>
            <a:t>900</a:t>
          </a:r>
        </a:p>
      </dsp:txBody>
      <dsp:txXfrm>
        <a:off x="473508" y="1703960"/>
        <a:ext cx="1729105" cy="255934"/>
      </dsp:txXfrm>
    </dsp:sp>
    <dsp:sp modelId="{2FB824F2-41B1-0642-87E6-B7A150505583}">
      <dsp:nvSpPr>
        <dsp:cNvPr id="0" name=""/>
        <dsp:cNvSpPr/>
      </dsp:nvSpPr>
      <dsp:spPr>
        <a:xfrm>
          <a:off x="1550" y="2049203"/>
          <a:ext cx="601251" cy="344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4E5E-B99D-DB44-A1BE-F41633C2C135}">
      <dsp:nvSpPr>
        <dsp:cNvPr id="0" name=""/>
        <dsp:cNvSpPr/>
      </dsp:nvSpPr>
      <dsp:spPr>
        <a:xfrm>
          <a:off x="11500" y="2101080"/>
          <a:ext cx="1072863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0.9</a:t>
          </a:r>
        </a:p>
      </dsp:txBody>
      <dsp:txXfrm>
        <a:off x="11500" y="2101080"/>
        <a:ext cx="1072863" cy="255934"/>
      </dsp:txXfrm>
    </dsp:sp>
    <dsp:sp modelId="{B240F30C-26BF-E34A-9505-65B26ED84E2E}">
      <dsp:nvSpPr>
        <dsp:cNvPr id="0" name=""/>
        <dsp:cNvSpPr/>
      </dsp:nvSpPr>
      <dsp:spPr>
        <a:xfrm>
          <a:off x="1015745" y="2049203"/>
          <a:ext cx="603611" cy="34408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7428F-C782-A94C-803B-6E4434CA7C84}">
      <dsp:nvSpPr>
        <dsp:cNvPr id="0" name=""/>
        <dsp:cNvSpPr/>
      </dsp:nvSpPr>
      <dsp:spPr>
        <a:xfrm>
          <a:off x="1046921" y="2102096"/>
          <a:ext cx="692493" cy="25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0.7</a:t>
          </a:r>
        </a:p>
      </dsp:txBody>
      <dsp:txXfrm>
        <a:off x="1046921" y="2102096"/>
        <a:ext cx="692493" cy="255934"/>
      </dsp:txXfrm>
    </dsp:sp>
    <dsp:sp modelId="{3820D445-D8EC-2C42-94CA-ECBB352206CF}">
      <dsp:nvSpPr>
        <dsp:cNvPr id="0" name=""/>
        <dsp:cNvSpPr/>
      </dsp:nvSpPr>
      <dsp:spPr>
        <a:xfrm>
          <a:off x="2688002" y="1616873"/>
          <a:ext cx="601282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08C2A-D42A-9145-8138-6B76C0E15A24}">
      <dsp:nvSpPr>
        <dsp:cNvPr id="0" name=""/>
        <dsp:cNvSpPr/>
      </dsp:nvSpPr>
      <dsp:spPr>
        <a:xfrm>
          <a:off x="2713750" y="1657644"/>
          <a:ext cx="859283" cy="28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1.1</a:t>
          </a:r>
        </a:p>
      </dsp:txBody>
      <dsp:txXfrm>
        <a:off x="2713750" y="1657644"/>
        <a:ext cx="859283" cy="283396"/>
      </dsp:txXfrm>
    </dsp:sp>
    <dsp:sp modelId="{DC04D581-20E5-D548-AEDD-8EAB53B7730B}">
      <dsp:nvSpPr>
        <dsp:cNvPr id="0" name=""/>
        <dsp:cNvSpPr/>
      </dsp:nvSpPr>
      <dsp:spPr>
        <a:xfrm>
          <a:off x="2063265" y="2049203"/>
          <a:ext cx="598728" cy="34146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A637E-7DBA-CA4E-A2EF-45065132AD8F}">
      <dsp:nvSpPr>
        <dsp:cNvPr id="0" name=""/>
        <dsp:cNvSpPr/>
      </dsp:nvSpPr>
      <dsp:spPr>
        <a:xfrm>
          <a:off x="2079453" y="2114325"/>
          <a:ext cx="856861" cy="20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0.1</a:t>
          </a:r>
        </a:p>
      </dsp:txBody>
      <dsp:txXfrm>
        <a:off x="2079453" y="2114325"/>
        <a:ext cx="856861" cy="209684"/>
      </dsp:txXfrm>
    </dsp:sp>
    <dsp:sp modelId="{DC82F674-7A63-1749-85B5-C1205AB09FF5}">
      <dsp:nvSpPr>
        <dsp:cNvPr id="0" name=""/>
        <dsp:cNvSpPr/>
      </dsp:nvSpPr>
      <dsp:spPr>
        <a:xfrm>
          <a:off x="3166396" y="2049203"/>
          <a:ext cx="628572" cy="35768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D4E6D-E29E-834B-8905-6CA92DFD6CC5}">
      <dsp:nvSpPr>
        <dsp:cNvPr id="0" name=""/>
        <dsp:cNvSpPr/>
      </dsp:nvSpPr>
      <dsp:spPr>
        <a:xfrm>
          <a:off x="3189459" y="2112383"/>
          <a:ext cx="865103" cy="26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1.0</a:t>
          </a:r>
        </a:p>
      </dsp:txBody>
      <dsp:txXfrm>
        <a:off x="3189459" y="2112383"/>
        <a:ext cx="865103" cy="265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7C4A7-2655-704B-A80E-BC1AAF9A6B94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68399-3D58-C140-9B3A-A5C023D1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0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7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8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99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18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8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7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7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5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13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4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7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5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68399-3D58-C140-9B3A-A5C023D196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5A88-096A-A542-9A46-C37E69466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6C1A9-783E-9742-871F-62F5404DB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AA308-20F6-7342-B5A5-093D9E5A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5FAD-CCCE-C648-97CC-941B7931D6E7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17AD-53E7-8947-8610-8431FFD5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2517C-AFAF-DA44-920C-C8CF91E9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1454-1F26-8842-8E39-10827E10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A4A9F-33B5-3647-9F6B-C8C939DF4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AEFFF-A9D0-E840-9CF1-6248A547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ACD-2D29-F146-A4B7-62EF960C6B86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D1449-05F7-CD4A-ACC9-2C7A0AC7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AAA2C-6EFE-404B-9AB9-BFB82F61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102FA-B0FE-924F-B633-8E97CE05B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3D615-4ED1-184C-8DB9-FD0F4255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4F51F-ECB2-AE4A-912E-2A72147B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FB3-A62D-2845-999F-DE269199352B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589D-FD2C-8342-A440-2CFE91E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1310F-F43E-B04F-B35A-8B0068DA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143A-240A-8343-A1B5-626D85CB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D77D-9A66-CA44-8891-040D3D3F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1186E-DAE9-7C44-92EB-F0EAD3B2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D14-4EF6-A241-93E6-45FD3592E11C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2E24-A527-7E4F-A2D7-9E70B92A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A71AD-6910-6140-A0FF-7B52DB38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E4C5-6015-2C45-8883-C2D6ABC6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7738A-BE4A-CB47-AA6E-3292347C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2C1D-0A63-5A4C-984E-050C45A3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9400-D10D-EF49-ACBC-1CBB92513344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A8F72-A873-724A-9997-17F985BB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CC30A-99C5-9249-AD4E-C4D038F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5C5A-375F-984C-B4E9-6A5FB9F0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B80F-5E8E-0349-99D4-602EAB0DE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8BDCC-7B90-344E-A699-7B7520D2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E25C-40CC-8047-A8DF-E41878AC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FE5C-BE1D-D047-BA4C-323CFCDED3AE}" type="datetime1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DEC89-E869-BE4D-99B1-0E6DF6C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07A2D-0C07-224A-88EA-9336E3B0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E745-F83B-EC46-B8C7-B80F008E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E792E-93B7-8645-8A22-DACEC0121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DB196-14E4-4549-8943-1A60936E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DD4D1-16A3-2940-900D-685714CF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3D720-E255-FF4F-8ADC-202F04AB9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3941C-F184-FF4C-9336-C61B2297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0B02-2787-AC48-950F-786EA54532C9}" type="datetime1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565B6-BF5D-7D49-9B32-0383EC91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9DC24-7AC2-4046-8B3C-F805F7A7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99FB-9CBE-F043-B015-23A73D00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E0A3B-1B4C-B145-BC38-70D7C69D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E68-6018-4A44-828D-99BF701E8372}" type="datetime1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E074D-5072-2546-A1B6-4F15A249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BF804-7E1F-8249-8FDB-63B3CE57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0D409-EBAA-5A44-84E4-989398D1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89A2-D4E6-674B-BE8E-DBDA81348DA5}" type="datetime1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110DA-EEBB-B542-B25E-264DF1B3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6E67F-15D1-6C42-B0EB-F20F3F66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2586-23CB-2F4F-81C7-74B46764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9742-450E-8D44-A863-6AFD043C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2F6B7-5A8A-754F-B36B-A2B23B4F6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4C7C6-0891-0645-B3E2-BA9DEB1A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DE54-D8DC-474B-9D8F-F0ED49DC3FE6}" type="datetime1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8EC34-89CE-EB46-9238-366B2E48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F2B8F-FE84-924E-ADCC-84F223AC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A155-7FEB-1945-A870-D6E388A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F35A1-F8E0-6043-991B-36F824DB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43FD8-4F22-6B45-8CBF-215B2641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59EC5-F116-E643-BAF4-9B4C4C21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9ED4-F6D9-C64C-84F6-FE6038FC9E4E}" type="datetime1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4B4F4-8C5F-E14F-8466-000A2648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8A1C-79C3-4D49-B2BA-407F451F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7BAED-54B8-514E-BD52-880CD034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1194-9B0A-3644-9B07-524831C34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7BAC1-B3B5-E643-B42D-AE9563819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532E-5476-3247-8765-8F077D589C58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C997-2547-1645-AAE4-E73431BD0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772D0-E3D4-C545-99C6-1B4770410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E14E-9A5E-D74D-BA53-FCBFC26D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4.tiff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26.tiff"/><Relationship Id="rId10" Type="http://schemas.openxmlformats.org/officeDocument/2006/relationships/image" Target="../media/image30.png"/><Relationship Id="rId4" Type="http://schemas.openxmlformats.org/officeDocument/2006/relationships/image" Target="../media/image25.tiff"/><Relationship Id="rId9" Type="http://schemas.openxmlformats.org/officeDocument/2006/relationships/image" Target="../media/image3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tif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5.tif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11" Type="http://schemas.openxmlformats.org/officeDocument/2006/relationships/image" Target="../media/image28.tiff"/><Relationship Id="rId5" Type="http://schemas.openxmlformats.org/officeDocument/2006/relationships/image" Target="../media/image23.tiff"/><Relationship Id="rId10" Type="http://schemas.openxmlformats.org/officeDocument/2006/relationships/image" Target="../media/image11.png"/><Relationship Id="rId4" Type="http://schemas.openxmlformats.org/officeDocument/2006/relationships/image" Target="../media/image12.tif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064F-0A9B-1D4A-8303-713B822C4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928" y="3199615"/>
            <a:ext cx="5319433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3000" dirty="0"/>
              <a:t>Honeycrisp: Large-Scale Differentially Private Aggregation Without a Trusted Core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38BB1-DDA7-5B45-9E44-336A92756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112" y="4755633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b="1" dirty="0"/>
              <a:t>Edo Roth</a:t>
            </a:r>
            <a:r>
              <a:rPr lang="en-US" sz="2000" dirty="0"/>
              <a:t>, Brett Hemenway Falk, Daniel Noble, Andreas </a:t>
            </a:r>
            <a:r>
              <a:rPr lang="en-US" sz="2000" dirty="0" err="1"/>
              <a:t>Haeberlen</a:t>
            </a:r>
            <a:r>
              <a:rPr lang="en-US" sz="2000" dirty="0"/>
              <a:t> </a:t>
            </a:r>
          </a:p>
          <a:p>
            <a:pPr algn="l"/>
            <a:endParaRPr lang="en-US" sz="2000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4D54A-05A8-E947-B8A1-12C3833B8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6" y="2049315"/>
            <a:ext cx="3722836" cy="3678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945C8-393F-9C4E-A717-6E41B9924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913" y="679919"/>
            <a:ext cx="2124076" cy="6903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EFFE-ECF5-4E4D-A011-1484B6F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0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6AF0-A79E-D547-A4A0-0E09993A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014F-ACCE-2448-BF92-8825609F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Collecting User Data</a:t>
            </a:r>
          </a:p>
          <a:p>
            <a:pPr lvl="1"/>
            <a:r>
              <a:rPr lang="en-US" dirty="0"/>
              <a:t>... with Differential Privacy</a:t>
            </a:r>
          </a:p>
          <a:p>
            <a:pPr lvl="1"/>
            <a:r>
              <a:rPr lang="en-US" dirty="0"/>
              <a:t>Two Key Ideas</a:t>
            </a:r>
          </a:p>
          <a:p>
            <a:pPr lvl="1"/>
            <a:r>
              <a:rPr lang="en-US" dirty="0"/>
              <a:t>Honeycrisp Design</a:t>
            </a:r>
          </a:p>
          <a:p>
            <a:r>
              <a:rPr lang="en-US" b="1" dirty="0"/>
              <a:t>Technical details</a:t>
            </a:r>
          </a:p>
          <a:p>
            <a:pPr lvl="1"/>
            <a:r>
              <a:rPr lang="en-US" dirty="0"/>
              <a:t>Threat Model and Goals</a:t>
            </a:r>
          </a:p>
          <a:p>
            <a:pPr lvl="1"/>
            <a:r>
              <a:rPr lang="en-US" dirty="0"/>
              <a:t>Distributing the Key Pair</a:t>
            </a:r>
          </a:p>
          <a:p>
            <a:pPr lvl="1"/>
            <a:r>
              <a:rPr lang="en-US" dirty="0"/>
              <a:t>Proving Ciphertext Inclusion</a:t>
            </a:r>
          </a:p>
          <a:p>
            <a:pPr lvl="1"/>
            <a:r>
              <a:rPr lang="en-US" dirty="0"/>
              <a:t>Formal Guarantees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Privacy Budget</a:t>
            </a:r>
          </a:p>
          <a:p>
            <a:pPr lvl="1"/>
            <a:r>
              <a:rPr lang="en-US" dirty="0"/>
              <a:t>Can Honeycrisp scale?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6591F-5522-4C40-A6B8-A3217B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0965-795F-1E49-ADAB-A12B0B5D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and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47FE3-BD24-F646-B998-671A3F90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749D1D-5530-3B4A-9EC1-7D33163CE611}"/>
              </a:ext>
            </a:extLst>
          </p:cNvPr>
          <p:cNvSpPr txBox="1"/>
          <p:nvPr/>
        </p:nvSpPr>
        <p:spPr>
          <a:xfrm>
            <a:off x="914398" y="1539044"/>
            <a:ext cx="106359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Threat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Aggregator can be </a:t>
            </a:r>
            <a:r>
              <a:rPr lang="en-US" sz="3000" dirty="0">
                <a:solidFill>
                  <a:srgbClr val="FF0000"/>
                </a:solidFill>
              </a:rPr>
              <a:t>occasionally Byzantine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/>
              <a:t>For short periods of time, not at the beginning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Users are </a:t>
            </a:r>
            <a:r>
              <a:rPr lang="en-US" sz="3000" dirty="0">
                <a:solidFill>
                  <a:srgbClr val="FF0000"/>
                </a:solidFill>
              </a:rPr>
              <a:t>mostly correct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/>
              <a:t>A small fraction of the users (~1-5%) can be Byzantine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Accuracy: Aggregator learns the answer to their query (with very little noise)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Privacy: Aggregator </a:t>
            </a:r>
            <a:r>
              <a:rPr lang="en-US" sz="3000" u="sng" dirty="0"/>
              <a:t>cannot</a:t>
            </a:r>
            <a:r>
              <a:rPr lang="en-US" sz="3000" dirty="0"/>
              <a:t> learn data of individual users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946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FE8C-BA3C-BB4F-804C-A28F2FC3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630"/>
            <a:ext cx="10515600" cy="1325563"/>
          </a:xfrm>
        </p:spPr>
        <p:txBody>
          <a:bodyPr/>
          <a:lstStyle/>
          <a:p>
            <a:r>
              <a:rPr lang="en-US" dirty="0"/>
              <a:t>Distributing the Key 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830-F527-6F4B-9C34-5AAEC6B9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3395"/>
            <a:ext cx="5577727" cy="5607505"/>
          </a:xfrm>
        </p:spPr>
        <p:txBody>
          <a:bodyPr>
            <a:normAutofit/>
          </a:bodyPr>
          <a:lstStyle/>
          <a:p>
            <a:r>
              <a:rPr lang="en-US" dirty="0"/>
              <a:t>Users encrypt with a public key</a:t>
            </a:r>
          </a:p>
          <a:p>
            <a:r>
              <a:rPr lang="en-US" dirty="0"/>
              <a:t>Who holds secret key?</a:t>
            </a:r>
          </a:p>
          <a:p>
            <a:pPr lvl="1"/>
            <a:r>
              <a:rPr lang="en-US" dirty="0"/>
              <a:t>Can’t rely on aggregator</a:t>
            </a:r>
          </a:p>
          <a:p>
            <a:pPr lvl="1"/>
            <a:r>
              <a:rPr lang="en-US" dirty="0"/>
              <a:t>Don’t want to use additional party</a:t>
            </a:r>
          </a:p>
          <a:p>
            <a:r>
              <a:rPr lang="en-US" dirty="0"/>
              <a:t>Idea: </a:t>
            </a:r>
            <a:r>
              <a:rPr lang="en-US" b="1" dirty="0"/>
              <a:t>distribute among devices</a:t>
            </a:r>
          </a:p>
          <a:p>
            <a:r>
              <a:rPr lang="en-US" dirty="0"/>
              <a:t>Use a </a:t>
            </a:r>
            <a:r>
              <a:rPr lang="en-US" b="1" dirty="0"/>
              <a:t>sortition</a:t>
            </a:r>
            <a:r>
              <a:rPr lang="en-US" dirty="0"/>
              <a:t> method to generate dynamic committee of devices </a:t>
            </a:r>
          </a:p>
          <a:p>
            <a:pPr lvl="1"/>
            <a:r>
              <a:rPr lang="en-US" dirty="0"/>
              <a:t>Secret key is jointly held, but no individual party knows it</a:t>
            </a:r>
          </a:p>
          <a:p>
            <a:r>
              <a:rPr lang="en-US" dirty="0"/>
              <a:t>Public key is signed by committee and distributed to all devices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0085E43-0D09-C340-99FF-0E47CE2F63B8}"/>
              </a:ext>
            </a:extLst>
          </p:cNvPr>
          <p:cNvSpPr/>
          <p:nvPr/>
        </p:nvSpPr>
        <p:spPr>
          <a:xfrm>
            <a:off x="8190965" y="2603364"/>
            <a:ext cx="2672012" cy="155211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9E66303-2B17-0342-8176-1A58C730BFD9}"/>
              </a:ext>
            </a:extLst>
          </p:cNvPr>
          <p:cNvSpPr txBox="1"/>
          <p:nvPr/>
        </p:nvSpPr>
        <p:spPr>
          <a:xfrm>
            <a:off x="10425939" y="2326549"/>
            <a:ext cx="97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(small)MPC</a:t>
            </a:r>
          </a:p>
        </p:txBody>
      </p:sp>
      <p:sp>
        <p:nvSpPr>
          <p:cNvPr id="137" name="Slide Number Placeholder 136">
            <a:extLst>
              <a:ext uri="{FF2B5EF4-FFF2-40B4-BE49-F238E27FC236}">
                <a16:creationId xmlns:a16="http://schemas.microsoft.com/office/drawing/2014/main" id="{8600259A-C514-C148-90AC-06D25A64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CB27-F83F-4C4D-8ADA-FBD5D3D41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42" y="4089770"/>
            <a:ext cx="546853" cy="1258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A9A274-AF72-9441-AE85-A95E7FA2E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7005" y="3938442"/>
            <a:ext cx="424272" cy="15715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39167C-1753-4947-AC80-8EAB19BFFF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86" r="-3383"/>
          <a:stretch/>
        </p:blipFill>
        <p:spPr>
          <a:xfrm>
            <a:off x="9317367" y="549686"/>
            <a:ext cx="541683" cy="17244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0EB94FA-4727-004A-B6E2-2E8C2354B040}"/>
              </a:ext>
            </a:extLst>
          </p:cNvPr>
          <p:cNvGrpSpPr/>
          <p:nvPr/>
        </p:nvGrpSpPr>
        <p:grpSpPr>
          <a:xfrm>
            <a:off x="8840920" y="2274185"/>
            <a:ext cx="1735705" cy="1735705"/>
            <a:chOff x="8956062" y="2318187"/>
            <a:chExt cx="1343638" cy="134363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F631D7F-52F1-F840-B440-7C8B0B60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6062" y="2318187"/>
              <a:ext cx="1343638" cy="13436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4221EB-2939-6347-9C01-F727232C2D64}"/>
                </a:ext>
              </a:extLst>
            </p:cNvPr>
            <p:cNvSpPr txBox="1"/>
            <p:nvPr/>
          </p:nvSpPr>
          <p:spPr>
            <a:xfrm>
              <a:off x="9192104" y="2822107"/>
              <a:ext cx="771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Secret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9E7FA1-8B76-544E-ACF7-70DD1B52D80B}"/>
              </a:ext>
            </a:extLst>
          </p:cNvPr>
          <p:cNvGrpSpPr/>
          <p:nvPr/>
        </p:nvGrpSpPr>
        <p:grpSpPr>
          <a:xfrm>
            <a:off x="8776711" y="2985105"/>
            <a:ext cx="1889081" cy="1443884"/>
            <a:chOff x="8790345" y="3223949"/>
            <a:chExt cx="1553353" cy="11872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E0B4F2-B79E-584C-B5BE-A9B5B18AE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973383" y="3040911"/>
              <a:ext cx="1187277" cy="155335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81EFCC-78EE-114F-A570-F6BB82F3077A}"/>
                </a:ext>
              </a:extLst>
            </p:cNvPr>
            <p:cNvSpPr txBox="1"/>
            <p:nvPr/>
          </p:nvSpPr>
          <p:spPr>
            <a:xfrm>
              <a:off x="9109310" y="3673318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F9FA94-8292-AB47-BE8D-6153ED75CC1C}"/>
              </a:ext>
            </a:extLst>
          </p:cNvPr>
          <p:cNvGrpSpPr/>
          <p:nvPr/>
        </p:nvGrpSpPr>
        <p:grpSpPr>
          <a:xfrm>
            <a:off x="8768094" y="4949649"/>
            <a:ext cx="2117473" cy="1618453"/>
            <a:chOff x="9045827" y="4935359"/>
            <a:chExt cx="1669789" cy="127627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5CD2D4-6331-F34C-8229-88386A1F80EF}"/>
                </a:ext>
              </a:extLst>
            </p:cNvPr>
            <p:cNvGrpSpPr/>
            <p:nvPr/>
          </p:nvGrpSpPr>
          <p:grpSpPr>
            <a:xfrm>
              <a:off x="9045827" y="4935361"/>
              <a:ext cx="1669789" cy="1276272"/>
              <a:chOff x="8853441" y="3052761"/>
              <a:chExt cx="1669789" cy="127627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B533124-65D5-694F-9BFE-1263BE821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9050200" y="2856002"/>
                <a:ext cx="1276272" cy="1669789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87F5A2-5A6C-3847-AC18-BD0DA3950811}"/>
                  </a:ext>
                </a:extLst>
              </p:cNvPr>
              <p:cNvSpPr txBox="1"/>
              <p:nvPr/>
            </p:nvSpPr>
            <p:spPr>
              <a:xfrm>
                <a:off x="9130196" y="3546290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Public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610807-7FBB-F548-B34C-A98320654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35347" y="4935359"/>
              <a:ext cx="546853" cy="546853"/>
            </a:xfrm>
            <a:prstGeom prst="rect">
              <a:avLst/>
            </a:prstGeom>
          </p:spPr>
        </p:pic>
      </p:grpSp>
      <p:pic>
        <p:nvPicPr>
          <p:cNvPr id="45" name="Picture 2" descr="MCj04326240000[1]">
            <a:extLst>
              <a:ext uri="{FF2B5EF4-FFF2-40B4-BE49-F238E27FC236}">
                <a16:creationId xmlns:a16="http://schemas.microsoft.com/office/drawing/2014/main" id="{3165A53E-11C9-9A49-AEAC-7589C4DA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655572" y="3660429"/>
            <a:ext cx="746225" cy="698921"/>
          </a:xfrm>
          <a:prstGeom prst="rect">
            <a:avLst/>
          </a:prstGeom>
          <a:noFill/>
        </p:spPr>
      </p:pic>
      <p:pic>
        <p:nvPicPr>
          <p:cNvPr id="46" name="Picture 2" descr="MCj04326240000[1]">
            <a:extLst>
              <a:ext uri="{FF2B5EF4-FFF2-40B4-BE49-F238E27FC236}">
                <a16:creationId xmlns:a16="http://schemas.microsoft.com/office/drawing/2014/main" id="{AA7F65C6-FA09-C64E-9330-24F3A266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635164" y="3675707"/>
            <a:ext cx="741979" cy="694944"/>
          </a:xfrm>
          <a:prstGeom prst="rect">
            <a:avLst/>
          </a:prstGeom>
          <a:noFill/>
        </p:spPr>
      </p:pic>
      <p:pic>
        <p:nvPicPr>
          <p:cNvPr id="47" name="Picture 2" descr="MCj04326240000[1]">
            <a:extLst>
              <a:ext uri="{FF2B5EF4-FFF2-40B4-BE49-F238E27FC236}">
                <a16:creationId xmlns:a16="http://schemas.microsoft.com/office/drawing/2014/main" id="{5BDEAB2D-CEA2-9C46-A42B-84C156AE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9104871" y="1801469"/>
            <a:ext cx="741978" cy="69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7"/>
            <a:ext cx="6629401" cy="4351338"/>
          </a:xfrm>
        </p:spPr>
        <p:txBody>
          <a:bodyPr>
            <a:normAutofit/>
          </a:bodyPr>
          <a:lstStyle/>
          <a:p>
            <a:r>
              <a:rPr lang="en-US" sz="3000" dirty="0"/>
              <a:t>Two challenges:</a:t>
            </a:r>
          </a:p>
          <a:p>
            <a:pPr marL="457200" lvl="1" indent="0">
              <a:buNone/>
            </a:pPr>
            <a:r>
              <a:rPr lang="en-US" sz="3000" dirty="0"/>
              <a:t>1) Users could input bad data</a:t>
            </a:r>
            <a:endParaRPr lang="en-US" sz="30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3000" dirty="0"/>
              <a:t>2) Aggregator doesn’t sum up data correctly, to target specific individuals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E98AF-DD32-6B40-98D0-D6585BC171D7}"/>
              </a:ext>
            </a:extLst>
          </p:cNvPr>
          <p:cNvSpPr txBox="1"/>
          <p:nvPr/>
        </p:nvSpPr>
        <p:spPr>
          <a:xfrm>
            <a:off x="5977453" y="2120900"/>
            <a:ext cx="4789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– must submit ZK range proof</a:t>
            </a:r>
            <a:endParaRPr lang="en-US" sz="3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F8C57-DC03-2A4B-BA61-1FB31C87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7"/>
            <a:ext cx="6974306" cy="1757923"/>
          </a:xfrm>
        </p:spPr>
        <p:txBody>
          <a:bodyPr>
            <a:noAutofit/>
          </a:bodyPr>
          <a:lstStyle/>
          <a:p>
            <a:r>
              <a:rPr lang="en-US" sz="3000" dirty="0"/>
              <a:t>Two challenges: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chemeClr val="accent3"/>
                </a:solidFill>
              </a:rPr>
              <a:t>1) Users could input bad data </a:t>
            </a:r>
          </a:p>
          <a:p>
            <a:pPr marL="457200" lvl="1" indent="0">
              <a:buNone/>
            </a:pPr>
            <a:r>
              <a:rPr lang="en-US" sz="3000" b="1" dirty="0"/>
              <a:t>2) Aggregator doesn’t sum up data correctly, to target specific individuals</a:t>
            </a:r>
          </a:p>
          <a:p>
            <a:pPr marL="457200" lvl="1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DDBDE93-7970-394F-A2B5-EB4C46DB219D}"/>
              </a:ext>
            </a:extLst>
          </p:cNvPr>
          <p:cNvGrpSpPr/>
          <p:nvPr/>
        </p:nvGrpSpPr>
        <p:grpSpPr>
          <a:xfrm>
            <a:off x="7569797" y="1174042"/>
            <a:ext cx="3044133" cy="2788451"/>
            <a:chOff x="6631297" y="1483592"/>
            <a:chExt cx="3044133" cy="2788451"/>
          </a:xfrm>
        </p:grpSpPr>
        <p:pic>
          <p:nvPicPr>
            <p:cNvPr id="96" name="Picture 19" descr="greenguy">
              <a:extLst>
                <a:ext uri="{FF2B5EF4-FFF2-40B4-BE49-F238E27FC236}">
                  <a16:creationId xmlns:a16="http://schemas.microsoft.com/office/drawing/2014/main" id="{6759CDCC-7C90-BF42-84F8-4EB9864ED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73" y="3858192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E386B4E-6410-9A47-81BD-DEE138CF1374}"/>
                </a:ext>
              </a:extLst>
            </p:cNvPr>
            <p:cNvSpPr/>
            <p:nvPr/>
          </p:nvSpPr>
          <p:spPr>
            <a:xfrm>
              <a:off x="7408747" y="2388593"/>
              <a:ext cx="372093" cy="1408195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E32C0DF-8C50-004F-9404-461D827EE23F}"/>
                </a:ext>
              </a:extLst>
            </p:cNvPr>
            <p:cNvSpPr/>
            <p:nvPr/>
          </p:nvSpPr>
          <p:spPr>
            <a:xfrm>
              <a:off x="7765213" y="2392450"/>
              <a:ext cx="130634" cy="148567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42780DA-3A1F-7E4D-A3EB-BE9B29B30035}"/>
                </a:ext>
              </a:extLst>
            </p:cNvPr>
            <p:cNvSpPr/>
            <p:nvPr/>
          </p:nvSpPr>
          <p:spPr>
            <a:xfrm flipH="1">
              <a:off x="8006424" y="2392126"/>
              <a:ext cx="305858" cy="1225523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F2D7CF7-5250-424A-B11B-7BDE9E3AA6A8}"/>
                </a:ext>
              </a:extLst>
            </p:cNvPr>
            <p:cNvSpPr/>
            <p:nvPr/>
          </p:nvSpPr>
          <p:spPr>
            <a:xfrm flipH="1">
              <a:off x="8116867" y="2389295"/>
              <a:ext cx="889684" cy="146889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88274CA-3F14-7D45-8744-DE89EF2D3CE9}"/>
                </a:ext>
              </a:extLst>
            </p:cNvPr>
            <p:cNvSpPr txBox="1"/>
            <p:nvPr/>
          </p:nvSpPr>
          <p:spPr>
            <a:xfrm>
              <a:off x="7551325" y="1483592"/>
              <a:ext cx="1103334" cy="34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Aggregator</a:t>
              </a:r>
            </a:p>
          </p:txBody>
        </p:sp>
        <p:pic>
          <p:nvPicPr>
            <p:cNvPr id="102" name="Picture 19" descr="greenguy">
              <a:extLst>
                <a:ext uri="{FF2B5EF4-FFF2-40B4-BE49-F238E27FC236}">
                  <a16:creationId xmlns:a16="http://schemas.microsoft.com/office/drawing/2014/main" id="{68E8B7F6-EDED-3944-9B22-5378D30E6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97" y="3570143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9" descr="greenguy">
              <a:extLst>
                <a:ext uri="{FF2B5EF4-FFF2-40B4-BE49-F238E27FC236}">
                  <a16:creationId xmlns:a16="http://schemas.microsoft.com/office/drawing/2014/main" id="{F5B7408A-4443-1B41-B544-87C7AE471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994" y="3645345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19" descr="greenguy">
              <a:extLst>
                <a:ext uri="{FF2B5EF4-FFF2-40B4-BE49-F238E27FC236}">
                  <a16:creationId xmlns:a16="http://schemas.microsoft.com/office/drawing/2014/main" id="{573EB0F1-4723-AB49-8ABC-E2094E007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037" y="3728099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0C6201A-1574-814E-9343-E8587DCBB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68" y="1751038"/>
              <a:ext cx="692869" cy="62531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0302409-6358-AF43-B7BE-6B5707EE7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210" y="3634673"/>
              <a:ext cx="191220" cy="39546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62C34B7-E8C8-464F-AAAC-FEC9A3EB5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448" y="3757205"/>
              <a:ext cx="191220" cy="39546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175405E-A934-D040-97C4-89C3E22F0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4047" y="3876574"/>
              <a:ext cx="191220" cy="39546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716DE4B-8BAB-824E-873E-AFA440240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87" y="3599053"/>
              <a:ext cx="191220" cy="3954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7"/>
            <a:ext cx="6041673" cy="4351338"/>
          </a:xfrm>
        </p:spPr>
        <p:txBody>
          <a:bodyPr/>
          <a:lstStyle/>
          <a:p>
            <a:r>
              <a:rPr lang="en-US" b="1" dirty="0"/>
              <a:t>Aggregator doesn’t sum up data correctly, to target specific individuals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multiply one data point by large factor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6C5B6-3FA1-BD48-AC45-FE1940934899}"/>
              </a:ext>
            </a:extLst>
          </p:cNvPr>
          <p:cNvSpPr txBox="1"/>
          <p:nvPr/>
        </p:nvSpPr>
        <p:spPr>
          <a:xfrm>
            <a:off x="6137078" y="4381259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1000 x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07AC6DA9-291D-3243-B262-D9AD0370E4C0}"/>
              </a:ext>
            </a:extLst>
          </p:cNvPr>
          <p:cNvGraphicFramePr>
            <a:graphicFrameLocks noGrp="1"/>
          </p:cNvGraphicFramePr>
          <p:nvPr/>
        </p:nvGraphicFramePr>
        <p:xfrm>
          <a:off x="9418737" y="141548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950C0626-2F44-FD48-BBD0-A83E63982F6A}"/>
              </a:ext>
            </a:extLst>
          </p:cNvPr>
          <p:cNvGrpSpPr/>
          <p:nvPr/>
        </p:nvGrpSpPr>
        <p:grpSpPr>
          <a:xfrm>
            <a:off x="9409909" y="968374"/>
            <a:ext cx="1826126" cy="1201783"/>
            <a:chOff x="5929415" y="843525"/>
            <a:chExt cx="1826126" cy="120178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CD35975-8197-3F4C-96D2-64C7B9DD929F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9CA4E12-08DE-D640-A1D1-1D126DE41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19D8769-44D7-7142-B603-D187B840B899}"/>
              </a:ext>
            </a:extLst>
          </p:cNvPr>
          <p:cNvGraphicFramePr>
            <a:graphicFrameLocks noGrp="1"/>
          </p:cNvGraphicFramePr>
          <p:nvPr/>
        </p:nvGraphicFramePr>
        <p:xfrm>
          <a:off x="7042290" y="4193154"/>
          <a:ext cx="154893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56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7127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0.9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6A4D65F0-7ED4-4049-B70C-9AA175D072B2}"/>
              </a:ext>
            </a:extLst>
          </p:cNvPr>
          <p:cNvGraphicFramePr>
            <a:graphicFrameLocks noGrp="1"/>
          </p:cNvGraphicFramePr>
          <p:nvPr/>
        </p:nvGraphicFramePr>
        <p:xfrm>
          <a:off x="9318988" y="419315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C3B48D33-EB4D-784F-B82B-F6457554EEBA}"/>
              </a:ext>
            </a:extLst>
          </p:cNvPr>
          <p:cNvGraphicFramePr>
            <a:graphicFrameLocks noGrp="1"/>
          </p:cNvGraphicFramePr>
          <p:nvPr/>
        </p:nvGraphicFramePr>
        <p:xfrm>
          <a:off x="7040332" y="529165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0B0ADC8-C103-9641-A81B-336A94931E4C}"/>
              </a:ext>
            </a:extLst>
          </p:cNvPr>
          <p:cNvGraphicFramePr>
            <a:graphicFrameLocks noGrp="1"/>
          </p:cNvGraphicFramePr>
          <p:nvPr/>
        </p:nvGraphicFramePr>
        <p:xfrm>
          <a:off x="9318988" y="529165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597F7E68-35C5-E943-9BA3-1C5AB65D3A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7034382" y="3780088"/>
            <a:ext cx="1870110" cy="120695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699D1C7-545B-D441-B0A9-A897F47715E4}"/>
              </a:ext>
            </a:extLst>
          </p:cNvPr>
          <p:cNvGrpSpPr/>
          <p:nvPr/>
        </p:nvGrpSpPr>
        <p:grpSpPr>
          <a:xfrm>
            <a:off x="7038680" y="4864962"/>
            <a:ext cx="1826127" cy="1201783"/>
            <a:chOff x="5929414" y="843525"/>
            <a:chExt cx="1826127" cy="120178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5A87023-85A7-7D44-9C1E-71B2080EC59F}"/>
                </a:ext>
              </a:extLst>
            </p:cNvPr>
            <p:cNvSpPr/>
            <p:nvPr/>
          </p:nvSpPr>
          <p:spPr>
            <a:xfrm>
              <a:off x="5929414" y="1269765"/>
              <a:ext cx="1578885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A361FCD-D042-0246-A555-42BD5CFFC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5086A99-2598-A643-895E-1ECBC1173BB6}"/>
              </a:ext>
            </a:extLst>
          </p:cNvPr>
          <p:cNvGrpSpPr/>
          <p:nvPr/>
        </p:nvGrpSpPr>
        <p:grpSpPr>
          <a:xfrm>
            <a:off x="9325677" y="3771187"/>
            <a:ext cx="1910358" cy="1201783"/>
            <a:chOff x="5929415" y="843525"/>
            <a:chExt cx="1826126" cy="120178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7079F6-9146-074A-852B-3305421546E2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54CD60C-79B3-264A-91CB-D49933625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C611390-ACAB-CF4B-982B-AC137492D6F8}"/>
              </a:ext>
            </a:extLst>
          </p:cNvPr>
          <p:cNvGrpSpPr/>
          <p:nvPr/>
        </p:nvGrpSpPr>
        <p:grpSpPr>
          <a:xfrm>
            <a:off x="9327739" y="4865498"/>
            <a:ext cx="1826126" cy="1201783"/>
            <a:chOff x="5929415" y="843525"/>
            <a:chExt cx="1826126" cy="120178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DF1D0A-6F10-B04E-81CB-0358F66C4E0B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252196E-5AB3-3548-9694-3A37995A5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F0AD5D44-0AD4-784D-AD53-D7606E3BDD39}"/>
              </a:ext>
            </a:extLst>
          </p:cNvPr>
          <p:cNvSpPr/>
          <p:nvPr/>
        </p:nvSpPr>
        <p:spPr>
          <a:xfrm>
            <a:off x="6148983" y="4318887"/>
            <a:ext cx="750731" cy="532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0" grpId="0" animBg="1"/>
      <p:bldP spid="1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85878E05-262D-1245-B6F7-CCB319001889}"/>
              </a:ext>
            </a:extLst>
          </p:cNvPr>
          <p:cNvGrpSpPr/>
          <p:nvPr/>
        </p:nvGrpSpPr>
        <p:grpSpPr>
          <a:xfrm>
            <a:off x="7569797" y="1174042"/>
            <a:ext cx="3044133" cy="2788451"/>
            <a:chOff x="6631297" y="1483592"/>
            <a:chExt cx="3044133" cy="2788451"/>
          </a:xfrm>
        </p:grpSpPr>
        <p:pic>
          <p:nvPicPr>
            <p:cNvPr id="73" name="Picture 19" descr="greenguy">
              <a:extLst>
                <a:ext uri="{FF2B5EF4-FFF2-40B4-BE49-F238E27FC236}">
                  <a16:creationId xmlns:a16="http://schemas.microsoft.com/office/drawing/2014/main" id="{331A4BE0-D8BD-B249-A12B-3FE4ED796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73" y="3858192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319F389-FF38-134F-9808-A847079E809C}"/>
                </a:ext>
              </a:extLst>
            </p:cNvPr>
            <p:cNvSpPr/>
            <p:nvPr/>
          </p:nvSpPr>
          <p:spPr>
            <a:xfrm>
              <a:off x="7408747" y="2388593"/>
              <a:ext cx="372093" cy="1408195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218DA3B-6F36-634E-B0C7-D34DE889684E}"/>
                </a:ext>
              </a:extLst>
            </p:cNvPr>
            <p:cNvSpPr/>
            <p:nvPr/>
          </p:nvSpPr>
          <p:spPr>
            <a:xfrm>
              <a:off x="7765213" y="2392450"/>
              <a:ext cx="130634" cy="148567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F9C4432-03BE-AB46-97A6-6FF3E72AB091}"/>
                </a:ext>
              </a:extLst>
            </p:cNvPr>
            <p:cNvSpPr/>
            <p:nvPr/>
          </p:nvSpPr>
          <p:spPr>
            <a:xfrm flipH="1">
              <a:off x="8006424" y="2392126"/>
              <a:ext cx="305858" cy="1225523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5A0D59C-3262-0D44-9848-3A94801FBE5E}"/>
                </a:ext>
              </a:extLst>
            </p:cNvPr>
            <p:cNvSpPr/>
            <p:nvPr/>
          </p:nvSpPr>
          <p:spPr>
            <a:xfrm flipH="1">
              <a:off x="8116867" y="2389295"/>
              <a:ext cx="889684" cy="146889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E8E59B0-D3E4-4F48-A9B1-951C455399DB}"/>
                </a:ext>
              </a:extLst>
            </p:cNvPr>
            <p:cNvSpPr txBox="1"/>
            <p:nvPr/>
          </p:nvSpPr>
          <p:spPr>
            <a:xfrm>
              <a:off x="7551325" y="1483592"/>
              <a:ext cx="1103334" cy="34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Aggregator</a:t>
              </a:r>
            </a:p>
          </p:txBody>
        </p:sp>
        <p:pic>
          <p:nvPicPr>
            <p:cNvPr id="79" name="Picture 19" descr="greenguy">
              <a:extLst>
                <a:ext uri="{FF2B5EF4-FFF2-40B4-BE49-F238E27FC236}">
                  <a16:creationId xmlns:a16="http://schemas.microsoft.com/office/drawing/2014/main" id="{6BED4586-E02D-394E-99E1-9F0DB3C36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97" y="3570143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9" descr="greenguy">
              <a:extLst>
                <a:ext uri="{FF2B5EF4-FFF2-40B4-BE49-F238E27FC236}">
                  <a16:creationId xmlns:a16="http://schemas.microsoft.com/office/drawing/2014/main" id="{A38EB836-E2EF-F841-952C-6188DE8A4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994" y="3645345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9" descr="greenguy">
              <a:extLst>
                <a:ext uri="{FF2B5EF4-FFF2-40B4-BE49-F238E27FC236}">
                  <a16:creationId xmlns:a16="http://schemas.microsoft.com/office/drawing/2014/main" id="{5274D412-DE21-F342-82F6-19299D781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037" y="3728099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723B044-7987-A14A-83DB-53545B9F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68" y="1751038"/>
              <a:ext cx="692869" cy="62531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A5ECB72-A95D-084F-900A-B44FB9B4B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210" y="3634673"/>
              <a:ext cx="191220" cy="39546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51E4A55-94A7-0D45-BE1F-99F5E3A5B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448" y="3757205"/>
              <a:ext cx="191220" cy="39546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96E817C-C85E-D94A-A926-ED578F3AA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4047" y="3876574"/>
              <a:ext cx="191220" cy="395469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C5754C9-45F9-8445-BEE3-ACC2341BD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87" y="3599053"/>
              <a:ext cx="191220" cy="3954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71077"/>
            <a:ext cx="6242027" cy="4351338"/>
          </a:xfrm>
        </p:spPr>
        <p:txBody>
          <a:bodyPr/>
          <a:lstStyle/>
          <a:p>
            <a:r>
              <a:rPr lang="en-US" b="1" dirty="0"/>
              <a:t>Aggregator doesn’t sum up data correctly, to target specific individuals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multiply one data point by large factor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6E2A9B6B-A71A-4443-AA96-4FB6229D6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96088"/>
              </p:ext>
            </p:extLst>
          </p:nvPr>
        </p:nvGraphicFramePr>
        <p:xfrm>
          <a:off x="9418737" y="141548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4FCA66C2-8FDF-8442-AC32-CF7D18233FA3}"/>
              </a:ext>
            </a:extLst>
          </p:cNvPr>
          <p:cNvGrpSpPr/>
          <p:nvPr/>
        </p:nvGrpSpPr>
        <p:grpSpPr>
          <a:xfrm>
            <a:off x="9409909" y="982442"/>
            <a:ext cx="1826126" cy="1201783"/>
            <a:chOff x="5929415" y="843525"/>
            <a:chExt cx="1826126" cy="120178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89EACE-9B42-714A-8212-C2C52BD35327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94CBBB0-66D9-4C41-9B38-0E5C596B8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D688DD22-ACB7-8D44-B44A-960401B68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62198"/>
              </p:ext>
            </p:extLst>
          </p:nvPr>
        </p:nvGraphicFramePr>
        <p:xfrm>
          <a:off x="9318988" y="419315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A6EA3649-5708-CF4A-909D-542B57BC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5768"/>
              </p:ext>
            </p:extLst>
          </p:nvPr>
        </p:nvGraphicFramePr>
        <p:xfrm>
          <a:off x="7040332" y="529165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CDEDA74E-EED9-6A4D-8492-1DC992ED5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41701"/>
              </p:ext>
            </p:extLst>
          </p:nvPr>
        </p:nvGraphicFramePr>
        <p:xfrm>
          <a:off x="9318988" y="529165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B836F599-618D-8344-AFF6-76960FEBA891}"/>
              </a:ext>
            </a:extLst>
          </p:cNvPr>
          <p:cNvGrpSpPr/>
          <p:nvPr/>
        </p:nvGrpSpPr>
        <p:grpSpPr>
          <a:xfrm>
            <a:off x="7038680" y="4864962"/>
            <a:ext cx="1826127" cy="1201783"/>
            <a:chOff x="5929414" y="843525"/>
            <a:chExt cx="1826127" cy="120178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9566B0-643F-E14F-AE60-859467ECB888}"/>
                </a:ext>
              </a:extLst>
            </p:cNvPr>
            <p:cNvSpPr/>
            <p:nvPr/>
          </p:nvSpPr>
          <p:spPr>
            <a:xfrm>
              <a:off x="5929414" y="1269765"/>
              <a:ext cx="1578885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CE76D42-164D-2A4C-88C1-B837ACAF6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4D1860-A980-AF4C-828C-826773C29FA2}"/>
              </a:ext>
            </a:extLst>
          </p:cNvPr>
          <p:cNvGrpSpPr/>
          <p:nvPr/>
        </p:nvGrpSpPr>
        <p:grpSpPr>
          <a:xfrm>
            <a:off x="9325677" y="3771187"/>
            <a:ext cx="1910358" cy="1201783"/>
            <a:chOff x="5929415" y="843525"/>
            <a:chExt cx="1826126" cy="120178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856D84-129B-904E-A47F-79E6F992AF1A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9575E44-CF3B-3241-BFD1-CD1AA6828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8AD4E6-7414-0146-BDCC-E0A942A511E6}"/>
              </a:ext>
            </a:extLst>
          </p:cNvPr>
          <p:cNvGrpSpPr/>
          <p:nvPr/>
        </p:nvGrpSpPr>
        <p:grpSpPr>
          <a:xfrm>
            <a:off x="9327739" y="4865498"/>
            <a:ext cx="1826126" cy="1201783"/>
            <a:chOff x="5929415" y="843525"/>
            <a:chExt cx="1826126" cy="120178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A81B93B-CD9B-2441-A330-3F671C366772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DD6BB5A-10FF-E545-BA8A-55AE8A6DB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C981908A-8AF6-1A43-851A-496F667F4F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7036714" y="3789785"/>
            <a:ext cx="1870110" cy="120695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</p:spPr>
      </p:pic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0A56441-F567-AE44-8C78-B1CADCCD4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05542"/>
              </p:ext>
            </p:extLst>
          </p:nvPr>
        </p:nvGraphicFramePr>
        <p:xfrm>
          <a:off x="7016889" y="4193154"/>
          <a:ext cx="1632957" cy="8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18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918539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42368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900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86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3C1F750-6E57-B74A-8805-9CBA82A75320}"/>
              </a:ext>
            </a:extLst>
          </p:cNvPr>
          <p:cNvGrpSpPr/>
          <p:nvPr/>
        </p:nvGrpSpPr>
        <p:grpSpPr>
          <a:xfrm>
            <a:off x="7569797" y="1174042"/>
            <a:ext cx="3044133" cy="2788451"/>
            <a:chOff x="6631297" y="1483592"/>
            <a:chExt cx="3044133" cy="2788451"/>
          </a:xfrm>
        </p:grpSpPr>
        <p:pic>
          <p:nvPicPr>
            <p:cNvPr id="72" name="Picture 19" descr="greenguy">
              <a:extLst>
                <a:ext uri="{FF2B5EF4-FFF2-40B4-BE49-F238E27FC236}">
                  <a16:creationId xmlns:a16="http://schemas.microsoft.com/office/drawing/2014/main" id="{599A87B9-C18E-B443-BD86-DB9FEA29C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73" y="3858192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60ACED0-E78A-2F4B-8065-2753ED65714D}"/>
                </a:ext>
              </a:extLst>
            </p:cNvPr>
            <p:cNvSpPr/>
            <p:nvPr/>
          </p:nvSpPr>
          <p:spPr>
            <a:xfrm>
              <a:off x="7408747" y="2388593"/>
              <a:ext cx="372093" cy="1408195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6A9F831-068B-944D-8E11-BC2900ACE185}"/>
                </a:ext>
              </a:extLst>
            </p:cNvPr>
            <p:cNvSpPr/>
            <p:nvPr/>
          </p:nvSpPr>
          <p:spPr>
            <a:xfrm>
              <a:off x="7765213" y="2392450"/>
              <a:ext cx="130634" cy="148567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55422F5-888F-6F4B-A048-79784688FD49}"/>
                </a:ext>
              </a:extLst>
            </p:cNvPr>
            <p:cNvSpPr/>
            <p:nvPr/>
          </p:nvSpPr>
          <p:spPr>
            <a:xfrm flipH="1">
              <a:off x="8006424" y="2392126"/>
              <a:ext cx="305858" cy="1225523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5F664C4-D775-EF46-93AD-64203A6D2843}"/>
                </a:ext>
              </a:extLst>
            </p:cNvPr>
            <p:cNvSpPr/>
            <p:nvPr/>
          </p:nvSpPr>
          <p:spPr>
            <a:xfrm flipH="1">
              <a:off x="8116867" y="2389295"/>
              <a:ext cx="889684" cy="146889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4BEFBD-0CF1-9A49-83FD-D7763CD0AEA2}"/>
                </a:ext>
              </a:extLst>
            </p:cNvPr>
            <p:cNvSpPr txBox="1"/>
            <p:nvPr/>
          </p:nvSpPr>
          <p:spPr>
            <a:xfrm>
              <a:off x="7551325" y="1483592"/>
              <a:ext cx="1103334" cy="34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Aggregator</a:t>
              </a:r>
            </a:p>
          </p:txBody>
        </p:sp>
        <p:pic>
          <p:nvPicPr>
            <p:cNvPr id="78" name="Picture 19" descr="greenguy">
              <a:extLst>
                <a:ext uri="{FF2B5EF4-FFF2-40B4-BE49-F238E27FC236}">
                  <a16:creationId xmlns:a16="http://schemas.microsoft.com/office/drawing/2014/main" id="{09E041D1-E625-5C42-A929-5C3AE04D7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97" y="3570143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9" descr="greenguy">
              <a:extLst>
                <a:ext uri="{FF2B5EF4-FFF2-40B4-BE49-F238E27FC236}">
                  <a16:creationId xmlns:a16="http://schemas.microsoft.com/office/drawing/2014/main" id="{AA7AB311-AA41-064E-BBE9-2D9611CB1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994" y="3645345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9" descr="greenguy">
              <a:extLst>
                <a:ext uri="{FF2B5EF4-FFF2-40B4-BE49-F238E27FC236}">
                  <a16:creationId xmlns:a16="http://schemas.microsoft.com/office/drawing/2014/main" id="{6A02CE5B-9087-9A4A-A23B-EB6836FA1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037" y="3728099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F693BC0-0806-A844-99CE-5B16F6D9D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68" y="1751038"/>
              <a:ext cx="692869" cy="62531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F58103B-088A-734F-981B-5695031BF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210" y="3634673"/>
              <a:ext cx="191220" cy="3954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F9FAADE-4BCB-D14F-88D0-28D058D0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448" y="3757205"/>
              <a:ext cx="191220" cy="39546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0B90554-A61E-384F-819E-4A4BBAB2B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4047" y="3876574"/>
              <a:ext cx="191220" cy="39546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10F55BE-E35D-F44B-BFE1-E4D4CAAEA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87" y="3599053"/>
              <a:ext cx="191220" cy="3954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7"/>
            <a:ext cx="6344491" cy="4351338"/>
          </a:xfrm>
        </p:spPr>
        <p:txBody>
          <a:bodyPr/>
          <a:lstStyle/>
          <a:p>
            <a:r>
              <a:rPr lang="en-US" b="1" dirty="0"/>
              <a:t>Aggregator doesn’t sum up data correctly, to target specific individuals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multiply one data point by large factor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17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CA66C2-8FDF-8442-AC32-CF7D18233FA3}"/>
              </a:ext>
            </a:extLst>
          </p:cNvPr>
          <p:cNvGrpSpPr/>
          <p:nvPr/>
        </p:nvGrpSpPr>
        <p:grpSpPr>
          <a:xfrm>
            <a:off x="9422680" y="991288"/>
            <a:ext cx="2037142" cy="1209178"/>
            <a:chOff x="5929414" y="843525"/>
            <a:chExt cx="2037142" cy="12091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89EACE-9B42-714A-8212-C2C52BD35327}"/>
                </a:ext>
              </a:extLst>
            </p:cNvPr>
            <p:cNvSpPr/>
            <p:nvPr/>
          </p:nvSpPr>
          <p:spPr>
            <a:xfrm>
              <a:off x="5929414" y="1269765"/>
              <a:ext cx="1694466" cy="7829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94CBBB0-66D9-4C41-9B38-0E5C596B8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6825" y="843525"/>
              <a:ext cx="649731" cy="614624"/>
            </a:xfrm>
            <a:prstGeom prst="rect">
              <a:avLst/>
            </a:prstGeom>
          </p:spPr>
        </p:pic>
      </p:grp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7AE5540D-FA45-EB49-8416-58D880269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00602"/>
              </p:ext>
            </p:extLst>
          </p:nvPr>
        </p:nvGraphicFramePr>
        <p:xfrm>
          <a:off x="9318988" y="419315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833165A4-34E2-E44F-A34A-D4EC4AE9F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69250"/>
              </p:ext>
            </p:extLst>
          </p:nvPr>
        </p:nvGraphicFramePr>
        <p:xfrm>
          <a:off x="7040332" y="529165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607E5815-3AA7-1649-9789-4C6107319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70638"/>
              </p:ext>
            </p:extLst>
          </p:nvPr>
        </p:nvGraphicFramePr>
        <p:xfrm>
          <a:off x="9318988" y="529165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4E243704-285F-EC4A-9CCE-B0922A71B250}"/>
              </a:ext>
            </a:extLst>
          </p:cNvPr>
          <p:cNvGrpSpPr/>
          <p:nvPr/>
        </p:nvGrpSpPr>
        <p:grpSpPr>
          <a:xfrm>
            <a:off x="7038680" y="4864962"/>
            <a:ext cx="1826127" cy="1201783"/>
            <a:chOff x="5929414" y="843525"/>
            <a:chExt cx="1826127" cy="120178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9EB36D-A05C-224B-BA93-4976AB5211F1}"/>
                </a:ext>
              </a:extLst>
            </p:cNvPr>
            <p:cNvSpPr/>
            <p:nvPr/>
          </p:nvSpPr>
          <p:spPr>
            <a:xfrm>
              <a:off x="5929414" y="1269765"/>
              <a:ext cx="1578885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6ABB67D-3BC8-FC4D-AE35-6000BAD53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C3A48A-69EA-E54D-B14D-2F301A6A3CD3}"/>
              </a:ext>
            </a:extLst>
          </p:cNvPr>
          <p:cNvGrpSpPr/>
          <p:nvPr/>
        </p:nvGrpSpPr>
        <p:grpSpPr>
          <a:xfrm>
            <a:off x="9325677" y="3771187"/>
            <a:ext cx="1910358" cy="1201783"/>
            <a:chOff x="5929415" y="843525"/>
            <a:chExt cx="1826126" cy="120178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BCEA1B-0157-1C42-9A0A-EB8D71387295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28B495C-E478-8C4C-9CAE-8AD70D752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0EEF29-5A43-4D4C-975F-58BB481B78A7}"/>
              </a:ext>
            </a:extLst>
          </p:cNvPr>
          <p:cNvGrpSpPr/>
          <p:nvPr/>
        </p:nvGrpSpPr>
        <p:grpSpPr>
          <a:xfrm>
            <a:off x="9327739" y="4865498"/>
            <a:ext cx="1826126" cy="1201783"/>
            <a:chOff x="5929415" y="843525"/>
            <a:chExt cx="1826126" cy="120178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17C4457-DEA5-1C41-94ED-F91CAC452161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F8E9A92-725E-E247-AE37-0E8326B3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48E85917-0892-FF42-98D7-B18FCA217D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7068296" y="3835653"/>
            <a:ext cx="1870110" cy="120695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</p:spPr>
      </p:pic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4834CF8C-9130-B942-87CE-23994417A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10822"/>
              </p:ext>
            </p:extLst>
          </p:nvPr>
        </p:nvGraphicFramePr>
        <p:xfrm>
          <a:off x="7016889" y="4193154"/>
          <a:ext cx="1632957" cy="8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18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918539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42368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900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6E2A9B6B-A71A-4443-AA96-4FB6229D6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90881"/>
              </p:ext>
            </p:extLst>
          </p:nvPr>
        </p:nvGraphicFramePr>
        <p:xfrm>
          <a:off x="9418736" y="1402786"/>
          <a:ext cx="1708400" cy="83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0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916200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417469"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901.5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100.5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59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DFAA61A-2DDC-1F4E-BA7F-81FD21D43166}"/>
              </a:ext>
            </a:extLst>
          </p:cNvPr>
          <p:cNvGrpSpPr/>
          <p:nvPr/>
        </p:nvGrpSpPr>
        <p:grpSpPr>
          <a:xfrm>
            <a:off x="9422680" y="991288"/>
            <a:ext cx="2037142" cy="1209178"/>
            <a:chOff x="5929414" y="843525"/>
            <a:chExt cx="2037142" cy="1209178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9790888-5CF0-EE4C-9BFC-BC0FD53BA888}"/>
                </a:ext>
              </a:extLst>
            </p:cNvPr>
            <p:cNvSpPr/>
            <p:nvPr/>
          </p:nvSpPr>
          <p:spPr>
            <a:xfrm>
              <a:off x="5929414" y="1269765"/>
              <a:ext cx="1694466" cy="7829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A548B35-8B9A-8D47-A5B7-48D1456CA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6825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A90591A-B3E5-BB45-9CB3-2C3239A309A4}"/>
              </a:ext>
            </a:extLst>
          </p:cNvPr>
          <p:cNvGrpSpPr/>
          <p:nvPr/>
        </p:nvGrpSpPr>
        <p:grpSpPr>
          <a:xfrm>
            <a:off x="7569797" y="1174042"/>
            <a:ext cx="3044133" cy="2788451"/>
            <a:chOff x="6631297" y="1483592"/>
            <a:chExt cx="3044133" cy="2788451"/>
          </a:xfrm>
        </p:grpSpPr>
        <p:pic>
          <p:nvPicPr>
            <p:cNvPr id="98" name="Picture 19" descr="greenguy">
              <a:extLst>
                <a:ext uri="{FF2B5EF4-FFF2-40B4-BE49-F238E27FC236}">
                  <a16:creationId xmlns:a16="http://schemas.microsoft.com/office/drawing/2014/main" id="{81C44380-BCCE-B54E-8FF3-67470B9F4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73" y="3858192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180D459-F06B-9C42-AD0F-77E9A41C2C99}"/>
                </a:ext>
              </a:extLst>
            </p:cNvPr>
            <p:cNvSpPr/>
            <p:nvPr/>
          </p:nvSpPr>
          <p:spPr>
            <a:xfrm>
              <a:off x="7408747" y="2388593"/>
              <a:ext cx="372093" cy="1408195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46810C9-6587-7541-8EAC-2A4ED801772F}"/>
                </a:ext>
              </a:extLst>
            </p:cNvPr>
            <p:cNvSpPr/>
            <p:nvPr/>
          </p:nvSpPr>
          <p:spPr>
            <a:xfrm>
              <a:off x="7765213" y="2392450"/>
              <a:ext cx="130634" cy="148567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78EDB6-0259-9F4B-A98D-EB6FB7ECDE38}"/>
                </a:ext>
              </a:extLst>
            </p:cNvPr>
            <p:cNvSpPr/>
            <p:nvPr/>
          </p:nvSpPr>
          <p:spPr>
            <a:xfrm flipH="1">
              <a:off x="8006424" y="2392126"/>
              <a:ext cx="305858" cy="1225523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DFC6A0F-6C3B-C94F-B126-661E293ABAE6}"/>
                </a:ext>
              </a:extLst>
            </p:cNvPr>
            <p:cNvSpPr/>
            <p:nvPr/>
          </p:nvSpPr>
          <p:spPr>
            <a:xfrm flipH="1">
              <a:off x="8116867" y="2389295"/>
              <a:ext cx="889684" cy="146889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C96B257-4529-5B44-8BFC-1544EE191963}"/>
                </a:ext>
              </a:extLst>
            </p:cNvPr>
            <p:cNvSpPr txBox="1"/>
            <p:nvPr/>
          </p:nvSpPr>
          <p:spPr>
            <a:xfrm>
              <a:off x="7551325" y="1483592"/>
              <a:ext cx="1103334" cy="34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Aggregator</a:t>
              </a:r>
            </a:p>
          </p:txBody>
        </p:sp>
        <p:pic>
          <p:nvPicPr>
            <p:cNvPr id="104" name="Picture 19" descr="greenguy">
              <a:extLst>
                <a:ext uri="{FF2B5EF4-FFF2-40B4-BE49-F238E27FC236}">
                  <a16:creationId xmlns:a16="http://schemas.microsoft.com/office/drawing/2014/main" id="{371D4AB7-C0A5-614B-865B-980EAD0A5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97" y="3570143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19" descr="greenguy">
              <a:extLst>
                <a:ext uri="{FF2B5EF4-FFF2-40B4-BE49-F238E27FC236}">
                  <a16:creationId xmlns:a16="http://schemas.microsoft.com/office/drawing/2014/main" id="{3C55664A-3CAF-E845-B0A1-AB4E13545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994" y="3645345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19" descr="greenguy">
              <a:extLst>
                <a:ext uri="{FF2B5EF4-FFF2-40B4-BE49-F238E27FC236}">
                  <a16:creationId xmlns:a16="http://schemas.microsoft.com/office/drawing/2014/main" id="{2B264F74-C6BA-8646-8B41-79D8B71D8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037" y="3728099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0BDAD55-3763-9D49-A31E-3B38CB044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68" y="1751038"/>
              <a:ext cx="692869" cy="625315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B8F09B5-B0EB-9E4C-8E47-1C4DFA621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210" y="3634673"/>
              <a:ext cx="191220" cy="39546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9B6FAB0-6C02-C446-9D68-B32DA668D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448" y="3757205"/>
              <a:ext cx="191220" cy="39546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B54D12C-8764-A246-863D-0C88442BB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4047" y="3876574"/>
              <a:ext cx="191220" cy="39546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D7792251-7D5C-2648-9AD6-8BD308FDC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87" y="3599053"/>
              <a:ext cx="191220" cy="3954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7"/>
            <a:ext cx="6202782" cy="4351338"/>
          </a:xfrm>
        </p:spPr>
        <p:txBody>
          <a:bodyPr/>
          <a:lstStyle/>
          <a:p>
            <a:r>
              <a:rPr lang="en-US" b="1" dirty="0"/>
              <a:t>Aggregator doesn’t sum up data correctly, to target specific individuals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multiply one data point by large factor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Because of differential privacy, added noise may no longer obscure this!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789EE58A-EF97-2A4B-9267-90FC4E5DF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00602"/>
              </p:ext>
            </p:extLst>
          </p:nvPr>
        </p:nvGraphicFramePr>
        <p:xfrm>
          <a:off x="9318988" y="419315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FA2B2A21-8286-EE4B-A136-BACE0541C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69250"/>
              </p:ext>
            </p:extLst>
          </p:nvPr>
        </p:nvGraphicFramePr>
        <p:xfrm>
          <a:off x="7040332" y="529165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E52D0B3-DC25-3F44-B57A-526D67F7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70638"/>
              </p:ext>
            </p:extLst>
          </p:nvPr>
        </p:nvGraphicFramePr>
        <p:xfrm>
          <a:off x="9318988" y="529165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pSp>
        <p:nvGrpSpPr>
          <p:cNvPr id="70" name="Group 69">
            <a:extLst>
              <a:ext uri="{FF2B5EF4-FFF2-40B4-BE49-F238E27FC236}">
                <a16:creationId xmlns:a16="http://schemas.microsoft.com/office/drawing/2014/main" id="{8A10E03E-73CF-E648-8460-091073F49851}"/>
              </a:ext>
            </a:extLst>
          </p:cNvPr>
          <p:cNvGrpSpPr/>
          <p:nvPr/>
        </p:nvGrpSpPr>
        <p:grpSpPr>
          <a:xfrm>
            <a:off x="7038680" y="4864962"/>
            <a:ext cx="1826127" cy="1201783"/>
            <a:chOff x="5929414" y="843525"/>
            <a:chExt cx="1826127" cy="120178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DC94D3-A65A-C743-8844-64954805C683}"/>
                </a:ext>
              </a:extLst>
            </p:cNvPr>
            <p:cNvSpPr/>
            <p:nvPr/>
          </p:nvSpPr>
          <p:spPr>
            <a:xfrm>
              <a:off x="5929414" y="1269765"/>
              <a:ext cx="1578885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AB2DFD5-B345-B248-AD14-5800C86DA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98C136A-FC1C-3345-855D-A888B9DAC401}"/>
              </a:ext>
            </a:extLst>
          </p:cNvPr>
          <p:cNvGrpSpPr/>
          <p:nvPr/>
        </p:nvGrpSpPr>
        <p:grpSpPr>
          <a:xfrm>
            <a:off x="9325677" y="3771187"/>
            <a:ext cx="1910358" cy="1201783"/>
            <a:chOff x="5929415" y="843525"/>
            <a:chExt cx="1826126" cy="120178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F95AA1-15DB-F748-8981-2FD864BC46F0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D8F6AA6-C81F-8B45-8209-64B36A39D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FAE75A-29DA-FA4F-BD2C-C9BCC37D0E5D}"/>
              </a:ext>
            </a:extLst>
          </p:cNvPr>
          <p:cNvGrpSpPr/>
          <p:nvPr/>
        </p:nvGrpSpPr>
        <p:grpSpPr>
          <a:xfrm>
            <a:off x="9327739" y="4865498"/>
            <a:ext cx="1826126" cy="1201783"/>
            <a:chOff x="5929415" y="843525"/>
            <a:chExt cx="1826126" cy="120178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5E92FFA-062D-3546-B909-59F2EBCD5E8A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A646559-38EC-3849-AF55-919C7B64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D33FEAC2-1CBF-214B-8D8B-2D35C57631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7038680" y="3834109"/>
            <a:ext cx="1870110" cy="120695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</p:spPr>
      </p:pic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98CAE635-1140-9541-9C57-F5FE8F3C8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06213"/>
              </p:ext>
            </p:extLst>
          </p:nvPr>
        </p:nvGraphicFramePr>
        <p:xfrm>
          <a:off x="9418736" y="1402786"/>
          <a:ext cx="1708400" cy="83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0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916200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417469"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901.5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100.5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F873ED9F-E6B4-384F-964F-CD51B5361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87075"/>
              </p:ext>
            </p:extLst>
          </p:nvPr>
        </p:nvGraphicFramePr>
        <p:xfrm>
          <a:off x="7016889" y="4193154"/>
          <a:ext cx="1632957" cy="8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18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918539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423680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42368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900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5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7"/>
            <a:ext cx="6327124" cy="4821798"/>
          </a:xfrm>
        </p:spPr>
        <p:txBody>
          <a:bodyPr>
            <a:normAutofit/>
          </a:bodyPr>
          <a:lstStyle/>
          <a:p>
            <a:r>
              <a:rPr lang="en-US" b="1" dirty="0"/>
              <a:t>Aggregator doesn’t sum up data correctly, to target specific individuals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multiply one data point by large factor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Because of differential privacy, added noise may no longer obscure this!</a:t>
            </a:r>
          </a:p>
          <a:p>
            <a:r>
              <a:rPr lang="en-US" dirty="0"/>
              <a:t>To solve this, Honeycrisp requires: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summation is checked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Devices randomly select triples of nodes (parent + children) to enforce correctness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3A50C365-9293-9B47-9924-C63659497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366478"/>
              </p:ext>
            </p:extLst>
          </p:nvPr>
        </p:nvGraphicFramePr>
        <p:xfrm>
          <a:off x="7473411" y="1671077"/>
          <a:ext cx="4434468" cy="361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C8E2083-05DC-6C44-AA87-97A40004EDD8}"/>
              </a:ext>
            </a:extLst>
          </p:cNvPr>
          <p:cNvSpPr/>
          <p:nvPr/>
        </p:nvSpPr>
        <p:spPr>
          <a:xfrm>
            <a:off x="7382704" y="3149023"/>
            <a:ext cx="1832158" cy="128274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E1B1D5-63FD-1348-A9FA-20D910F0A143}"/>
              </a:ext>
            </a:extLst>
          </p:cNvPr>
          <p:cNvSpPr txBox="1"/>
          <p:nvPr/>
        </p:nvSpPr>
        <p:spPr>
          <a:xfrm>
            <a:off x="8505118" y="1976895"/>
            <a:ext cx="228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Summation Tree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E1D620B-83FB-8440-BABB-6576514C1605}"/>
              </a:ext>
            </a:extLst>
          </p:cNvPr>
          <p:cNvSpPr/>
          <p:nvPr/>
        </p:nvSpPr>
        <p:spPr>
          <a:xfrm>
            <a:off x="9509348" y="3189864"/>
            <a:ext cx="1832158" cy="12527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83A7AF-F962-A04E-B5EC-69ABE2F8521F}"/>
              </a:ext>
            </a:extLst>
          </p:cNvPr>
          <p:cNvSpPr/>
          <p:nvPr/>
        </p:nvSpPr>
        <p:spPr>
          <a:xfrm>
            <a:off x="7655513" y="2861483"/>
            <a:ext cx="3285870" cy="9012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C9773-20BB-2648-B8FF-1B0C90836B85}"/>
              </a:ext>
            </a:extLst>
          </p:cNvPr>
          <p:cNvSpPr txBox="1"/>
          <p:nvPr/>
        </p:nvSpPr>
        <p:spPr>
          <a:xfrm>
            <a:off x="8049114" y="4618770"/>
            <a:ext cx="299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Leaf nodes: individual data points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0D659-58D2-304F-B56C-4A35A1F9EF23}"/>
              </a:ext>
            </a:extLst>
          </p:cNvPr>
          <p:cNvCxnSpPr>
            <a:cxnSpLocks/>
          </p:cNvCxnSpPr>
          <p:nvPr/>
        </p:nvCxnSpPr>
        <p:spPr>
          <a:xfrm flipH="1" flipV="1">
            <a:off x="7803814" y="4119919"/>
            <a:ext cx="269084" cy="642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57AF0B-7363-0E4F-971F-432791CDDDE5}"/>
              </a:ext>
            </a:extLst>
          </p:cNvPr>
          <p:cNvCxnSpPr>
            <a:cxnSpLocks/>
          </p:cNvCxnSpPr>
          <p:nvPr/>
        </p:nvCxnSpPr>
        <p:spPr>
          <a:xfrm flipH="1" flipV="1">
            <a:off x="8799797" y="4119918"/>
            <a:ext cx="92581" cy="59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2A6804-BC96-D240-BC3D-8AF78B4BECD8}"/>
              </a:ext>
            </a:extLst>
          </p:cNvPr>
          <p:cNvCxnSpPr>
            <a:cxnSpLocks/>
          </p:cNvCxnSpPr>
          <p:nvPr/>
        </p:nvCxnSpPr>
        <p:spPr>
          <a:xfrm flipV="1">
            <a:off x="9799953" y="4110937"/>
            <a:ext cx="29626" cy="57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162E72-8A2F-284D-9FC3-1755F7E216AB}"/>
              </a:ext>
            </a:extLst>
          </p:cNvPr>
          <p:cNvCxnSpPr>
            <a:cxnSpLocks/>
          </p:cNvCxnSpPr>
          <p:nvPr/>
        </p:nvCxnSpPr>
        <p:spPr>
          <a:xfrm flipV="1">
            <a:off x="10713370" y="4142909"/>
            <a:ext cx="203397" cy="541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C5DB20-9D9D-1044-AC90-D44E2A1BB3C5}"/>
              </a:ext>
            </a:extLst>
          </p:cNvPr>
          <p:cNvSpPr txBox="1"/>
          <p:nvPr/>
        </p:nvSpPr>
        <p:spPr>
          <a:xfrm>
            <a:off x="6514316" y="2256687"/>
            <a:ext cx="191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Root node: total sum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60D9FA-89AB-334B-95A6-B5E97AAE9F4F}"/>
              </a:ext>
            </a:extLst>
          </p:cNvPr>
          <p:cNvCxnSpPr>
            <a:cxnSpLocks/>
          </p:cNvCxnSpPr>
          <p:nvPr/>
        </p:nvCxnSpPr>
        <p:spPr>
          <a:xfrm>
            <a:off x="8340469" y="2748086"/>
            <a:ext cx="694369" cy="261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45B4B2-7AE0-D74E-8F60-F95ACC3E4FB5}"/>
              </a:ext>
            </a:extLst>
          </p:cNvPr>
          <p:cNvSpPr txBox="1"/>
          <p:nvPr/>
        </p:nvSpPr>
        <p:spPr>
          <a:xfrm>
            <a:off x="8282109" y="5645787"/>
            <a:ext cx="276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All values encrypted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F2CDB-BDE2-FE41-81BA-F307FE0B5BD7}"/>
              </a:ext>
            </a:extLst>
          </p:cNvPr>
          <p:cNvGrpSpPr/>
          <p:nvPr/>
        </p:nvGrpSpPr>
        <p:grpSpPr>
          <a:xfrm>
            <a:off x="7310509" y="3506223"/>
            <a:ext cx="783733" cy="563621"/>
            <a:chOff x="6601792" y="5116581"/>
            <a:chExt cx="783733" cy="56362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4B675B-37AC-194B-BA3A-1AE6977F192D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FA0E6E6-29BA-5B46-A11A-7B6F53EE0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1792" y="5116581"/>
              <a:ext cx="356403" cy="33714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76603C-E269-684F-A991-0357FCC08002}"/>
              </a:ext>
            </a:extLst>
          </p:cNvPr>
          <p:cNvGrpSpPr/>
          <p:nvPr/>
        </p:nvGrpSpPr>
        <p:grpSpPr>
          <a:xfrm>
            <a:off x="10639615" y="3492218"/>
            <a:ext cx="778785" cy="577626"/>
            <a:chOff x="6763733" y="5102576"/>
            <a:chExt cx="778785" cy="57762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3F4FAA-3EAE-7140-BBCA-6955E422DBD1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4898E34-2ED5-0B48-AFE8-D2243AD11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6115" y="5102576"/>
              <a:ext cx="356403" cy="33714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2DD695-2E16-B948-8524-1414F9CB269F}"/>
              </a:ext>
            </a:extLst>
          </p:cNvPr>
          <p:cNvGrpSpPr/>
          <p:nvPr/>
        </p:nvGrpSpPr>
        <p:grpSpPr>
          <a:xfrm>
            <a:off x="8488901" y="3518473"/>
            <a:ext cx="819246" cy="538242"/>
            <a:chOff x="6763733" y="5141960"/>
            <a:chExt cx="819246" cy="53824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4B74A22-161D-3242-A5BB-06A9D0AB2E7A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B3D1653-C362-5A4A-B62F-1A5D11438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6576" y="5141960"/>
              <a:ext cx="356403" cy="33714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A4C29A-ADEB-AD49-A647-6C440B13F495}"/>
              </a:ext>
            </a:extLst>
          </p:cNvPr>
          <p:cNvGrpSpPr/>
          <p:nvPr/>
        </p:nvGrpSpPr>
        <p:grpSpPr>
          <a:xfrm>
            <a:off x="9357905" y="3489536"/>
            <a:ext cx="783733" cy="563621"/>
            <a:chOff x="6601792" y="5116581"/>
            <a:chExt cx="783733" cy="56362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EE8200-C045-8B49-828A-04E41B33CDB9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E0CC961-E3BB-744B-9D25-97B40F8CE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1792" y="5116581"/>
              <a:ext cx="356403" cy="33714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8F588DE-F248-6B4A-8C35-063056A7E0C6}"/>
              </a:ext>
            </a:extLst>
          </p:cNvPr>
          <p:cNvGrpSpPr/>
          <p:nvPr/>
        </p:nvGrpSpPr>
        <p:grpSpPr>
          <a:xfrm>
            <a:off x="7769610" y="3072979"/>
            <a:ext cx="783733" cy="576321"/>
            <a:chOff x="6601792" y="5103881"/>
            <a:chExt cx="783733" cy="57632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061FCDB-DF1C-4143-AD8F-AB2ABD4AD377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F166BC3-C152-F542-A769-0E4B974C9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1792" y="5103881"/>
              <a:ext cx="356403" cy="33714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6772EC7-B92A-DB4D-BC83-72E468BD59FE}"/>
              </a:ext>
            </a:extLst>
          </p:cNvPr>
          <p:cNvGrpSpPr/>
          <p:nvPr/>
        </p:nvGrpSpPr>
        <p:grpSpPr>
          <a:xfrm>
            <a:off x="10159344" y="3021705"/>
            <a:ext cx="761043" cy="590893"/>
            <a:chOff x="6763733" y="5089309"/>
            <a:chExt cx="761043" cy="590893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B1CEFBC-4E26-9D4F-9482-181EBDB487E2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3995EA5-CB59-354E-BFED-26994235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8373" y="5089309"/>
              <a:ext cx="356403" cy="33714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FF378F-FF23-7740-96A9-3FD0D3A66B91}"/>
              </a:ext>
            </a:extLst>
          </p:cNvPr>
          <p:cNvGrpSpPr/>
          <p:nvPr/>
        </p:nvGrpSpPr>
        <p:grpSpPr>
          <a:xfrm>
            <a:off x="9083563" y="2576626"/>
            <a:ext cx="621792" cy="628654"/>
            <a:chOff x="6763733" y="5051548"/>
            <a:chExt cx="621792" cy="62865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ADA6576-AF0E-744A-8434-B58383CF37B0}"/>
                </a:ext>
              </a:extLst>
            </p:cNvPr>
            <p:cNvSpPr/>
            <p:nvPr/>
          </p:nvSpPr>
          <p:spPr>
            <a:xfrm>
              <a:off x="6763733" y="5351018"/>
              <a:ext cx="621792" cy="32918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C29FCE2-886C-8E48-8E48-1A13FA821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2065" y="5051548"/>
              <a:ext cx="356403" cy="337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6" grpId="0" animBg="1"/>
      <p:bldP spid="6" grpId="1" animBg="1"/>
      <p:bldP spid="54" grpId="0"/>
      <p:bldP spid="55" grpId="0" animBg="1"/>
      <p:bldP spid="55" grpId="1" animBg="1"/>
      <p:bldP spid="56" grpId="0" animBg="1"/>
      <p:bldP spid="4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3AC1F7C-5453-814B-A7FF-B35CE03785A8}"/>
              </a:ext>
            </a:extLst>
          </p:cNvPr>
          <p:cNvGrpSpPr/>
          <p:nvPr/>
        </p:nvGrpSpPr>
        <p:grpSpPr>
          <a:xfrm>
            <a:off x="7462846" y="342996"/>
            <a:ext cx="3369520" cy="5996404"/>
            <a:chOff x="7462846" y="342996"/>
            <a:chExt cx="3369520" cy="599640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40CC17D-185B-DE4F-975F-1331887C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2846" y="342996"/>
              <a:ext cx="3369520" cy="598089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BA2FBE-010C-CB48-BE8C-A53E8A6CE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2846" y="2945523"/>
              <a:ext cx="3369520" cy="33938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879118-5EC5-F243-B229-B0349D86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Collecting User Data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2A285D6-020F-7B47-B65D-681DA0BAF530}"/>
              </a:ext>
            </a:extLst>
          </p:cNvPr>
          <p:cNvSpPr txBox="1"/>
          <p:nvPr/>
        </p:nvSpPr>
        <p:spPr>
          <a:xfrm>
            <a:off x="832527" y="1498147"/>
            <a:ext cx="5547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Modern phones have predictive typing features to suggest words based on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Using models trained </a:t>
            </a:r>
            <a:r>
              <a:rPr lang="en-US" sz="2600" b="1" dirty="0"/>
              <a:t>on user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24" name="Slide Number Placeholder 123">
            <a:extLst>
              <a:ext uri="{FF2B5EF4-FFF2-40B4-BE49-F238E27FC236}">
                <a16:creationId xmlns:a16="http://schemas.microsoft.com/office/drawing/2014/main" id="{F2E6AB7D-9531-1C47-835E-1F9E0636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8546" y="6339400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2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E47CA5-A3F7-D445-8E1B-591155782754}"/>
              </a:ext>
            </a:extLst>
          </p:cNvPr>
          <p:cNvSpPr/>
          <p:nvPr/>
        </p:nvSpPr>
        <p:spPr>
          <a:xfrm>
            <a:off x="7462846" y="3313089"/>
            <a:ext cx="3344826" cy="404516"/>
          </a:xfrm>
          <a:prstGeom prst="rect">
            <a:avLst/>
          </a:prstGeom>
          <a:solidFill>
            <a:srgbClr val="D0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0158F04-BAF5-DE49-913C-768CC07DA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9982346" y="3387407"/>
            <a:ext cx="740704" cy="3292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87C5A-9A39-2C4F-8E73-A5BBFEC05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8899215" y="3365513"/>
            <a:ext cx="786524" cy="3542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784F1E-C3ED-AF4A-8D1C-D81F3F71B1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090" y="3363697"/>
            <a:ext cx="965915" cy="309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59969A-62F5-4D4D-9A87-F873A604C2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0714" y="2870857"/>
            <a:ext cx="3355773" cy="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4E1B0C7E-6EFB-9640-BB9F-8B5DF41A6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099021"/>
              </p:ext>
            </p:extLst>
          </p:nvPr>
        </p:nvGraphicFramePr>
        <p:xfrm>
          <a:off x="7473411" y="1671077"/>
          <a:ext cx="4434468" cy="361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EAB168-BFD9-B048-AA9A-B05DE896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Ciphertext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A056-CF73-9D4C-97EF-83F6C82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076"/>
            <a:ext cx="5738429" cy="5050399"/>
          </a:xfrm>
        </p:spPr>
        <p:txBody>
          <a:bodyPr>
            <a:normAutofit/>
          </a:bodyPr>
          <a:lstStyle/>
          <a:p>
            <a:r>
              <a:rPr lang="en-US" dirty="0"/>
              <a:t>Ensure that Aggregator computes summation correctly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try to identify single user’s data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Because of differential privacy, added noise may no longer obscure this!</a:t>
            </a:r>
          </a:p>
          <a:p>
            <a:r>
              <a:rPr lang="en-US" dirty="0"/>
              <a:t>To solve this, Honeycrisp requires: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summation is checked.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Devices randomly select triples of nodes (parent + children) to enforce correctness</a:t>
            </a:r>
          </a:p>
          <a:p>
            <a:r>
              <a:rPr lang="en-US" dirty="0"/>
              <a:t>When alarm is sounded, protocol stops to avoid access of private data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10EC-5105-6045-930D-B0C5787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20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E1B1D5-63FD-1348-A9FA-20D910F0A143}"/>
              </a:ext>
            </a:extLst>
          </p:cNvPr>
          <p:cNvSpPr txBox="1"/>
          <p:nvPr/>
        </p:nvSpPr>
        <p:spPr>
          <a:xfrm>
            <a:off x="8505118" y="1976895"/>
            <a:ext cx="228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Summation Tree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11B0D8-473D-D041-9090-1AD7776307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848" y="739049"/>
            <a:ext cx="1325563" cy="132556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9CBFDC6-23A4-E04F-B995-7956AFB8D641}"/>
              </a:ext>
            </a:extLst>
          </p:cNvPr>
          <p:cNvSpPr/>
          <p:nvPr/>
        </p:nvSpPr>
        <p:spPr>
          <a:xfrm>
            <a:off x="7358698" y="3136691"/>
            <a:ext cx="1914478" cy="1282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265B6B-DD29-0A48-8DC0-683F86C8A1F0}"/>
              </a:ext>
            </a:extLst>
          </p:cNvPr>
          <p:cNvSpPr/>
          <p:nvPr/>
        </p:nvSpPr>
        <p:spPr>
          <a:xfrm>
            <a:off x="9439322" y="3175278"/>
            <a:ext cx="1914478" cy="12527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617337-BAA1-FF46-9471-CD0706E38BAA}"/>
              </a:ext>
            </a:extLst>
          </p:cNvPr>
          <p:cNvSpPr/>
          <p:nvPr/>
        </p:nvSpPr>
        <p:spPr>
          <a:xfrm>
            <a:off x="7778414" y="2832617"/>
            <a:ext cx="3267165" cy="9817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E429B0-5A05-1B43-B259-13F960D14425}"/>
              </a:ext>
            </a:extLst>
          </p:cNvPr>
          <p:cNvSpPr txBox="1"/>
          <p:nvPr/>
        </p:nvSpPr>
        <p:spPr>
          <a:xfrm>
            <a:off x="8049114" y="4618770"/>
            <a:ext cx="299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Leaf nodes: individual data points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DF6329-7E1F-A74C-AF2F-7A9E9F038F1E}"/>
              </a:ext>
            </a:extLst>
          </p:cNvPr>
          <p:cNvCxnSpPr>
            <a:cxnSpLocks/>
          </p:cNvCxnSpPr>
          <p:nvPr/>
        </p:nvCxnSpPr>
        <p:spPr>
          <a:xfrm flipH="1" flipV="1">
            <a:off x="7803814" y="4119919"/>
            <a:ext cx="269084" cy="642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8022F6F-CD27-A14E-A597-47E462403403}"/>
              </a:ext>
            </a:extLst>
          </p:cNvPr>
          <p:cNvCxnSpPr>
            <a:cxnSpLocks/>
          </p:cNvCxnSpPr>
          <p:nvPr/>
        </p:nvCxnSpPr>
        <p:spPr>
          <a:xfrm flipH="1" flipV="1">
            <a:off x="8799797" y="4119918"/>
            <a:ext cx="92581" cy="59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20312C7-2334-9749-9F3B-75C00B42A2F8}"/>
              </a:ext>
            </a:extLst>
          </p:cNvPr>
          <p:cNvCxnSpPr>
            <a:cxnSpLocks/>
          </p:cNvCxnSpPr>
          <p:nvPr/>
        </p:nvCxnSpPr>
        <p:spPr>
          <a:xfrm flipV="1">
            <a:off x="9799953" y="4110937"/>
            <a:ext cx="29626" cy="57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6EE68C4-BB62-004C-9C22-986AC7B79661}"/>
              </a:ext>
            </a:extLst>
          </p:cNvPr>
          <p:cNvCxnSpPr>
            <a:cxnSpLocks/>
          </p:cNvCxnSpPr>
          <p:nvPr/>
        </p:nvCxnSpPr>
        <p:spPr>
          <a:xfrm flipV="1">
            <a:off x="10713370" y="4142909"/>
            <a:ext cx="203397" cy="541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3089A10-6E3E-BC42-8B36-0FBE1BE3687D}"/>
              </a:ext>
            </a:extLst>
          </p:cNvPr>
          <p:cNvSpPr txBox="1"/>
          <p:nvPr/>
        </p:nvSpPr>
        <p:spPr>
          <a:xfrm>
            <a:off x="6514316" y="2256687"/>
            <a:ext cx="191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Root node: total sum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C38565E-04C4-454F-9296-35BB650A8DBE}"/>
              </a:ext>
            </a:extLst>
          </p:cNvPr>
          <p:cNvCxnSpPr>
            <a:cxnSpLocks/>
          </p:cNvCxnSpPr>
          <p:nvPr/>
        </p:nvCxnSpPr>
        <p:spPr>
          <a:xfrm>
            <a:off x="8340469" y="2748086"/>
            <a:ext cx="694369" cy="261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FA85D32-086A-E248-AF62-B2A597001A67}"/>
              </a:ext>
            </a:extLst>
          </p:cNvPr>
          <p:cNvSpPr txBox="1"/>
          <p:nvPr/>
        </p:nvSpPr>
        <p:spPr>
          <a:xfrm>
            <a:off x="8282109" y="5645787"/>
            <a:ext cx="276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All values encrypted</a:t>
            </a:r>
          </a:p>
        </p:txBody>
      </p:sp>
    </p:spTree>
    <p:extLst>
      <p:ext uri="{BB962C8B-B14F-4D97-AF65-F5344CB8AC3E}">
        <p14:creationId xmlns:p14="http://schemas.microsoft.com/office/powerpoint/2010/main" val="21999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CBA-F15E-6240-9B1E-EC5D1964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393"/>
            <a:ext cx="10515600" cy="1325563"/>
          </a:xfrm>
        </p:spPr>
        <p:txBody>
          <a:bodyPr/>
          <a:lstStyle/>
          <a:p>
            <a:r>
              <a:rPr lang="en-US" dirty="0"/>
              <a:t>Formal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5516-7928-4B4E-B6C9-440A6CE9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446"/>
            <a:ext cx="10515600" cy="5814454"/>
          </a:xfrm>
        </p:spPr>
        <p:txBody>
          <a:bodyPr>
            <a:normAutofit fontScale="85000" lnSpcReduction="20000"/>
          </a:bodyPr>
          <a:lstStyle/>
          <a:p>
            <a:r>
              <a:rPr lang="en-US" sz="4900" dirty="0">
                <a:solidFill>
                  <a:schemeClr val="accent1"/>
                </a:solidFill>
              </a:rPr>
              <a:t>Privacy</a:t>
            </a:r>
            <a:r>
              <a:rPr lang="en-US" sz="5500" dirty="0">
                <a:solidFill>
                  <a:schemeClr val="accent1"/>
                </a:solidFill>
              </a:rPr>
              <a:t>: </a:t>
            </a:r>
            <a:r>
              <a:rPr lang="en-US" sz="2900" dirty="0"/>
              <a:t>No user’s data is learned in the clear by the Aggregator or any other user</a:t>
            </a:r>
          </a:p>
          <a:p>
            <a:endParaRPr lang="en-US" sz="2900" dirty="0">
              <a:solidFill>
                <a:schemeClr val="accent1"/>
              </a:solidFill>
            </a:endParaRPr>
          </a:p>
          <a:p>
            <a:r>
              <a:rPr lang="en-US" sz="4900" dirty="0">
                <a:solidFill>
                  <a:schemeClr val="accent1"/>
                </a:solidFill>
              </a:rPr>
              <a:t>Correctness</a:t>
            </a:r>
            <a:r>
              <a:rPr lang="en-US" sz="5400" dirty="0">
                <a:solidFill>
                  <a:schemeClr val="accent1"/>
                </a:solidFill>
              </a:rPr>
              <a:t>: </a:t>
            </a:r>
            <a:r>
              <a:rPr lang="en-US" sz="2900" dirty="0"/>
              <a:t>Aggregator receives correct responses to their queries (modulo the noise required for differential privacy.)</a:t>
            </a:r>
          </a:p>
          <a:p>
            <a:endParaRPr lang="en-US" sz="2900" dirty="0">
              <a:solidFill>
                <a:schemeClr val="accent1"/>
              </a:solidFill>
            </a:endParaRPr>
          </a:p>
          <a:p>
            <a:r>
              <a:rPr lang="en-US" sz="4900" dirty="0">
                <a:solidFill>
                  <a:schemeClr val="accent1"/>
                </a:solidFill>
              </a:rPr>
              <a:t>Liveness</a:t>
            </a:r>
            <a:r>
              <a:rPr lang="en-US" sz="5400" dirty="0">
                <a:solidFill>
                  <a:schemeClr val="accent1"/>
                </a:solidFill>
              </a:rPr>
              <a:t>: </a:t>
            </a:r>
            <a:r>
              <a:rPr lang="en-US" sz="2900" dirty="0"/>
              <a:t>As long as some privacy budget remains, the Aggregator can continue to query the system and receive responses</a:t>
            </a:r>
          </a:p>
          <a:p>
            <a:endParaRPr lang="en-US" sz="2900" dirty="0">
              <a:solidFill>
                <a:schemeClr val="accent1"/>
              </a:solidFill>
            </a:endParaRPr>
          </a:p>
          <a:p>
            <a:r>
              <a:rPr lang="en-US" sz="4900" dirty="0">
                <a:solidFill>
                  <a:schemeClr val="accent1"/>
                </a:solidFill>
              </a:rPr>
              <a:t>Indemnification: </a:t>
            </a:r>
            <a:r>
              <a:rPr lang="en-US" sz="2900" dirty="0"/>
              <a:t>Devices cannot fabricate any evidence showing that the Aggregator performed maliciously</a:t>
            </a:r>
          </a:p>
          <a:p>
            <a:endParaRPr lang="en-US" sz="2900" dirty="0"/>
          </a:p>
          <a:p>
            <a:r>
              <a:rPr lang="en-US" sz="3500" dirty="0"/>
              <a:t>Proofs in the paper (tech report)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162F-F437-1E46-9039-78E093B5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3E94D-63A1-C144-B8B1-2DDB113633CA}"/>
              </a:ext>
            </a:extLst>
          </p:cNvPr>
          <p:cNvSpPr txBox="1"/>
          <p:nvPr/>
        </p:nvSpPr>
        <p:spPr>
          <a:xfrm>
            <a:off x="7672285" y="3155434"/>
            <a:ext cx="517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  Not satisfied when </a:t>
            </a:r>
            <a:r>
              <a:rPr lang="en-US" dirty="0">
                <a:solidFill>
                  <a:srgbClr val="FF0000"/>
                </a:solidFill>
              </a:rPr>
              <a:t>aggregator is malicious</a:t>
            </a:r>
          </a:p>
        </p:txBody>
      </p:sp>
    </p:spTree>
    <p:extLst>
      <p:ext uri="{BB962C8B-B14F-4D97-AF65-F5344CB8AC3E}">
        <p14:creationId xmlns:p14="http://schemas.microsoft.com/office/powerpoint/2010/main" val="239121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6AF0-A79E-D547-A4A0-0E09993A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014F-ACCE-2448-BF92-8825609F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Collecting User Data</a:t>
            </a:r>
          </a:p>
          <a:p>
            <a:pPr lvl="1"/>
            <a:r>
              <a:rPr lang="en-US" dirty="0"/>
              <a:t>... with Differential Privacy</a:t>
            </a:r>
          </a:p>
          <a:p>
            <a:pPr lvl="1"/>
            <a:r>
              <a:rPr lang="en-US" dirty="0"/>
              <a:t>Two Key Ideas</a:t>
            </a:r>
          </a:p>
          <a:p>
            <a:pPr lvl="1"/>
            <a:r>
              <a:rPr lang="en-US" dirty="0"/>
              <a:t>Honeycrisp Design</a:t>
            </a:r>
          </a:p>
          <a:p>
            <a:r>
              <a:rPr lang="en-US" dirty="0"/>
              <a:t>Technical details</a:t>
            </a:r>
          </a:p>
          <a:p>
            <a:pPr lvl="1"/>
            <a:r>
              <a:rPr lang="en-US" dirty="0"/>
              <a:t>Threat Model and Goals</a:t>
            </a:r>
          </a:p>
          <a:p>
            <a:pPr lvl="1"/>
            <a:r>
              <a:rPr lang="en-US" dirty="0"/>
              <a:t>Distributing the Key Pair</a:t>
            </a:r>
          </a:p>
          <a:p>
            <a:pPr lvl="1"/>
            <a:r>
              <a:rPr lang="en-US" dirty="0"/>
              <a:t>Proving Ciphertext Inclusion</a:t>
            </a:r>
          </a:p>
          <a:p>
            <a:pPr lvl="1"/>
            <a:r>
              <a:rPr lang="en-US" dirty="0"/>
              <a:t>Formal Guarantees</a:t>
            </a:r>
          </a:p>
          <a:p>
            <a:r>
              <a:rPr lang="en-US" b="1" dirty="0"/>
              <a:t>Evaluation</a:t>
            </a:r>
          </a:p>
          <a:p>
            <a:pPr lvl="1"/>
            <a:r>
              <a:rPr lang="en-US" dirty="0"/>
              <a:t>Privacy Budget</a:t>
            </a:r>
          </a:p>
          <a:p>
            <a:pPr lvl="1"/>
            <a:r>
              <a:rPr lang="en-US" dirty="0"/>
              <a:t>Can Honeycrisp scale?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6591F-5522-4C40-A6B8-A3217B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3814-8ACA-324B-9F90-E94BAAD8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DAC4-1D48-0244-86A2-14A7A4D3B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Can Honeycrisp support periodic queries while giving reasonable privacy guarantees?</a:t>
            </a:r>
          </a:p>
          <a:p>
            <a:pPr lvl="1"/>
            <a:r>
              <a:rPr lang="en-US" dirty="0"/>
              <a:t>Privacy budget utility;</a:t>
            </a:r>
          </a:p>
          <a:p>
            <a:pPr lvl="1"/>
            <a:r>
              <a:rPr lang="en-US" dirty="0"/>
              <a:t>Probability of privacy failure for various committee sizes; </a:t>
            </a:r>
          </a:p>
          <a:p>
            <a:pPr lvl="1"/>
            <a:r>
              <a:rPr lang="en-US" dirty="0"/>
              <a:t>Minimum committee size needed for liveness. </a:t>
            </a:r>
          </a:p>
          <a:p>
            <a:pPr lvl="1"/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expensive is Honeycrisp in terms of computation, bandwidth, and storage?</a:t>
            </a:r>
          </a:p>
          <a:p>
            <a:pPr lvl="1"/>
            <a:r>
              <a:rPr lang="en-US" dirty="0"/>
              <a:t>Bandwidth and computation for each participant in each round</a:t>
            </a:r>
          </a:p>
          <a:p>
            <a:pPr lvl="1"/>
            <a:r>
              <a:rPr lang="en-US" dirty="0"/>
              <a:t>Bandwidth and time of two MPC steps for committee members using SCALE-MAMBA</a:t>
            </a:r>
          </a:p>
          <a:p>
            <a:pPr lvl="1"/>
            <a:r>
              <a:rPr lang="en-US" dirty="0"/>
              <a:t>Bandwidth, computation and storage required of aggregator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well does Honeycrisp scale? </a:t>
            </a:r>
          </a:p>
          <a:p>
            <a:pPr lvl="1"/>
            <a:r>
              <a:rPr lang="en-US" dirty="0"/>
              <a:t>Different user base sizes from 130 million to 13 billion</a:t>
            </a:r>
          </a:p>
          <a:p>
            <a:pPr lvl="1"/>
            <a:r>
              <a:rPr lang="en-US" dirty="0"/>
              <a:t>Different committee sizes from 10 to 40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CC34-E6F6-F34F-8A1D-053AB200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3814-8ACA-324B-9F90-E94BAAD8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DAC4-1D48-0244-86A2-14A7A4D3B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Can Honeycrisp support periodic queries while giving reasonable privacy guarantees?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Privacy budget utility;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Probability of privacy failure for various committee sizes; 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Minimum committee size needed for liveness. </a:t>
            </a:r>
          </a:p>
          <a:p>
            <a:pPr lvl="1"/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expensive is Honeycrisp in terms of computation, bandwidth, and storage?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Bandwidth and computation for each participant in each round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Bandwidth and time of two MPC steps for committee members using SCALE-MAMBA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Bandwidth, computation and storage required of aggregator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well does Honeycrisp scale?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Different user base sizes from 130 million to 13 billion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Different committee sizes from 10 to 40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CC34-E6F6-F34F-8A1D-053AB200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47DC-76BF-E646-B22A-C65CC8A4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Privacy Budget Utility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BFF3B2-415A-CB40-A75B-C20622FC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EC9D0-1476-6648-98EB-3AEE9D6AD812}"/>
              </a:ext>
            </a:extLst>
          </p:cNvPr>
          <p:cNvSpPr txBox="1"/>
          <p:nvPr/>
        </p:nvSpPr>
        <p:spPr>
          <a:xfrm>
            <a:off x="433678" y="2217295"/>
            <a:ext cx="363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Experiment: word frequency data from Twitter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9B29FE-B928-9246-9B70-8E1E206D3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28"/>
          <a:stretch/>
        </p:blipFill>
        <p:spPr>
          <a:xfrm>
            <a:off x="4317999" y="1744840"/>
            <a:ext cx="7264799" cy="42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47DC-76BF-E646-B22A-C65CC8A4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Privacy Budget Utility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BFF3B2-415A-CB40-A75B-C20622FC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EC9D0-1476-6648-98EB-3AEE9D6AD812}"/>
              </a:ext>
            </a:extLst>
          </p:cNvPr>
          <p:cNvSpPr txBox="1"/>
          <p:nvPr/>
        </p:nvSpPr>
        <p:spPr>
          <a:xfrm>
            <a:off x="433678" y="2217295"/>
            <a:ext cx="363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Experiment: word frequency data from Twitter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E7C1C9-0EA0-3E40-87FB-ED56FCE6F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15"/>
          <a:stretch/>
        </p:blipFill>
        <p:spPr>
          <a:xfrm>
            <a:off x="4381500" y="1761466"/>
            <a:ext cx="7214000" cy="422327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39AF-141B-8246-841F-33D81D2FB639}"/>
              </a:ext>
            </a:extLst>
          </p:cNvPr>
          <p:cNvCxnSpPr/>
          <p:nvPr/>
        </p:nvCxnSpPr>
        <p:spPr>
          <a:xfrm flipH="1">
            <a:off x="7315200" y="3627787"/>
            <a:ext cx="787078" cy="532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779DEC-15D9-1149-97AA-73598AC1EBB0}"/>
              </a:ext>
            </a:extLst>
          </p:cNvPr>
          <p:cNvSpPr txBox="1"/>
          <p:nvPr/>
        </p:nvSpPr>
        <p:spPr>
          <a:xfrm>
            <a:off x="8102278" y="3312711"/>
            <a:ext cx="153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Commonly Recommended</a:t>
            </a:r>
          </a:p>
        </p:txBody>
      </p:sp>
    </p:spTree>
    <p:extLst>
      <p:ext uri="{BB962C8B-B14F-4D97-AF65-F5344CB8AC3E}">
        <p14:creationId xmlns:p14="http://schemas.microsoft.com/office/powerpoint/2010/main" val="268841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47DC-76BF-E646-B22A-C65CC8A4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Privacy Budget Utility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BFF3B2-415A-CB40-A75B-C20622FC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EC9D0-1476-6648-98EB-3AEE9D6AD812}"/>
              </a:ext>
            </a:extLst>
          </p:cNvPr>
          <p:cNvSpPr txBox="1"/>
          <p:nvPr/>
        </p:nvSpPr>
        <p:spPr>
          <a:xfrm>
            <a:off x="433678" y="2217295"/>
            <a:ext cx="3639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Experiment: word frequency data from Twitter</a:t>
            </a:r>
          </a:p>
          <a:p>
            <a:endParaRPr lang="en-US" sz="2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108079-F5D2-1A43-A057-196C1B5DF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3404" y="1730156"/>
            <a:ext cx="7417050" cy="42329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5CE57D-3E8C-584C-97AF-00CF98CF7CF6}"/>
              </a:ext>
            </a:extLst>
          </p:cNvPr>
          <p:cNvSpPr/>
          <p:nvPr/>
        </p:nvSpPr>
        <p:spPr>
          <a:xfrm>
            <a:off x="8221875" y="4087025"/>
            <a:ext cx="238539" cy="2308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E01F0-9E34-9944-963E-F8B322BE132A}"/>
              </a:ext>
            </a:extLst>
          </p:cNvPr>
          <p:cNvSpPr txBox="1"/>
          <p:nvPr/>
        </p:nvSpPr>
        <p:spPr>
          <a:xfrm>
            <a:off x="7330696" y="324959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 days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3F52CB-BF9C-774D-A776-77CBF6E755FF}"/>
              </a:ext>
            </a:extLst>
          </p:cNvPr>
          <p:cNvCxnSpPr>
            <a:cxnSpLocks/>
          </p:cNvCxnSpPr>
          <p:nvPr/>
        </p:nvCxnSpPr>
        <p:spPr>
          <a:xfrm>
            <a:off x="7722360" y="3538575"/>
            <a:ext cx="496938" cy="572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37AB14-8635-2C4F-92D5-6FAB13F38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82571" y="1737935"/>
            <a:ext cx="7417050" cy="423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447DC-76BF-E646-B22A-C65CC8A4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Privacy Budget Utility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BFF3B2-415A-CB40-A75B-C20622FC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EC9D0-1476-6648-98EB-3AEE9D6AD812}"/>
              </a:ext>
            </a:extLst>
          </p:cNvPr>
          <p:cNvSpPr txBox="1"/>
          <p:nvPr/>
        </p:nvSpPr>
        <p:spPr>
          <a:xfrm>
            <a:off x="433678" y="2217295"/>
            <a:ext cx="3639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Experiment: word frequency data from Twitter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91 days vs. 10 years!</a:t>
            </a:r>
          </a:p>
          <a:p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CE57D-3E8C-584C-97AF-00CF98CF7CF6}"/>
              </a:ext>
            </a:extLst>
          </p:cNvPr>
          <p:cNvSpPr/>
          <p:nvPr/>
        </p:nvSpPr>
        <p:spPr>
          <a:xfrm>
            <a:off x="5666232" y="4526385"/>
            <a:ext cx="238539" cy="2308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818E14-B82D-7E48-B635-276F54476009}"/>
              </a:ext>
            </a:extLst>
          </p:cNvPr>
          <p:cNvCxnSpPr>
            <a:cxnSpLocks/>
          </p:cNvCxnSpPr>
          <p:nvPr/>
        </p:nvCxnSpPr>
        <p:spPr>
          <a:xfrm>
            <a:off x="5537200" y="4048925"/>
            <a:ext cx="252865" cy="473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51E9A16-9717-8C40-AD6E-506B894E4A13}"/>
              </a:ext>
            </a:extLst>
          </p:cNvPr>
          <p:cNvSpPr/>
          <p:nvPr/>
        </p:nvSpPr>
        <p:spPr>
          <a:xfrm>
            <a:off x="10328699" y="4134877"/>
            <a:ext cx="238539" cy="2308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F5530C-7946-1844-B224-0330408BBC1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9866694" y="3595724"/>
            <a:ext cx="496938" cy="572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FE10B69-C013-A14D-A8D8-B78BF73684A8}"/>
              </a:ext>
            </a:extLst>
          </p:cNvPr>
          <p:cNvSpPr/>
          <p:nvPr/>
        </p:nvSpPr>
        <p:spPr>
          <a:xfrm>
            <a:off x="8221875" y="4087025"/>
            <a:ext cx="238539" cy="2308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51DF26-6CCD-1C48-A7E5-D3685A654664}"/>
              </a:ext>
            </a:extLst>
          </p:cNvPr>
          <p:cNvSpPr txBox="1"/>
          <p:nvPr/>
        </p:nvSpPr>
        <p:spPr>
          <a:xfrm>
            <a:off x="7330696" y="324959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 days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F6A1B5-10FF-E44A-83C5-C0FAE52F14D1}"/>
              </a:ext>
            </a:extLst>
          </p:cNvPr>
          <p:cNvCxnSpPr>
            <a:cxnSpLocks/>
          </p:cNvCxnSpPr>
          <p:nvPr/>
        </p:nvCxnSpPr>
        <p:spPr>
          <a:xfrm>
            <a:off x="7716328" y="3547872"/>
            <a:ext cx="496938" cy="572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C01018-883D-7B4A-8625-4EB496FA1527}"/>
              </a:ext>
            </a:extLst>
          </p:cNvPr>
          <p:cNvSpPr txBox="1"/>
          <p:nvPr/>
        </p:nvSpPr>
        <p:spPr>
          <a:xfrm>
            <a:off x="9386377" y="3249596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years</a:t>
            </a:r>
          </a:p>
        </p:txBody>
      </p:sp>
    </p:spTree>
    <p:extLst>
      <p:ext uri="{BB962C8B-B14F-4D97-AF65-F5344CB8AC3E}">
        <p14:creationId xmlns:p14="http://schemas.microsoft.com/office/powerpoint/2010/main" val="34898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A6A6-0B23-E342-B93A-FAA689DA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Honeycrisp scale?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272CD-9CF1-3A49-AB19-8B23AAA4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5768953" cy="4898784"/>
          </a:xfrm>
        </p:spPr>
        <p:txBody>
          <a:bodyPr>
            <a:normAutofit/>
          </a:bodyPr>
          <a:lstStyle/>
          <a:p>
            <a:r>
              <a:rPr lang="en-US" dirty="0"/>
              <a:t>Can it handle 1.3 billion devices?</a:t>
            </a:r>
          </a:p>
          <a:p>
            <a:r>
              <a:rPr lang="en-US" dirty="0"/>
              <a:t>Experiment: summation tree verification with ciphertexts, estimation of range proofs </a:t>
            </a:r>
          </a:p>
          <a:p>
            <a:r>
              <a:rPr lang="en-US" dirty="0"/>
              <a:t>What we found:</a:t>
            </a:r>
          </a:p>
          <a:p>
            <a:pPr lvl="1"/>
            <a:r>
              <a:rPr lang="en-US" dirty="0"/>
              <a:t>Scales to billions</a:t>
            </a:r>
          </a:p>
          <a:p>
            <a:pPr lvl="1"/>
            <a:r>
              <a:rPr lang="en-US" dirty="0"/>
              <a:t>Cheap (and near-constant) for users</a:t>
            </a:r>
          </a:p>
          <a:p>
            <a:pPr lvl="1"/>
            <a:r>
              <a:rPr lang="en-US" dirty="0"/>
              <a:t>Committee members must do more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Most of the heavy lifting is done by the aggregator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AE8D4-42D0-0D4E-BAEB-C3205C6E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6E038-9B2A-0E41-96CB-EEE151AFF1A0}"/>
              </a:ext>
            </a:extLst>
          </p:cNvPr>
          <p:cNvGrpSpPr/>
          <p:nvPr/>
        </p:nvGrpSpPr>
        <p:grpSpPr>
          <a:xfrm>
            <a:off x="6794671" y="3798185"/>
            <a:ext cx="4219883" cy="2841555"/>
            <a:chOff x="6311623" y="1677436"/>
            <a:chExt cx="4595705" cy="30946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F03FA3-9E1D-FD40-9D36-049E7AAC9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378"/>
            <a:stretch/>
          </p:blipFill>
          <p:spPr>
            <a:xfrm>
              <a:off x="6311623" y="1677436"/>
              <a:ext cx="4223854" cy="28415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A05D0C-3AFC-4B4F-BB6E-13E966A56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092" b="10060"/>
            <a:stretch/>
          </p:blipFill>
          <p:spPr>
            <a:xfrm>
              <a:off x="6573079" y="4533278"/>
              <a:ext cx="4334249" cy="23878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142601-8A95-E643-AF76-E3BBD28B1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49" y="470344"/>
            <a:ext cx="3857874" cy="310370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C8FFB2-8F9C-8943-8FE8-3BCC0DC95B2B}"/>
              </a:ext>
            </a:extLst>
          </p:cNvPr>
          <p:cNvCxnSpPr>
            <a:cxnSpLocks/>
          </p:cNvCxnSpPr>
          <p:nvPr/>
        </p:nvCxnSpPr>
        <p:spPr>
          <a:xfrm flipV="1">
            <a:off x="8422783" y="2936286"/>
            <a:ext cx="657209" cy="3827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1EB7B0-27C9-4746-9BB2-76A582FB34F6}"/>
              </a:ext>
            </a:extLst>
          </p:cNvPr>
          <p:cNvSpPr txBox="1"/>
          <p:nvPr/>
        </p:nvSpPr>
        <p:spPr>
          <a:xfrm>
            <a:off x="7141801" y="3318997"/>
            <a:ext cx="15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Estimated # of Apple 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5034E5-81C6-C246-A0E3-19F29C1C3938}"/>
              </a:ext>
            </a:extLst>
          </p:cNvPr>
          <p:cNvSpPr txBox="1"/>
          <p:nvPr/>
        </p:nvSpPr>
        <p:spPr>
          <a:xfrm rot="16200000">
            <a:off x="5889020" y="1506022"/>
            <a:ext cx="158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Per-participant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D9952-1ED1-8B40-962C-23D1C89628F3}"/>
              </a:ext>
            </a:extLst>
          </p:cNvPr>
          <p:cNvSpPr/>
          <p:nvPr/>
        </p:nvSpPr>
        <p:spPr>
          <a:xfrm>
            <a:off x="7251033" y="1303196"/>
            <a:ext cx="402648" cy="284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9118-5EC5-F243-B229-B0349D86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Collecting User Data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2A285D6-020F-7B47-B65D-681DA0BAF530}"/>
              </a:ext>
            </a:extLst>
          </p:cNvPr>
          <p:cNvSpPr txBox="1"/>
          <p:nvPr/>
        </p:nvSpPr>
        <p:spPr>
          <a:xfrm>
            <a:off x="838200" y="1494366"/>
            <a:ext cx="55471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Modern phones have predictive typing</a:t>
            </a:r>
            <a:r>
              <a:rPr lang="en-US" sz="2600" b="1" dirty="0"/>
              <a:t> </a:t>
            </a:r>
            <a:r>
              <a:rPr lang="en-US" sz="2600" dirty="0"/>
              <a:t>features to suggest words based on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Using models trained on </a:t>
            </a:r>
            <a:r>
              <a:rPr lang="en-US" sz="2600" b="1" dirty="0"/>
              <a:t>user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Raises privacy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124" name="Slide Number Placeholder 123">
            <a:extLst>
              <a:ext uri="{FF2B5EF4-FFF2-40B4-BE49-F238E27FC236}">
                <a16:creationId xmlns:a16="http://schemas.microsoft.com/office/drawing/2014/main" id="{F2E6AB7D-9531-1C47-835E-1F9E0636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8546" y="6339400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8E80CC6C-5637-244D-8344-149E9933A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73504"/>
              </p:ext>
            </p:extLst>
          </p:nvPr>
        </p:nvGraphicFramePr>
        <p:xfrm>
          <a:off x="6415289" y="4472825"/>
          <a:ext cx="154893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56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7127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0.9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C8FDC7D-B571-D541-AB16-BF683B9F0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26726"/>
              </p:ext>
            </p:extLst>
          </p:nvPr>
        </p:nvGraphicFramePr>
        <p:xfrm>
          <a:off x="8718459" y="4472825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1B8139E-B4BC-9247-B048-CAFF728DF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51863"/>
              </p:ext>
            </p:extLst>
          </p:nvPr>
        </p:nvGraphicFramePr>
        <p:xfrm>
          <a:off x="6439803" y="5571328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D298A1B-7A4C-4F40-AA48-0D53BBAB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38931"/>
              </p:ext>
            </p:extLst>
          </p:nvPr>
        </p:nvGraphicFramePr>
        <p:xfrm>
          <a:off x="8718459" y="5571328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0387DA5-918B-BF45-8ECD-46144EE44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24600"/>
              </p:ext>
            </p:extLst>
          </p:nvPr>
        </p:nvGraphicFramePr>
        <p:xfrm>
          <a:off x="8632900" y="1654628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C4D4DBE-7614-B04F-8FBC-4326E5E672BD}"/>
              </a:ext>
            </a:extLst>
          </p:cNvPr>
          <p:cNvSpPr/>
          <p:nvPr/>
        </p:nvSpPr>
        <p:spPr>
          <a:xfrm>
            <a:off x="7964219" y="788357"/>
            <a:ext cx="2051977" cy="35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796076A-2471-474E-BC89-EE7DE19D2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29" y="3878127"/>
            <a:ext cx="4917836" cy="4719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9476437-9C89-FA4D-93A7-938D3CCB42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258" y="4554715"/>
            <a:ext cx="4939119" cy="4740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D2B905-59BC-1949-85FE-EB5DAAFE036D}"/>
              </a:ext>
            </a:extLst>
          </p:cNvPr>
          <p:cNvGrpSpPr/>
          <p:nvPr/>
        </p:nvGrpSpPr>
        <p:grpSpPr>
          <a:xfrm>
            <a:off x="6631297" y="1483592"/>
            <a:ext cx="3044133" cy="2788451"/>
            <a:chOff x="6631297" y="1483592"/>
            <a:chExt cx="3044133" cy="2788451"/>
          </a:xfrm>
        </p:grpSpPr>
        <p:pic>
          <p:nvPicPr>
            <p:cNvPr id="7" name="Picture 19" descr="greenguy">
              <a:extLst>
                <a:ext uri="{FF2B5EF4-FFF2-40B4-BE49-F238E27FC236}">
                  <a16:creationId xmlns:a16="http://schemas.microsoft.com/office/drawing/2014/main" id="{8BED79F2-7C28-684D-B6F7-330897719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73" y="3858192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FECFE6-30F9-5E40-A5E1-FC598C0E57D7}"/>
                </a:ext>
              </a:extLst>
            </p:cNvPr>
            <p:cNvSpPr/>
            <p:nvPr/>
          </p:nvSpPr>
          <p:spPr>
            <a:xfrm>
              <a:off x="7408747" y="2388593"/>
              <a:ext cx="372093" cy="1408195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F0A91AC-BE3B-A34D-A9BA-EA41E35E06F1}"/>
                </a:ext>
              </a:extLst>
            </p:cNvPr>
            <p:cNvSpPr/>
            <p:nvPr/>
          </p:nvSpPr>
          <p:spPr>
            <a:xfrm>
              <a:off x="7765213" y="2392450"/>
              <a:ext cx="130634" cy="148567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A94994-0602-0643-9BF3-C91A78FDA771}"/>
                </a:ext>
              </a:extLst>
            </p:cNvPr>
            <p:cNvSpPr/>
            <p:nvPr/>
          </p:nvSpPr>
          <p:spPr>
            <a:xfrm flipH="1">
              <a:off x="8006424" y="2392126"/>
              <a:ext cx="305858" cy="1225523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55ABC78-3B5A-194D-930E-4B5573CC7250}"/>
                </a:ext>
              </a:extLst>
            </p:cNvPr>
            <p:cNvSpPr/>
            <p:nvPr/>
          </p:nvSpPr>
          <p:spPr>
            <a:xfrm flipH="1">
              <a:off x="8116867" y="2389295"/>
              <a:ext cx="889684" cy="146889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3AED93-CAD5-704B-AB68-58AFC3D45891}"/>
                </a:ext>
              </a:extLst>
            </p:cNvPr>
            <p:cNvSpPr txBox="1"/>
            <p:nvPr/>
          </p:nvSpPr>
          <p:spPr>
            <a:xfrm>
              <a:off x="7551325" y="1483592"/>
              <a:ext cx="1103334" cy="34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Aggregator</a:t>
              </a:r>
            </a:p>
          </p:txBody>
        </p:sp>
        <p:pic>
          <p:nvPicPr>
            <p:cNvPr id="23" name="Picture 19" descr="greenguy">
              <a:extLst>
                <a:ext uri="{FF2B5EF4-FFF2-40B4-BE49-F238E27FC236}">
                  <a16:creationId xmlns:a16="http://schemas.microsoft.com/office/drawing/2014/main" id="{0460E98F-3F40-5E48-A363-4535AA3F7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97" y="3570143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9" descr="greenguy">
              <a:extLst>
                <a:ext uri="{FF2B5EF4-FFF2-40B4-BE49-F238E27FC236}">
                  <a16:creationId xmlns:a16="http://schemas.microsoft.com/office/drawing/2014/main" id="{03C672C1-8139-7E4A-A65C-EB84E3B0C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994" y="3645345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9" descr="greenguy">
              <a:extLst>
                <a:ext uri="{FF2B5EF4-FFF2-40B4-BE49-F238E27FC236}">
                  <a16:creationId xmlns:a16="http://schemas.microsoft.com/office/drawing/2014/main" id="{E84B5BE3-1AF0-3145-BD6B-9377B1B0B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037" y="3728099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5EA736D-2EC0-884C-A2E5-398DDECD2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68" y="1751038"/>
              <a:ext cx="692869" cy="62531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071B586-C0D3-9646-8499-FA97AF431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210" y="3634673"/>
              <a:ext cx="191220" cy="39546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8FADB-C915-B34A-B06C-D439C55A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448" y="3757205"/>
              <a:ext cx="191220" cy="39546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B29F97F-C1BA-BB4A-ADCE-DFE01D427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4047" y="3876574"/>
              <a:ext cx="191220" cy="3954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AC31EC3-EDCB-9A44-9974-6E06B5207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87" y="3599053"/>
              <a:ext cx="191220" cy="395469"/>
            </a:xfrm>
            <a:prstGeom prst="rect">
              <a:avLst/>
            </a:prstGeom>
          </p:spPr>
        </p:pic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2C841B16-E0E4-9B4C-9E2E-686F4287B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55348"/>
              </p:ext>
            </p:extLst>
          </p:nvPr>
        </p:nvGraphicFramePr>
        <p:xfrm>
          <a:off x="4033964" y="3184322"/>
          <a:ext cx="4337846" cy="1847281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1974439">
                  <a:extLst>
                    <a:ext uri="{9D8B030D-6E8A-4147-A177-3AD203B41FA5}">
                      <a16:colId xmlns:a16="http://schemas.microsoft.com/office/drawing/2014/main" val="663569818"/>
                    </a:ext>
                  </a:extLst>
                </a:gridCol>
                <a:gridCol w="2363407">
                  <a:extLst>
                    <a:ext uri="{9D8B030D-6E8A-4147-A177-3AD203B41FA5}">
                      <a16:colId xmlns:a16="http://schemas.microsoft.com/office/drawing/2014/main" val="1576496906"/>
                    </a:ext>
                  </a:extLst>
                </a:gridCol>
              </a:tblGrid>
              <a:tr h="827003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Privacy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Accuracy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97287"/>
                  </a:ext>
                </a:extLst>
              </a:tr>
              <a:tr h="998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😰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900" dirty="0"/>
                        <a:t>🤩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7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2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FEB3-72F0-BB46-B617-988CE5B6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34A9-3993-A64C-BB36-DA3D8AB5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2083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Distributed analytics is hard!</a:t>
            </a:r>
          </a:p>
          <a:p>
            <a:pPr lvl="1"/>
            <a:r>
              <a:rPr lang="en-US" dirty="0"/>
              <a:t>Difficult tradeoff between privacy and accuracy</a:t>
            </a:r>
          </a:p>
          <a:p>
            <a:pPr lvl="1"/>
            <a:r>
              <a:rPr lang="en-US" dirty="0"/>
              <a:t>Current deployments heavily favor accuracy</a:t>
            </a:r>
          </a:p>
          <a:p>
            <a:pPr lvl="2"/>
            <a:endParaRPr lang="en-US" dirty="0"/>
          </a:p>
          <a:p>
            <a:r>
              <a:rPr lang="en-US" dirty="0"/>
              <a:t>Our contribution: Honeycrisp</a:t>
            </a:r>
          </a:p>
          <a:p>
            <a:pPr lvl="1"/>
            <a:r>
              <a:rPr lang="en-US" dirty="0"/>
              <a:t>Uses the sparse vector technique </a:t>
            </a:r>
          </a:p>
          <a:p>
            <a:pPr lvl="1"/>
            <a:r>
              <a:rPr lang="en-US" dirty="0"/>
              <a:t>Homomorphic encryption + secret sharing</a:t>
            </a:r>
          </a:p>
          <a:p>
            <a:pPr lvl="2"/>
            <a:endParaRPr lang="en-US" dirty="0"/>
          </a:p>
          <a:p>
            <a:r>
              <a:rPr lang="en-US" dirty="0"/>
              <a:t>Result: Strong privacy </a:t>
            </a:r>
            <a:r>
              <a:rPr lang="en-US" u="sng" dirty="0"/>
              <a:t>and</a:t>
            </a:r>
            <a:r>
              <a:rPr lang="en-US" dirty="0"/>
              <a:t> good accuracy!</a:t>
            </a:r>
          </a:p>
          <a:p>
            <a:pPr lvl="1"/>
            <a:r>
              <a:rPr lang="en-US" dirty="0"/>
              <a:t>Daily queries for up to 10 years, with </a:t>
            </a:r>
            <a:r>
              <a:rPr lang="en-US" dirty="0">
                <a:latin typeface="Symbol" pitchFamily="2" charset="2"/>
              </a:rPr>
              <a:t>e</a:t>
            </a:r>
            <a:r>
              <a:rPr lang="en-US" dirty="0"/>
              <a:t>=1</a:t>
            </a:r>
          </a:p>
          <a:p>
            <a:pPr lvl="1"/>
            <a:r>
              <a:rPr lang="en-US" dirty="0"/>
              <a:t>Scales to billions of devices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4B27-E92D-1740-AA4B-DDDF7F7C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2117D-ECCB-6849-88C7-BFEA02957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74" y="1595180"/>
            <a:ext cx="2803636" cy="39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AEBE-2CF2-3349-A41B-DF2B2396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User Data (Privately)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D9CD492-94F3-1444-BD34-5635F81E889B}"/>
              </a:ext>
            </a:extLst>
          </p:cNvPr>
          <p:cNvSpPr/>
          <p:nvPr/>
        </p:nvSpPr>
        <p:spPr>
          <a:xfrm>
            <a:off x="8155976" y="2245989"/>
            <a:ext cx="372093" cy="1408195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EDABF12-0D88-1A44-BBFF-1C77C74F0043}"/>
              </a:ext>
            </a:extLst>
          </p:cNvPr>
          <p:cNvSpPr/>
          <p:nvPr/>
        </p:nvSpPr>
        <p:spPr>
          <a:xfrm>
            <a:off x="8512442" y="2249846"/>
            <a:ext cx="130634" cy="1485677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CF7F4252-7EDF-D640-99C2-6DFB1A516320}"/>
              </a:ext>
            </a:extLst>
          </p:cNvPr>
          <p:cNvSpPr/>
          <p:nvPr/>
        </p:nvSpPr>
        <p:spPr>
          <a:xfrm flipH="1">
            <a:off x="8753653" y="2249522"/>
            <a:ext cx="305858" cy="1225523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22E23CE-EB5F-4047-BC4A-B4EBFF4FAD6C}"/>
              </a:ext>
            </a:extLst>
          </p:cNvPr>
          <p:cNvSpPr/>
          <p:nvPr/>
        </p:nvSpPr>
        <p:spPr>
          <a:xfrm flipH="1">
            <a:off x="8864096" y="2246691"/>
            <a:ext cx="889684" cy="1468897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3593EF-FBAE-D445-87EF-7C0853E6682F}"/>
              </a:ext>
            </a:extLst>
          </p:cNvPr>
          <p:cNvSpPr txBox="1"/>
          <p:nvPr/>
        </p:nvSpPr>
        <p:spPr>
          <a:xfrm>
            <a:off x="8298554" y="1340988"/>
            <a:ext cx="1103334" cy="349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Aggregator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4318A4-2C4C-5B42-9CCA-0F396B2FC5FF}"/>
              </a:ext>
            </a:extLst>
          </p:cNvPr>
          <p:cNvSpPr txBox="1"/>
          <p:nvPr/>
        </p:nvSpPr>
        <p:spPr>
          <a:xfrm>
            <a:off x="838199" y="1701610"/>
            <a:ext cx="647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differential privacy, users add random noise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87442-A386-CE4B-9DDE-95E0B87C3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397" y="1608434"/>
            <a:ext cx="692869" cy="625315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5C21EA-0A17-F54C-8985-F47B0C2CA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61357"/>
              </p:ext>
            </p:extLst>
          </p:nvPr>
        </p:nvGraphicFramePr>
        <p:xfrm>
          <a:off x="7015818" y="4319764"/>
          <a:ext cx="154893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56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7127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0.9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848556A-3D23-9B4A-B719-0A720EA80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86237"/>
              </p:ext>
            </p:extLst>
          </p:nvPr>
        </p:nvGraphicFramePr>
        <p:xfrm>
          <a:off x="9318988" y="431976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108998D-A6F1-3549-8E1C-B8F9645D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4047"/>
              </p:ext>
            </p:extLst>
          </p:nvPr>
        </p:nvGraphicFramePr>
        <p:xfrm>
          <a:off x="7040332" y="541826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075FA4E7-CC2A-244B-BAC7-722F4A2A7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41153"/>
              </p:ext>
            </p:extLst>
          </p:nvPr>
        </p:nvGraphicFramePr>
        <p:xfrm>
          <a:off x="9318988" y="541826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5702780-3A39-664A-AA9D-E8743FD38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84205"/>
              </p:ext>
            </p:extLst>
          </p:nvPr>
        </p:nvGraphicFramePr>
        <p:xfrm>
          <a:off x="9418737" y="1584303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8A749-DBF1-464A-A5EC-C56622E6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4</a:t>
            </a:fld>
            <a:endParaRPr lang="en-US"/>
          </a:p>
        </p:txBody>
      </p:sp>
      <p:pic>
        <p:nvPicPr>
          <p:cNvPr id="28" name="Picture 19" descr="greenguy">
            <a:extLst>
              <a:ext uri="{FF2B5EF4-FFF2-40B4-BE49-F238E27FC236}">
                <a16:creationId xmlns:a16="http://schemas.microsoft.com/office/drawing/2014/main" id="{E414F969-5C7D-6846-B0D5-56CFE31B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3229" y="3755971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greenguy">
            <a:extLst>
              <a:ext uri="{FF2B5EF4-FFF2-40B4-BE49-F238E27FC236}">
                <a16:creationId xmlns:a16="http://schemas.microsoft.com/office/drawing/2014/main" id="{1D9F83EE-8E19-F740-B90B-6A57D983C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755" y="3441408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 descr="greenguy">
            <a:extLst>
              <a:ext uri="{FF2B5EF4-FFF2-40B4-BE49-F238E27FC236}">
                <a16:creationId xmlns:a16="http://schemas.microsoft.com/office/drawing/2014/main" id="{A8BE16F4-3835-874A-8F57-EE6ECF934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6750" y="3581224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 descr="greenguy">
            <a:extLst>
              <a:ext uri="{FF2B5EF4-FFF2-40B4-BE49-F238E27FC236}">
                <a16:creationId xmlns:a16="http://schemas.microsoft.com/office/drawing/2014/main" id="{6CF63106-0337-9C41-ACBB-00FF018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93" y="3613178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E57343-9ED9-504F-AF30-4116E5279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966" y="3570552"/>
            <a:ext cx="191220" cy="3954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757DED-E2C4-A542-9D64-80067CB95E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704" y="3642284"/>
            <a:ext cx="191220" cy="3954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F176AD-1B03-1540-82B1-C6044A79AB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2403" y="3774353"/>
            <a:ext cx="191220" cy="3954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A43563A-BE68-0C46-9B89-94E92C3568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645" y="3470318"/>
            <a:ext cx="191220" cy="3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6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AEBE-2CF2-3349-A41B-DF2B2396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User Data (Privately)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4318A4-2C4C-5B42-9CCA-0F396B2FC5FF}"/>
              </a:ext>
            </a:extLst>
          </p:cNvPr>
          <p:cNvSpPr txBox="1"/>
          <p:nvPr/>
        </p:nvSpPr>
        <p:spPr>
          <a:xfrm>
            <a:off x="838199" y="1701610"/>
            <a:ext cx="6400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differential privacy, users add random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Introduces privacy/utility trade-off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Recommended to have a ‘privacy budget’ of 𝞮 = 1</a:t>
            </a:r>
            <a:r>
              <a:rPr lang="en-US" sz="2000" b="1" dirty="0"/>
              <a:t> </a:t>
            </a:r>
            <a:r>
              <a:rPr lang="en-US" sz="2000" dirty="0"/>
              <a:t>for</a:t>
            </a:r>
            <a:r>
              <a:rPr lang="en-US" sz="2000" b="1" dirty="0"/>
              <a:t> </a:t>
            </a:r>
            <a:r>
              <a:rPr lang="en-US" sz="2000" b="1" i="1" dirty="0"/>
              <a:t>entirety</a:t>
            </a:r>
            <a:r>
              <a:rPr lang="en-US" sz="2000" i="1" dirty="0"/>
              <a:t> </a:t>
            </a:r>
            <a:r>
              <a:rPr lang="en-US" sz="2000" dirty="0"/>
              <a:t>of system run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Apple uses </a:t>
            </a:r>
            <a:r>
              <a:rPr lang="en-US" sz="2000" b="1" dirty="0">
                <a:solidFill>
                  <a:srgbClr val="FF0000"/>
                </a:solidFill>
              </a:rPr>
              <a:t>𝞮 = 16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And renews this budget every day!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7DFF9F6-F6A6-F74E-8E08-D9BA775E3E61}"/>
              </a:ext>
            </a:extLst>
          </p:cNvPr>
          <p:cNvSpPr/>
          <p:nvPr/>
        </p:nvSpPr>
        <p:spPr>
          <a:xfrm>
            <a:off x="8155976" y="2245989"/>
            <a:ext cx="372093" cy="1408195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1B8A1B36-7FE3-9C48-BF89-46AEAF8BFCBA}"/>
              </a:ext>
            </a:extLst>
          </p:cNvPr>
          <p:cNvSpPr/>
          <p:nvPr/>
        </p:nvSpPr>
        <p:spPr>
          <a:xfrm>
            <a:off x="8512442" y="2249846"/>
            <a:ext cx="130634" cy="1485677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D7FDFD4F-E6CD-BF4F-BFC9-B9EA5E2208E0}"/>
              </a:ext>
            </a:extLst>
          </p:cNvPr>
          <p:cNvSpPr/>
          <p:nvPr/>
        </p:nvSpPr>
        <p:spPr>
          <a:xfrm flipH="1">
            <a:off x="8753653" y="2249522"/>
            <a:ext cx="305858" cy="1225523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8D26B5ED-D24D-5846-8F3E-239A209D2944}"/>
              </a:ext>
            </a:extLst>
          </p:cNvPr>
          <p:cNvSpPr/>
          <p:nvPr/>
        </p:nvSpPr>
        <p:spPr>
          <a:xfrm flipH="1">
            <a:off x="8864096" y="2246691"/>
            <a:ext cx="889684" cy="1468897"/>
          </a:xfrm>
          <a:custGeom>
            <a:avLst/>
            <a:gdLst>
              <a:gd name="connsiteX0" fmla="*/ 0 w 725741"/>
              <a:gd name="connsiteY0" fmla="*/ 1115439 h 1115439"/>
              <a:gd name="connsiteX1" fmla="*/ 635541 w 725741"/>
              <a:gd name="connsiteY1" fmla="*/ 538264 h 1115439"/>
              <a:gd name="connsiteX2" fmla="*/ 706877 w 725741"/>
              <a:gd name="connsiteY2" fmla="*/ 0 h 11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41" h="1115439">
                <a:moveTo>
                  <a:pt x="0" y="1115439"/>
                </a:moveTo>
                <a:cubicBezTo>
                  <a:pt x="258864" y="919804"/>
                  <a:pt x="517728" y="724170"/>
                  <a:pt x="635541" y="538264"/>
                </a:cubicBezTo>
                <a:cubicBezTo>
                  <a:pt x="753354" y="352358"/>
                  <a:pt x="730115" y="176179"/>
                  <a:pt x="70687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33EDEB-C627-D14F-BC69-2DA07760D3E4}"/>
              </a:ext>
            </a:extLst>
          </p:cNvPr>
          <p:cNvSpPr txBox="1"/>
          <p:nvPr/>
        </p:nvSpPr>
        <p:spPr>
          <a:xfrm>
            <a:off x="8298554" y="1340988"/>
            <a:ext cx="1103334" cy="349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Aggregator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5BD29837-B918-224B-8BB0-A29F177A5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397" y="1608434"/>
            <a:ext cx="692869" cy="625315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D3131C0-6390-FC49-A5C4-13FA98DAB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48166"/>
              </p:ext>
            </p:extLst>
          </p:nvPr>
        </p:nvGraphicFramePr>
        <p:xfrm>
          <a:off x="7015818" y="4319764"/>
          <a:ext cx="154893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56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7127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1.07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0.122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79CBD5B-8404-D74A-890C-D9966B78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12701"/>
              </p:ext>
            </p:extLst>
          </p:nvPr>
        </p:nvGraphicFramePr>
        <p:xfrm>
          <a:off x="9318988" y="431976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0.54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0.109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CDFDC55-313C-B24F-9C70-92CCC0FC6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12974"/>
              </p:ext>
            </p:extLst>
          </p:nvPr>
        </p:nvGraphicFramePr>
        <p:xfrm>
          <a:off x="7040332" y="541826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0.77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0.31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304B682-20E3-F641-B6D0-7CBF91F75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89966"/>
              </p:ext>
            </p:extLst>
          </p:nvPr>
        </p:nvGraphicFramePr>
        <p:xfrm>
          <a:off x="9318988" y="541826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0.61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-0.07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391E574-CCBD-9D41-B8EF-832F67ECD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85253"/>
              </p:ext>
            </p:extLst>
          </p:nvPr>
        </p:nvGraphicFramePr>
        <p:xfrm>
          <a:off x="9418737" y="1584303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7B0AD23-A7BC-B741-BD1E-02AECDCA9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6356"/>
              </p:ext>
            </p:extLst>
          </p:nvPr>
        </p:nvGraphicFramePr>
        <p:xfrm>
          <a:off x="9418737" y="157749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0.73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0.127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F37E9-B229-7A45-B67C-3174EAFA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5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637625-65D6-CE46-BF1E-E3D6C8FAEF8C}"/>
              </a:ext>
            </a:extLst>
          </p:cNvPr>
          <p:cNvGrpSpPr/>
          <p:nvPr/>
        </p:nvGrpSpPr>
        <p:grpSpPr>
          <a:xfrm>
            <a:off x="2589656" y="4101539"/>
            <a:ext cx="1913093" cy="1728255"/>
            <a:chOff x="6666703" y="1473770"/>
            <a:chExt cx="2175380" cy="19652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3185B30-AAE5-364E-BB17-BE01FE680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6666703" y="1473770"/>
              <a:ext cx="2123684" cy="19652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E3DB34-82F8-A24D-8A40-B48C294418F1}"/>
                </a:ext>
              </a:extLst>
            </p:cNvPr>
            <p:cNvSpPr txBox="1"/>
            <p:nvPr/>
          </p:nvSpPr>
          <p:spPr>
            <a:xfrm>
              <a:off x="7289825" y="2211930"/>
              <a:ext cx="1552258" cy="7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Privacy</a:t>
              </a:r>
            </a:p>
            <a:p>
              <a:r>
                <a:rPr lang="en-US" dirty="0"/>
                <a:t>Budget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E10A7A5-33C0-3E4D-A5A4-7E1BCD2B0FD5}"/>
              </a:ext>
            </a:extLst>
          </p:cNvPr>
          <p:cNvSpPr txBox="1"/>
          <p:nvPr/>
        </p:nvSpPr>
        <p:spPr>
          <a:xfrm>
            <a:off x="2054941" y="460257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𝞮 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DD3D9-BF98-B747-9459-008282C53108}"/>
              </a:ext>
            </a:extLst>
          </p:cNvPr>
          <p:cNvSpPr txBox="1"/>
          <p:nvPr/>
        </p:nvSpPr>
        <p:spPr>
          <a:xfrm>
            <a:off x="1665622" y="5427970"/>
            <a:ext cx="1446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privacy</a:t>
            </a:r>
          </a:p>
          <a:p>
            <a:r>
              <a:rPr lang="en-US" dirty="0"/>
              <a:t>Less accuracy</a:t>
            </a:r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45FDF6-3487-D44B-893C-60C29A0AAFEB}"/>
              </a:ext>
            </a:extLst>
          </p:cNvPr>
          <p:cNvSpPr txBox="1"/>
          <p:nvPr/>
        </p:nvSpPr>
        <p:spPr>
          <a:xfrm>
            <a:off x="4086730" y="5490358"/>
            <a:ext cx="156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privacy</a:t>
            </a:r>
          </a:p>
          <a:p>
            <a:r>
              <a:rPr lang="en-US" dirty="0"/>
              <a:t>More accuracy</a:t>
            </a:r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F70F87-4D11-864D-AC6D-7B782377DD38}"/>
              </a:ext>
            </a:extLst>
          </p:cNvPr>
          <p:cNvSpPr txBox="1"/>
          <p:nvPr/>
        </p:nvSpPr>
        <p:spPr>
          <a:xfrm>
            <a:off x="4381520" y="483679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𝞮 = 16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A764D-FC2D-F442-99F1-DC2108AF3AAE}"/>
              </a:ext>
            </a:extLst>
          </p:cNvPr>
          <p:cNvSpPr txBox="1"/>
          <p:nvPr/>
        </p:nvSpPr>
        <p:spPr>
          <a:xfrm>
            <a:off x="2128491" y="430092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𝞮 =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CB739C-525D-D94A-B963-FB5C9A87A962}"/>
              </a:ext>
            </a:extLst>
          </p:cNvPr>
          <p:cNvSpPr txBox="1"/>
          <p:nvPr/>
        </p:nvSpPr>
        <p:spPr>
          <a:xfrm>
            <a:off x="2450054" y="402621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𝞮 =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EE7150-ED2C-0445-B463-9C3447374693}"/>
              </a:ext>
            </a:extLst>
          </p:cNvPr>
          <p:cNvSpPr txBox="1"/>
          <p:nvPr/>
        </p:nvSpPr>
        <p:spPr>
          <a:xfrm>
            <a:off x="1905058" y="486507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𝞮 = 0.5</a:t>
            </a:r>
          </a:p>
        </p:txBody>
      </p:sp>
      <p:pic>
        <p:nvPicPr>
          <p:cNvPr id="81" name="Picture 19" descr="greenguy">
            <a:extLst>
              <a:ext uri="{FF2B5EF4-FFF2-40B4-BE49-F238E27FC236}">
                <a16:creationId xmlns:a16="http://schemas.microsoft.com/office/drawing/2014/main" id="{84871E66-458F-B344-B8CD-18E8C311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3229" y="3755971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9" descr="greenguy">
            <a:extLst>
              <a:ext uri="{FF2B5EF4-FFF2-40B4-BE49-F238E27FC236}">
                <a16:creationId xmlns:a16="http://schemas.microsoft.com/office/drawing/2014/main" id="{AF8332F9-1EEA-9445-AC0E-7742C0FF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755" y="3441408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9" descr="greenguy">
            <a:extLst>
              <a:ext uri="{FF2B5EF4-FFF2-40B4-BE49-F238E27FC236}">
                <a16:creationId xmlns:a16="http://schemas.microsoft.com/office/drawing/2014/main" id="{4270FAAA-CE62-614E-B116-09D38E01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6750" y="3581224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9" descr="greenguy">
            <a:extLst>
              <a:ext uri="{FF2B5EF4-FFF2-40B4-BE49-F238E27FC236}">
                <a16:creationId xmlns:a16="http://schemas.microsoft.com/office/drawing/2014/main" id="{0C987974-6950-E74E-AB1E-9BEA55FD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93" y="3613178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EB7C98B-EEF2-D244-85EE-738E5D7D55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966" y="3570552"/>
            <a:ext cx="191220" cy="39546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6E10DC4-FA32-5246-99B8-3F0C71CF2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704" y="3642284"/>
            <a:ext cx="191220" cy="39546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C8C49AD-30C8-4B41-8F0E-BD1DB862AF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2403" y="3774353"/>
            <a:ext cx="191220" cy="3954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C908D09-A9D9-5C4D-8A76-E17C34A23A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645" y="3470318"/>
            <a:ext cx="191220" cy="39546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57FB619-D1ED-B448-B9F5-957448778A85}"/>
              </a:ext>
            </a:extLst>
          </p:cNvPr>
          <p:cNvSpPr/>
          <p:nvPr/>
        </p:nvSpPr>
        <p:spPr>
          <a:xfrm>
            <a:off x="4303684" y="4690521"/>
            <a:ext cx="838200" cy="718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6AFCC87-45F6-2246-ACD6-CCD8A021C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26720"/>
              </p:ext>
            </p:extLst>
          </p:nvPr>
        </p:nvGraphicFramePr>
        <p:xfrm>
          <a:off x="4217200" y="3374985"/>
          <a:ext cx="4337846" cy="1899040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1999403">
                  <a:extLst>
                    <a:ext uri="{9D8B030D-6E8A-4147-A177-3AD203B41FA5}">
                      <a16:colId xmlns:a16="http://schemas.microsoft.com/office/drawing/2014/main" val="663569818"/>
                    </a:ext>
                  </a:extLst>
                </a:gridCol>
                <a:gridCol w="2338443">
                  <a:extLst>
                    <a:ext uri="{9D8B030D-6E8A-4147-A177-3AD203B41FA5}">
                      <a16:colId xmlns:a16="http://schemas.microsoft.com/office/drawing/2014/main" val="1576496906"/>
                    </a:ext>
                  </a:extLst>
                </a:gridCol>
              </a:tblGrid>
              <a:tr h="822658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Privacy</a:t>
                      </a:r>
                    </a:p>
                  </a:txBody>
                  <a:tcPr marL="161984" marR="161984" marT="80991" marB="8099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Accuracy</a:t>
                      </a:r>
                    </a:p>
                  </a:txBody>
                  <a:tcPr marL="161984" marR="161984" marT="80991" marB="80991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97287"/>
                  </a:ext>
                </a:extLst>
              </a:tr>
              <a:tr h="822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🤩</a:t>
                      </a:r>
                    </a:p>
                  </a:txBody>
                  <a:tcPr marL="161984" marR="161984" marT="80991" marB="8099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😰</a:t>
                      </a:r>
                    </a:p>
                  </a:txBody>
                  <a:tcPr marL="161984" marR="161984" marT="80991" marB="80991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76106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6ABB52BB-418A-8948-9301-58A9A8A6F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04957"/>
              </p:ext>
            </p:extLst>
          </p:nvPr>
        </p:nvGraphicFramePr>
        <p:xfrm>
          <a:off x="4215621" y="3404013"/>
          <a:ext cx="4337846" cy="1847281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1974439">
                  <a:extLst>
                    <a:ext uri="{9D8B030D-6E8A-4147-A177-3AD203B41FA5}">
                      <a16:colId xmlns:a16="http://schemas.microsoft.com/office/drawing/2014/main" val="663569818"/>
                    </a:ext>
                  </a:extLst>
                </a:gridCol>
                <a:gridCol w="2363407">
                  <a:extLst>
                    <a:ext uri="{9D8B030D-6E8A-4147-A177-3AD203B41FA5}">
                      <a16:colId xmlns:a16="http://schemas.microsoft.com/office/drawing/2014/main" val="1576496906"/>
                    </a:ext>
                  </a:extLst>
                </a:gridCol>
              </a:tblGrid>
              <a:tr h="827003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Privacy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Accuracy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97287"/>
                  </a:ext>
                </a:extLst>
              </a:tr>
              <a:tr h="998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😰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900" dirty="0"/>
                        <a:t>🤩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76106"/>
                  </a:ext>
                </a:extLst>
              </a:tr>
            </a:tbl>
          </a:graphicData>
        </a:graphic>
      </p:graphicFrame>
      <p:sp>
        <p:nvSpPr>
          <p:cNvPr id="94" name="Oval 93">
            <a:extLst>
              <a:ext uri="{FF2B5EF4-FFF2-40B4-BE49-F238E27FC236}">
                <a16:creationId xmlns:a16="http://schemas.microsoft.com/office/drawing/2014/main" id="{B8435B1E-0445-1148-BEA7-9C3A564954E0}"/>
              </a:ext>
            </a:extLst>
          </p:cNvPr>
          <p:cNvSpPr/>
          <p:nvPr/>
        </p:nvSpPr>
        <p:spPr>
          <a:xfrm>
            <a:off x="1927814" y="4589110"/>
            <a:ext cx="838200" cy="4189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4" grpId="0"/>
      <p:bldP spid="56" grpId="0"/>
      <p:bldP spid="82" grpId="0"/>
      <p:bldP spid="82" grpId="1"/>
      <p:bldP spid="83" grpId="0"/>
      <p:bldP spid="83" grpId="1"/>
      <p:bldP spid="84" grpId="1"/>
      <p:bldP spid="84" grpId="2"/>
      <p:bldP spid="14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9C21-7288-404D-ADC1-F961B541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Honeycrisp: Best of Both Worlds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0F26D-6DBF-D44F-87CF-F3608D79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E14E-9A5E-D74D-BA53-FCBFC26DC78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141A362-100F-D84A-871A-617FA88B2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0067"/>
              </p:ext>
            </p:extLst>
          </p:nvPr>
        </p:nvGraphicFramePr>
        <p:xfrm>
          <a:off x="1620524" y="1754188"/>
          <a:ext cx="8544552" cy="827003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2985116">
                  <a:extLst>
                    <a:ext uri="{9D8B030D-6E8A-4147-A177-3AD203B41FA5}">
                      <a16:colId xmlns:a16="http://schemas.microsoft.com/office/drawing/2014/main" val="2483393104"/>
                    </a:ext>
                  </a:extLst>
                </a:gridCol>
                <a:gridCol w="2530465">
                  <a:extLst>
                    <a:ext uri="{9D8B030D-6E8A-4147-A177-3AD203B41FA5}">
                      <a16:colId xmlns:a16="http://schemas.microsoft.com/office/drawing/2014/main" val="663569818"/>
                    </a:ext>
                  </a:extLst>
                </a:gridCol>
                <a:gridCol w="3028971">
                  <a:extLst>
                    <a:ext uri="{9D8B030D-6E8A-4147-A177-3AD203B41FA5}">
                      <a16:colId xmlns:a16="http://schemas.microsoft.com/office/drawing/2014/main" val="1576496906"/>
                    </a:ext>
                  </a:extLst>
                </a:gridCol>
              </a:tblGrid>
              <a:tr h="827003">
                <a:tc>
                  <a:txBody>
                    <a:bodyPr/>
                    <a:lstStyle/>
                    <a:p>
                      <a:pPr algn="ctr"/>
                      <a:endParaRPr lang="en-US" sz="3800" dirty="0"/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Privacy</a:t>
                      </a:r>
                    </a:p>
                  </a:txBody>
                  <a:tcPr marL="105877" marR="105877" marT="52939" marB="52939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Accuracy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9728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D0CBF3-78EB-6C49-B139-9CAAECB4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05905"/>
              </p:ext>
            </p:extLst>
          </p:nvPr>
        </p:nvGraphicFramePr>
        <p:xfrm>
          <a:off x="1620524" y="4572509"/>
          <a:ext cx="8544552" cy="1020278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2985116">
                  <a:extLst>
                    <a:ext uri="{9D8B030D-6E8A-4147-A177-3AD203B41FA5}">
                      <a16:colId xmlns:a16="http://schemas.microsoft.com/office/drawing/2014/main" val="1712182091"/>
                    </a:ext>
                  </a:extLst>
                </a:gridCol>
                <a:gridCol w="2530465">
                  <a:extLst>
                    <a:ext uri="{9D8B030D-6E8A-4147-A177-3AD203B41FA5}">
                      <a16:colId xmlns:a16="http://schemas.microsoft.com/office/drawing/2014/main" val="3808038634"/>
                    </a:ext>
                  </a:extLst>
                </a:gridCol>
                <a:gridCol w="3028971">
                  <a:extLst>
                    <a:ext uri="{9D8B030D-6E8A-4147-A177-3AD203B41FA5}">
                      <a16:colId xmlns:a16="http://schemas.microsoft.com/office/drawing/2014/main" val="1277857063"/>
                    </a:ext>
                  </a:extLst>
                </a:gridCol>
              </a:tblGrid>
              <a:tr h="998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1" dirty="0"/>
                        <a:t>Honeycrisp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🤩</a:t>
                      </a:r>
                    </a:p>
                  </a:txBody>
                  <a:tcPr marL="105877" marR="105877" marT="52939" marB="52939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/>
                        <a:t>🤩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994547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BAD6DF9-3821-7D4E-AB05-EA96B7004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96228"/>
              </p:ext>
            </p:extLst>
          </p:nvPr>
        </p:nvGraphicFramePr>
        <p:xfrm>
          <a:off x="1620524" y="3602250"/>
          <a:ext cx="8544552" cy="1020278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2985116">
                  <a:extLst>
                    <a:ext uri="{9D8B030D-6E8A-4147-A177-3AD203B41FA5}">
                      <a16:colId xmlns:a16="http://schemas.microsoft.com/office/drawing/2014/main" val="1399658467"/>
                    </a:ext>
                  </a:extLst>
                </a:gridCol>
                <a:gridCol w="2530465">
                  <a:extLst>
                    <a:ext uri="{9D8B030D-6E8A-4147-A177-3AD203B41FA5}">
                      <a16:colId xmlns:a16="http://schemas.microsoft.com/office/drawing/2014/main" val="2091924132"/>
                    </a:ext>
                  </a:extLst>
                </a:gridCol>
                <a:gridCol w="3028971">
                  <a:extLst>
                    <a:ext uri="{9D8B030D-6E8A-4147-A177-3AD203B41FA5}">
                      <a16:colId xmlns:a16="http://schemas.microsoft.com/office/drawing/2014/main" val="1328517907"/>
                    </a:ext>
                  </a:extLst>
                </a:gridCol>
              </a:tblGrid>
              <a:tr h="998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1" dirty="0"/>
                        <a:t>Use </a:t>
                      </a:r>
                      <a:r>
                        <a:rPr lang="en-US" sz="4600" b="1" dirty="0">
                          <a:latin typeface="Symbol" pitchFamily="2" charset="2"/>
                        </a:rPr>
                        <a:t>e</a:t>
                      </a:r>
                      <a:r>
                        <a:rPr lang="en-US" sz="4600" b="1" dirty="0"/>
                        <a:t>=1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🤩</a:t>
                      </a:r>
                    </a:p>
                  </a:txBody>
                  <a:tcPr marL="105877" marR="105877" marT="52939" marB="52939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/>
                        <a:t>😰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677597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39EB636-29A1-4A4A-875E-506147200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95174"/>
              </p:ext>
            </p:extLst>
          </p:nvPr>
        </p:nvGraphicFramePr>
        <p:xfrm>
          <a:off x="1620524" y="2583950"/>
          <a:ext cx="8544552" cy="1020278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2985116">
                  <a:extLst>
                    <a:ext uri="{9D8B030D-6E8A-4147-A177-3AD203B41FA5}">
                      <a16:colId xmlns:a16="http://schemas.microsoft.com/office/drawing/2014/main" val="169564020"/>
                    </a:ext>
                  </a:extLst>
                </a:gridCol>
                <a:gridCol w="2530465">
                  <a:extLst>
                    <a:ext uri="{9D8B030D-6E8A-4147-A177-3AD203B41FA5}">
                      <a16:colId xmlns:a16="http://schemas.microsoft.com/office/drawing/2014/main" val="2063041673"/>
                    </a:ext>
                  </a:extLst>
                </a:gridCol>
                <a:gridCol w="3028971">
                  <a:extLst>
                    <a:ext uri="{9D8B030D-6E8A-4147-A177-3AD203B41FA5}">
                      <a16:colId xmlns:a16="http://schemas.microsoft.com/office/drawing/2014/main" val="3601756251"/>
                    </a:ext>
                  </a:extLst>
                </a:gridCol>
              </a:tblGrid>
              <a:tr h="998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1" dirty="0"/>
                        <a:t>Apple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😰</a:t>
                      </a:r>
                    </a:p>
                  </a:txBody>
                  <a:tcPr marL="105877" marR="105877" marT="52939" marB="52939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900" dirty="0"/>
                        <a:t>🤩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33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6C2F-7A2A-0642-9C1D-B7AFD698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6495" cy="1325563"/>
          </a:xfrm>
        </p:spPr>
        <p:txBody>
          <a:bodyPr/>
          <a:lstStyle/>
          <a:p>
            <a:r>
              <a:rPr lang="en-US" dirty="0"/>
              <a:t>Idea 1: Use Sparse Vector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4A0B-E8A6-BC47-A4AD-D95A4A659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445"/>
            <a:ext cx="10515600" cy="4351338"/>
          </a:xfrm>
        </p:spPr>
        <p:txBody>
          <a:bodyPr/>
          <a:lstStyle/>
          <a:p>
            <a:r>
              <a:rPr lang="en-US" dirty="0"/>
              <a:t>Word distributions don’t change very frequently!</a:t>
            </a:r>
          </a:p>
          <a:p>
            <a:pPr lvl="1"/>
            <a:r>
              <a:rPr lang="en-US" dirty="0"/>
              <a:t>(e.g., frequency of word ‘impeachment’ in Google search)</a:t>
            </a:r>
          </a:p>
          <a:p>
            <a:r>
              <a:rPr lang="en-US" dirty="0"/>
              <a:t>We don’t see any real ’privacy loss’ </a:t>
            </a:r>
            <a:r>
              <a:rPr lang="en-US" b="1" dirty="0"/>
              <a:t>unless the data changes</a:t>
            </a:r>
          </a:p>
          <a:p>
            <a:r>
              <a:rPr lang="en-US" dirty="0"/>
              <a:t>Sparse Vector Theorem (SVT) lets us ‘guess’ using previous answers!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98075-C150-F944-A53E-ADD547A0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494" y="6418139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6792A-24E7-124E-A46A-B4B2F9B18E83}"/>
              </a:ext>
            </a:extLst>
          </p:cNvPr>
          <p:cNvSpPr txBox="1"/>
          <p:nvPr/>
        </p:nvSpPr>
        <p:spPr>
          <a:xfrm>
            <a:off x="11308080" y="3750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10BCEE-270F-5F40-932F-C0C9649B0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109" y="3807571"/>
            <a:ext cx="9206981" cy="291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18220A-C6B5-1548-9D3F-868025873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10" y="3635018"/>
            <a:ext cx="692869" cy="62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242C2-6AA8-5745-AB3E-03679C0C7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237" y="3568700"/>
            <a:ext cx="1789063" cy="736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12284-9D1A-EE45-A036-42987120A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196" y="4206264"/>
            <a:ext cx="1074932" cy="700185"/>
          </a:xfrm>
          <a:prstGeom prst="rect">
            <a:avLst/>
          </a:prstGeom>
        </p:spPr>
      </p:pic>
      <p:pic>
        <p:nvPicPr>
          <p:cNvPr id="12" name="Picture 19" descr="greenguy">
            <a:extLst>
              <a:ext uri="{FF2B5EF4-FFF2-40B4-BE49-F238E27FC236}">
                <a16:creationId xmlns:a16="http://schemas.microsoft.com/office/drawing/2014/main" id="{7FB9CE26-F67C-7943-ADAC-B8B671EC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324" y="4469129"/>
            <a:ext cx="514444" cy="5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E19DD-519F-6446-B5A2-9118D7067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18" y="3629176"/>
            <a:ext cx="692869" cy="625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54623F-72E0-5845-BD25-98FAA8AF3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793" y="3509420"/>
            <a:ext cx="1789063" cy="736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3FA4E3-B0C6-FA41-A640-0C8C9CF6D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752" y="4146984"/>
            <a:ext cx="1074932" cy="700185"/>
          </a:xfrm>
          <a:prstGeom prst="rect">
            <a:avLst/>
          </a:prstGeom>
        </p:spPr>
      </p:pic>
      <p:pic>
        <p:nvPicPr>
          <p:cNvPr id="17" name="Picture 19" descr="greenguy">
            <a:extLst>
              <a:ext uri="{FF2B5EF4-FFF2-40B4-BE49-F238E27FC236}">
                <a16:creationId xmlns:a16="http://schemas.microsoft.com/office/drawing/2014/main" id="{8170EF8A-4243-DD4A-B799-4D463D90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409" y="4345714"/>
            <a:ext cx="514444" cy="5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390461-B350-0E43-A80A-EA626FA99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789" y="3625038"/>
            <a:ext cx="692869" cy="625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F9705-EF9D-A54C-8E1E-2E2C5DF0F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558" y="3464224"/>
            <a:ext cx="1789063" cy="736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FE87FB-AC5E-DD4C-85A1-33C9C664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07065" y="4219729"/>
            <a:ext cx="2131914" cy="579644"/>
          </a:xfrm>
          <a:prstGeom prst="rect">
            <a:avLst/>
          </a:prstGeom>
        </p:spPr>
      </p:pic>
      <p:pic>
        <p:nvPicPr>
          <p:cNvPr id="22" name="Picture 19" descr="greenguy">
            <a:extLst>
              <a:ext uri="{FF2B5EF4-FFF2-40B4-BE49-F238E27FC236}">
                <a16:creationId xmlns:a16="http://schemas.microsoft.com/office/drawing/2014/main" id="{7274721C-E417-014E-A0C7-D29AC4EA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7099" y="4302429"/>
            <a:ext cx="514444" cy="5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EF7A5D-A546-1B43-A0B5-AD430796F9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3748" y="3493436"/>
            <a:ext cx="1789063" cy="6769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3ED385-0A18-FE4B-9F8B-557A29747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421" y="3585996"/>
            <a:ext cx="692869" cy="6253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B1EB5A-EB93-6D4B-AB2D-80E4ABCE8227}"/>
              </a:ext>
            </a:extLst>
          </p:cNvPr>
          <p:cNvSpPr txBox="1"/>
          <p:nvPr/>
        </p:nvSpPr>
        <p:spPr>
          <a:xfrm>
            <a:off x="10677457" y="4208542"/>
            <a:ext cx="4058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D9835-8334-B646-8008-68D53CCACD1B}"/>
              </a:ext>
            </a:extLst>
          </p:cNvPr>
          <p:cNvSpPr txBox="1"/>
          <p:nvPr/>
        </p:nvSpPr>
        <p:spPr>
          <a:xfrm>
            <a:off x="838199" y="6397109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Oct 21, 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C4D1FB-F527-1D43-99A1-528F06F5E6C0}"/>
              </a:ext>
            </a:extLst>
          </p:cNvPr>
          <p:cNvSpPr txBox="1"/>
          <p:nvPr/>
        </p:nvSpPr>
        <p:spPr>
          <a:xfrm>
            <a:off x="3379118" y="6397109"/>
            <a:ext cx="13899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Feb 10, 2019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5376E7-599A-B540-A26B-E7F0E14A2415}"/>
              </a:ext>
            </a:extLst>
          </p:cNvPr>
          <p:cNvSpPr txBox="1"/>
          <p:nvPr/>
        </p:nvSpPr>
        <p:spPr>
          <a:xfrm>
            <a:off x="5932669" y="6381361"/>
            <a:ext cx="1250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Jun 2, 2019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8D8261-A671-0A49-83E1-86356800B44C}"/>
              </a:ext>
            </a:extLst>
          </p:cNvPr>
          <p:cNvSpPr txBox="1"/>
          <p:nvPr/>
        </p:nvSpPr>
        <p:spPr>
          <a:xfrm>
            <a:off x="8817205" y="6381361"/>
            <a:ext cx="1393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Sep 22, 2019</a:t>
            </a:r>
          </a:p>
        </p:txBody>
      </p:sp>
    </p:spTree>
    <p:extLst>
      <p:ext uri="{BB962C8B-B14F-4D97-AF65-F5344CB8AC3E}">
        <p14:creationId xmlns:p14="http://schemas.microsoft.com/office/powerpoint/2010/main" val="9607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26E9D0A8-A37D-7F4A-B871-394593F7931C}"/>
              </a:ext>
            </a:extLst>
          </p:cNvPr>
          <p:cNvGrpSpPr/>
          <p:nvPr/>
        </p:nvGrpSpPr>
        <p:grpSpPr>
          <a:xfrm>
            <a:off x="7508198" y="1484739"/>
            <a:ext cx="3044133" cy="2788451"/>
            <a:chOff x="6631297" y="1483592"/>
            <a:chExt cx="3044133" cy="2788451"/>
          </a:xfrm>
        </p:grpSpPr>
        <p:pic>
          <p:nvPicPr>
            <p:cNvPr id="80" name="Picture 19" descr="greenguy">
              <a:extLst>
                <a:ext uri="{FF2B5EF4-FFF2-40B4-BE49-F238E27FC236}">
                  <a16:creationId xmlns:a16="http://schemas.microsoft.com/office/drawing/2014/main" id="{70D14840-D899-0D4D-8670-C5F02893D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73" y="3858192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C7D748B-A660-D243-8A5C-266161F6FD84}"/>
                </a:ext>
              </a:extLst>
            </p:cNvPr>
            <p:cNvSpPr/>
            <p:nvPr/>
          </p:nvSpPr>
          <p:spPr>
            <a:xfrm>
              <a:off x="7408747" y="2388593"/>
              <a:ext cx="372093" cy="1408195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1FD1D56-6E91-BA4B-8B22-E105AA0DB9D0}"/>
                </a:ext>
              </a:extLst>
            </p:cNvPr>
            <p:cNvSpPr/>
            <p:nvPr/>
          </p:nvSpPr>
          <p:spPr>
            <a:xfrm>
              <a:off x="7765213" y="2392450"/>
              <a:ext cx="130634" cy="148567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0CA406B-78E9-F04A-9C34-C3600F406C17}"/>
                </a:ext>
              </a:extLst>
            </p:cNvPr>
            <p:cNvSpPr/>
            <p:nvPr/>
          </p:nvSpPr>
          <p:spPr>
            <a:xfrm flipH="1">
              <a:off x="8006424" y="2392126"/>
              <a:ext cx="305858" cy="1225523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F89ECB9-8D56-8946-96A4-6033A8BCF096}"/>
                </a:ext>
              </a:extLst>
            </p:cNvPr>
            <p:cNvSpPr/>
            <p:nvPr/>
          </p:nvSpPr>
          <p:spPr>
            <a:xfrm flipH="1">
              <a:off x="8116867" y="2389295"/>
              <a:ext cx="889684" cy="1468897"/>
            </a:xfrm>
            <a:custGeom>
              <a:avLst/>
              <a:gdLst>
                <a:gd name="connsiteX0" fmla="*/ 0 w 725741"/>
                <a:gd name="connsiteY0" fmla="*/ 1115439 h 1115439"/>
                <a:gd name="connsiteX1" fmla="*/ 635541 w 725741"/>
                <a:gd name="connsiteY1" fmla="*/ 538264 h 1115439"/>
                <a:gd name="connsiteX2" fmla="*/ 706877 w 725741"/>
                <a:gd name="connsiteY2" fmla="*/ 0 h 11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741" h="1115439">
                  <a:moveTo>
                    <a:pt x="0" y="1115439"/>
                  </a:moveTo>
                  <a:cubicBezTo>
                    <a:pt x="258864" y="919804"/>
                    <a:pt x="517728" y="724170"/>
                    <a:pt x="635541" y="538264"/>
                  </a:cubicBezTo>
                  <a:cubicBezTo>
                    <a:pt x="753354" y="352358"/>
                    <a:pt x="730115" y="176179"/>
                    <a:pt x="706877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80A3041-FED8-774D-B3D4-0FAB196AC7C4}"/>
                </a:ext>
              </a:extLst>
            </p:cNvPr>
            <p:cNvSpPr txBox="1"/>
            <p:nvPr/>
          </p:nvSpPr>
          <p:spPr>
            <a:xfrm>
              <a:off x="7551325" y="1483592"/>
              <a:ext cx="1103334" cy="34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Aggregator</a:t>
              </a:r>
            </a:p>
          </p:txBody>
        </p:sp>
        <p:pic>
          <p:nvPicPr>
            <p:cNvPr id="86" name="Picture 19" descr="greenguy">
              <a:extLst>
                <a:ext uri="{FF2B5EF4-FFF2-40B4-BE49-F238E27FC236}">
                  <a16:creationId xmlns:a16="http://schemas.microsoft.com/office/drawing/2014/main" id="{039D1317-59D7-2240-96ED-9A3121181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97" y="3570143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9" descr="greenguy">
              <a:extLst>
                <a:ext uri="{FF2B5EF4-FFF2-40B4-BE49-F238E27FC236}">
                  <a16:creationId xmlns:a16="http://schemas.microsoft.com/office/drawing/2014/main" id="{A1E7CC78-C6DE-BF49-A12B-8F6865BDB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6994" y="3645345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9" descr="greenguy">
              <a:extLst>
                <a:ext uri="{FF2B5EF4-FFF2-40B4-BE49-F238E27FC236}">
                  <a16:creationId xmlns:a16="http://schemas.microsoft.com/office/drawing/2014/main" id="{055EA2F9-3F02-D846-9310-8A5B50A6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8037" y="3728099"/>
              <a:ext cx="384796" cy="3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6EE3E02-2A42-544E-AFC6-F91B19C08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68" y="1751038"/>
              <a:ext cx="692869" cy="62531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A91C1CB-F346-2346-8AC1-C94122DE1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210" y="3634673"/>
              <a:ext cx="191220" cy="395469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258C7A8-EE94-DA46-9055-7DED91EDB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448" y="3757205"/>
              <a:ext cx="191220" cy="39546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13EAADB-C1EE-BB42-BA76-9C7CD8FE6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4047" y="3876574"/>
              <a:ext cx="191220" cy="395469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8C3CE9F-967C-D944-9827-48FF72AFC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87" y="3599053"/>
              <a:ext cx="191220" cy="395469"/>
            </a:xfrm>
            <a:prstGeom prst="rect">
              <a:avLst/>
            </a:prstGeom>
          </p:spPr>
        </p:pic>
      </p:grp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E7EF82E-AB87-4247-8A91-0D4E002AE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56169"/>
              </p:ext>
            </p:extLst>
          </p:nvPr>
        </p:nvGraphicFramePr>
        <p:xfrm>
          <a:off x="9318988" y="4536054"/>
          <a:ext cx="1600638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0.7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0.3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437D069-666D-E249-ABF0-5FBEC42A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7802"/>
              </p:ext>
            </p:extLst>
          </p:nvPr>
        </p:nvGraphicFramePr>
        <p:xfrm>
          <a:off x="7042290" y="4536054"/>
          <a:ext cx="154893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56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7127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0.9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003346-AB2A-C14F-A9F0-60711CD4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514"/>
            <a:ext cx="8024964" cy="1325563"/>
          </a:xfrm>
        </p:spPr>
        <p:txBody>
          <a:bodyPr/>
          <a:lstStyle/>
          <a:p>
            <a:r>
              <a:rPr lang="en-US" dirty="0"/>
              <a:t>Idea 2: Aggregate Encrypted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18E5-1F12-8B44-B6CB-89953D07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339"/>
            <a:ext cx="5948483" cy="4481443"/>
          </a:xfrm>
        </p:spPr>
        <p:txBody>
          <a:bodyPr>
            <a:normAutofit/>
          </a:bodyPr>
          <a:lstStyle/>
          <a:p>
            <a:r>
              <a:rPr lang="en-US" dirty="0"/>
              <a:t>Use homomorphic encryption so aggregator never sees data</a:t>
            </a:r>
          </a:p>
          <a:p>
            <a:endParaRPr lang="en-US" dirty="0"/>
          </a:p>
          <a:p>
            <a:r>
              <a:rPr lang="en-US" dirty="0"/>
              <a:t>Introduce mechanism to take encrypted value and reveal it to aggregator </a:t>
            </a:r>
            <a:r>
              <a:rPr lang="en-US" i="1" dirty="0"/>
              <a:t>only </a:t>
            </a:r>
            <a:r>
              <a:rPr lang="en-US" dirty="0"/>
              <a:t>when result is different (SVT)</a:t>
            </a:r>
          </a:p>
          <a:p>
            <a:endParaRPr lang="en-US" dirty="0"/>
          </a:p>
          <a:p>
            <a:r>
              <a:rPr lang="en-US" b="1" dirty="0"/>
              <a:t>Leverages huge aggregator resources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ABD08-C04C-6C4A-B4D8-7CF7DAB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091" y="6356191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4E6BF0D-AFA8-F64A-B0CF-96F4AB037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65640"/>
              </p:ext>
            </p:extLst>
          </p:nvPr>
        </p:nvGraphicFramePr>
        <p:xfrm>
          <a:off x="7040332" y="5634557"/>
          <a:ext cx="1577234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50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7584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0.2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17A12FB-B33C-E14D-AF6D-091C291C0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32703"/>
              </p:ext>
            </p:extLst>
          </p:nvPr>
        </p:nvGraphicFramePr>
        <p:xfrm>
          <a:off x="9318988" y="563455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12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6108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1.0</a:t>
                      </a:r>
                    </a:p>
                  </a:txBody>
                  <a:tcPr marL="94475" marR="94475" marT="47238" marB="4723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</a:t>
                      </a:r>
                    </a:p>
                  </a:txBody>
                  <a:tcPr marL="94475" marR="94475" marT="47238" marB="47238"/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19F759E-3AD2-974E-A5FB-EB1BECCFF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60798"/>
              </p:ext>
            </p:extLst>
          </p:nvPr>
        </p:nvGraphicFramePr>
        <p:xfrm>
          <a:off x="9418737" y="1758387"/>
          <a:ext cx="1534920" cy="7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63">
                  <a:extLst>
                    <a:ext uri="{9D8B030D-6E8A-4147-A177-3AD203B41FA5}">
                      <a16:colId xmlns:a16="http://schemas.microsoft.com/office/drawing/2014/main" val="817362459"/>
                    </a:ext>
                  </a:extLst>
                </a:gridCol>
                <a:gridCol w="864957">
                  <a:extLst>
                    <a:ext uri="{9D8B030D-6E8A-4147-A177-3AD203B41FA5}">
                      <a16:colId xmlns:a16="http://schemas.microsoft.com/office/drawing/2014/main" val="725579690"/>
                    </a:ext>
                  </a:extLst>
                </a:gridCol>
              </a:tblGrid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then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thanks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99763"/>
                  </a:ext>
                </a:extLst>
              </a:tr>
              <a:tr h="359556">
                <a:tc>
                  <a:txBody>
                    <a:bodyPr/>
                    <a:lstStyle/>
                    <a:p>
                      <a:r>
                        <a:rPr lang="en-US" sz="1900" dirty="0"/>
                        <a:t>0.85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0.15</a:t>
                      </a:r>
                    </a:p>
                  </a:txBody>
                  <a:tcPr marL="94475" marR="94475" marT="47238" marB="4723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185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C125B2D-90A1-C248-8E90-FD1F418E142A}"/>
              </a:ext>
            </a:extLst>
          </p:cNvPr>
          <p:cNvGrpSpPr/>
          <p:nvPr/>
        </p:nvGrpSpPr>
        <p:grpSpPr>
          <a:xfrm>
            <a:off x="7048873" y="4126634"/>
            <a:ext cx="1826126" cy="1201783"/>
            <a:chOff x="5929415" y="843525"/>
            <a:chExt cx="1826126" cy="12017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C6F14B-5994-4A44-8D02-EA20F574579F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DA680C4-EB2C-0F4D-9F1C-913094C22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B3746B-4268-7A4E-B8DB-942AD67C67DB}"/>
              </a:ext>
            </a:extLst>
          </p:cNvPr>
          <p:cNvGrpSpPr/>
          <p:nvPr/>
        </p:nvGrpSpPr>
        <p:grpSpPr>
          <a:xfrm>
            <a:off x="7037038" y="5207862"/>
            <a:ext cx="1826126" cy="1201783"/>
            <a:chOff x="5929415" y="843525"/>
            <a:chExt cx="1826126" cy="120178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B355F0F-2B6B-9A44-BCD7-82DDB88C91C2}"/>
                </a:ext>
              </a:extLst>
            </p:cNvPr>
            <p:cNvSpPr/>
            <p:nvPr/>
          </p:nvSpPr>
          <p:spPr>
            <a:xfrm>
              <a:off x="5929415" y="1269765"/>
              <a:ext cx="1607286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9D4383D-F06A-6745-837F-C4D205754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F2244F-0221-FF4A-B44F-734EB737B30F}"/>
              </a:ext>
            </a:extLst>
          </p:cNvPr>
          <p:cNvGrpSpPr/>
          <p:nvPr/>
        </p:nvGrpSpPr>
        <p:grpSpPr>
          <a:xfrm>
            <a:off x="9408266" y="1311274"/>
            <a:ext cx="1826126" cy="1201783"/>
            <a:chOff x="5929415" y="843525"/>
            <a:chExt cx="1826126" cy="120178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62FAE81-610F-784B-A4E3-97EFF0C9E8BF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7AB3CCF-4BC7-4B46-AEAE-CE367EFB6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5BAEEE1-CE5F-484C-A0A4-A8A706146DAF}"/>
              </a:ext>
            </a:extLst>
          </p:cNvPr>
          <p:cNvGrpSpPr/>
          <p:nvPr/>
        </p:nvGrpSpPr>
        <p:grpSpPr>
          <a:xfrm>
            <a:off x="9324034" y="4114087"/>
            <a:ext cx="1826126" cy="1201783"/>
            <a:chOff x="5929415" y="843525"/>
            <a:chExt cx="1826126" cy="120178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528A5C3-6789-CE44-A1D3-B9389607B7F3}"/>
                </a:ext>
              </a:extLst>
            </p:cNvPr>
            <p:cNvSpPr/>
            <p:nvPr/>
          </p:nvSpPr>
          <p:spPr>
            <a:xfrm>
              <a:off x="5929415" y="1269765"/>
              <a:ext cx="1609092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88B742A-DDC0-824C-A669-179DEC882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EE9F147-CBA4-E146-88E8-FFC7B6DA048C}"/>
              </a:ext>
            </a:extLst>
          </p:cNvPr>
          <p:cNvGrpSpPr/>
          <p:nvPr/>
        </p:nvGrpSpPr>
        <p:grpSpPr>
          <a:xfrm>
            <a:off x="9326096" y="5208398"/>
            <a:ext cx="1826126" cy="1201783"/>
            <a:chOff x="5929415" y="843525"/>
            <a:chExt cx="1826126" cy="120178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AED98A-C700-9D4B-BD96-8071E9DA06B3}"/>
                </a:ext>
              </a:extLst>
            </p:cNvPr>
            <p:cNvSpPr/>
            <p:nvPr/>
          </p:nvSpPr>
          <p:spPr>
            <a:xfrm>
              <a:off x="5929415" y="1269765"/>
              <a:ext cx="1524860" cy="7755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61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49FEA44-2C2D-4140-A4CF-8DC0334B3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5810" y="843525"/>
              <a:ext cx="649731" cy="614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7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64D2-AE17-0445-BB78-95D51D4A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Honeycrisp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F03CA-B97D-5046-9B01-697B6BC9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BEE14E-9A5E-D74D-BA53-FCBFC26DC78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FF08F-BA58-5741-BD8A-BCB13446FF94}"/>
              </a:ext>
            </a:extLst>
          </p:cNvPr>
          <p:cNvSpPr txBox="1"/>
          <p:nvPr/>
        </p:nvSpPr>
        <p:spPr>
          <a:xfrm>
            <a:off x="1465129" y="3990721"/>
            <a:ext cx="395251" cy="369332"/>
          </a:xfrm>
          <a:prstGeom prst="rect">
            <a:avLst/>
          </a:prstGeom>
          <a:solidFill>
            <a:srgbClr val="DA1F3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B56AE-FECE-B54F-94FD-86ED15732EE3}"/>
              </a:ext>
            </a:extLst>
          </p:cNvPr>
          <p:cNvSpPr txBox="1"/>
          <p:nvPr/>
        </p:nvSpPr>
        <p:spPr>
          <a:xfrm>
            <a:off x="1986829" y="3990794"/>
            <a:ext cx="395251" cy="369332"/>
          </a:xfrm>
          <a:prstGeom prst="rect">
            <a:avLst/>
          </a:prstGeom>
          <a:solidFill>
            <a:srgbClr val="DA1F3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6173A-7522-A246-809C-0F4E0D3022FC}"/>
              </a:ext>
            </a:extLst>
          </p:cNvPr>
          <p:cNvSpPr txBox="1"/>
          <p:nvPr/>
        </p:nvSpPr>
        <p:spPr>
          <a:xfrm>
            <a:off x="2503924" y="3991798"/>
            <a:ext cx="395251" cy="369332"/>
          </a:xfrm>
          <a:prstGeom prst="rect">
            <a:avLst/>
          </a:prstGeom>
          <a:solidFill>
            <a:srgbClr val="DA1F3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C09AB-43B6-CA4E-A66F-6D2C7437177C}"/>
              </a:ext>
            </a:extLst>
          </p:cNvPr>
          <p:cNvSpPr txBox="1"/>
          <p:nvPr/>
        </p:nvSpPr>
        <p:spPr>
          <a:xfrm>
            <a:off x="3032824" y="3992353"/>
            <a:ext cx="395251" cy="369332"/>
          </a:xfrm>
          <a:prstGeom prst="rect">
            <a:avLst/>
          </a:prstGeom>
          <a:solidFill>
            <a:srgbClr val="DA1F3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3F627A-2010-954D-99FE-8D9C15FAFD9E}"/>
              </a:ext>
            </a:extLst>
          </p:cNvPr>
          <p:cNvCxnSpPr>
            <a:cxnSpLocks/>
          </p:cNvCxnSpPr>
          <p:nvPr/>
        </p:nvCxnSpPr>
        <p:spPr>
          <a:xfrm flipV="1">
            <a:off x="1642173" y="2817655"/>
            <a:ext cx="0" cy="111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C311B-C498-B343-A048-6CB34888A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836" y="3146356"/>
            <a:ext cx="395251" cy="373894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0F9F5F1C-B1D3-3447-AF31-F580EFFCA763}"/>
              </a:ext>
            </a:extLst>
          </p:cNvPr>
          <p:cNvSpPr/>
          <p:nvPr/>
        </p:nvSpPr>
        <p:spPr>
          <a:xfrm>
            <a:off x="5512971" y="2932370"/>
            <a:ext cx="2336638" cy="135730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5A7074-2B10-CE43-BAFE-0E76E03E766E}"/>
              </a:ext>
            </a:extLst>
          </p:cNvPr>
          <p:cNvSpPr txBox="1"/>
          <p:nvPr/>
        </p:nvSpPr>
        <p:spPr>
          <a:xfrm>
            <a:off x="1441424" y="3987148"/>
            <a:ext cx="58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E267AA-7ECC-004E-BE3D-DC8852F7A6AC}"/>
              </a:ext>
            </a:extLst>
          </p:cNvPr>
          <p:cNvSpPr txBox="1"/>
          <p:nvPr/>
        </p:nvSpPr>
        <p:spPr>
          <a:xfrm>
            <a:off x="1957614" y="3990097"/>
            <a:ext cx="57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2FA316-C395-1E46-97AF-793A68896AC6}"/>
              </a:ext>
            </a:extLst>
          </p:cNvPr>
          <p:cNvSpPr txBox="1"/>
          <p:nvPr/>
        </p:nvSpPr>
        <p:spPr>
          <a:xfrm>
            <a:off x="2469815" y="3995808"/>
            <a:ext cx="67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740F86-D130-D149-8359-D6A4DC7CCFC2}"/>
              </a:ext>
            </a:extLst>
          </p:cNvPr>
          <p:cNvSpPr txBox="1"/>
          <p:nvPr/>
        </p:nvSpPr>
        <p:spPr>
          <a:xfrm>
            <a:off x="3016941" y="3988042"/>
            <a:ext cx="67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6DFF98-AF54-CD41-AD20-370683992225}"/>
              </a:ext>
            </a:extLst>
          </p:cNvPr>
          <p:cNvCxnSpPr>
            <a:cxnSpLocks/>
          </p:cNvCxnSpPr>
          <p:nvPr/>
        </p:nvCxnSpPr>
        <p:spPr>
          <a:xfrm flipV="1">
            <a:off x="2163064" y="2833575"/>
            <a:ext cx="0" cy="111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1D933F6F-5D10-534A-A046-FE1CB86E0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727" y="3162276"/>
            <a:ext cx="395251" cy="373894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326C08E-D3E5-8241-B583-4D611E359FB3}"/>
              </a:ext>
            </a:extLst>
          </p:cNvPr>
          <p:cNvCxnSpPr>
            <a:cxnSpLocks/>
          </p:cNvCxnSpPr>
          <p:nvPr/>
        </p:nvCxnSpPr>
        <p:spPr>
          <a:xfrm flipV="1">
            <a:off x="2695327" y="2833575"/>
            <a:ext cx="0" cy="111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005E965D-47B2-024F-978F-094529F4D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990" y="3162276"/>
            <a:ext cx="395251" cy="373894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B469A5-3B0C-0948-B6A3-39A6914BCD5C}"/>
              </a:ext>
            </a:extLst>
          </p:cNvPr>
          <p:cNvCxnSpPr>
            <a:cxnSpLocks/>
          </p:cNvCxnSpPr>
          <p:nvPr/>
        </p:nvCxnSpPr>
        <p:spPr>
          <a:xfrm flipV="1">
            <a:off x="3241237" y="2833575"/>
            <a:ext cx="0" cy="111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06AB322-D266-9246-B894-96EECB9FF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900" y="3162276"/>
            <a:ext cx="395251" cy="37389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D2EEB8-5D14-294E-85A2-B962EF8A139B}"/>
              </a:ext>
            </a:extLst>
          </p:cNvPr>
          <p:cNvCxnSpPr>
            <a:cxnSpLocks/>
          </p:cNvCxnSpPr>
          <p:nvPr/>
        </p:nvCxnSpPr>
        <p:spPr>
          <a:xfrm flipV="1">
            <a:off x="2592125" y="2718961"/>
            <a:ext cx="3738850" cy="1995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F1F6C4-CA4A-3E41-93A7-DBD9E50B9CA5}"/>
              </a:ext>
            </a:extLst>
          </p:cNvPr>
          <p:cNvCxnSpPr>
            <a:cxnSpLocks/>
          </p:cNvCxnSpPr>
          <p:nvPr/>
        </p:nvCxnSpPr>
        <p:spPr>
          <a:xfrm flipV="1">
            <a:off x="1844430" y="3951076"/>
            <a:ext cx="3212381" cy="1646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15EEAE2-7BCD-ED4D-AC85-1E784CAD51C5}"/>
              </a:ext>
            </a:extLst>
          </p:cNvPr>
          <p:cNvCxnSpPr>
            <a:cxnSpLocks/>
          </p:cNvCxnSpPr>
          <p:nvPr/>
        </p:nvCxnSpPr>
        <p:spPr>
          <a:xfrm flipV="1">
            <a:off x="3035724" y="4177019"/>
            <a:ext cx="4606827" cy="1863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4FCED2C-29C6-744F-B86C-062CBC0E983D}"/>
              </a:ext>
            </a:extLst>
          </p:cNvPr>
          <p:cNvSpPr txBox="1"/>
          <p:nvPr/>
        </p:nvSpPr>
        <p:spPr>
          <a:xfrm>
            <a:off x="3330622" y="3618570"/>
            <a:ext cx="1327188" cy="81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 …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AD2C5E8-FBD5-C844-9828-B155B67DE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45" y="2130827"/>
            <a:ext cx="692869" cy="6253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BA115C6-2672-D545-8855-1C567E3C2B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61" y="2613510"/>
            <a:ext cx="1551058" cy="15510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1058D-DC31-0C45-94F7-9AC17A91EE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37" y="3921559"/>
            <a:ext cx="546853" cy="12587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53D37F0-BC79-CE4B-A16B-85B9943365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9618" y="3814093"/>
            <a:ext cx="424272" cy="15715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09F94B-0AFB-544C-B639-37D405B817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86" r="-3383"/>
          <a:stretch/>
        </p:blipFill>
        <p:spPr>
          <a:xfrm>
            <a:off x="6421795" y="1137876"/>
            <a:ext cx="541683" cy="1724499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33A5D4CA-CE54-BC4A-BF18-7E817CA45321}"/>
              </a:ext>
            </a:extLst>
          </p:cNvPr>
          <p:cNvSpPr txBox="1"/>
          <p:nvPr/>
        </p:nvSpPr>
        <p:spPr>
          <a:xfrm rot="921708">
            <a:off x="4018630" y="22205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Guess, 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D5F6F61-5D24-0E45-BE1E-B0DCC3E4EB5B}"/>
              </a:ext>
            </a:extLst>
          </p:cNvPr>
          <p:cNvGrpSpPr/>
          <p:nvPr/>
        </p:nvGrpSpPr>
        <p:grpSpPr>
          <a:xfrm>
            <a:off x="2166391" y="1426660"/>
            <a:ext cx="602109" cy="659078"/>
            <a:chOff x="2759460" y="1794770"/>
            <a:chExt cx="602109" cy="65907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9819192-59F8-F541-9C9A-683E38127E9A}"/>
                </a:ext>
              </a:extLst>
            </p:cNvPr>
            <p:cNvSpPr txBox="1"/>
            <p:nvPr/>
          </p:nvSpPr>
          <p:spPr>
            <a:xfrm>
              <a:off x="2804122" y="2084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Σ</a:t>
              </a:r>
              <a:endParaRPr lang="en-US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B3FF45A-C55F-C847-AB4F-185F6E9850B1}"/>
                </a:ext>
              </a:extLst>
            </p:cNvPr>
            <p:cNvGrpSpPr/>
            <p:nvPr/>
          </p:nvGrpSpPr>
          <p:grpSpPr>
            <a:xfrm>
              <a:off x="2759460" y="1794770"/>
              <a:ext cx="602109" cy="659078"/>
              <a:chOff x="690455" y="-1978606"/>
              <a:chExt cx="740291" cy="81033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54806BC-CB34-8F4D-A3C6-44B6369BEBFD}"/>
                  </a:ext>
                </a:extLst>
              </p:cNvPr>
              <p:cNvSpPr/>
              <p:nvPr/>
            </p:nvSpPr>
            <p:spPr>
              <a:xfrm>
                <a:off x="690455" y="-1605854"/>
                <a:ext cx="492823" cy="43758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1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33654511-D7A5-354E-9107-87DAE724E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3324" y="-1978606"/>
                <a:ext cx="517422" cy="489464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FB7FC0-F815-294B-A610-627A2A20C163}"/>
              </a:ext>
            </a:extLst>
          </p:cNvPr>
          <p:cNvGrpSpPr/>
          <p:nvPr/>
        </p:nvGrpSpPr>
        <p:grpSpPr>
          <a:xfrm rot="917119">
            <a:off x="4886369" y="2068417"/>
            <a:ext cx="602109" cy="659078"/>
            <a:chOff x="2759460" y="1794770"/>
            <a:chExt cx="602109" cy="65907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026AF0C-90C0-784A-948F-61DA7F0090C8}"/>
                </a:ext>
              </a:extLst>
            </p:cNvPr>
            <p:cNvSpPr txBox="1"/>
            <p:nvPr/>
          </p:nvSpPr>
          <p:spPr>
            <a:xfrm>
              <a:off x="2804122" y="2084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Σ</a:t>
              </a:r>
              <a:endParaRPr lang="en-US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0E3B800-AB94-9D40-B361-EF79880C8A80}"/>
                </a:ext>
              </a:extLst>
            </p:cNvPr>
            <p:cNvGrpSpPr/>
            <p:nvPr/>
          </p:nvGrpSpPr>
          <p:grpSpPr>
            <a:xfrm>
              <a:off x="2759460" y="1794770"/>
              <a:ext cx="602109" cy="659078"/>
              <a:chOff x="690455" y="-1978606"/>
              <a:chExt cx="740291" cy="810335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C191E07-B20C-3146-9FF4-64724F6B9E0E}"/>
                  </a:ext>
                </a:extLst>
              </p:cNvPr>
              <p:cNvSpPr/>
              <p:nvPr/>
            </p:nvSpPr>
            <p:spPr>
              <a:xfrm>
                <a:off x="690455" y="-1605854"/>
                <a:ext cx="492823" cy="43758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1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4AF24B6B-55B9-1C46-BC1E-CE98CBBBA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3324" y="-1978606"/>
                <a:ext cx="517422" cy="489464"/>
              </a:xfrm>
              <a:prstGeom prst="rect">
                <a:avLst/>
              </a:prstGeom>
            </p:spPr>
          </p:pic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92FAA2BB-E29E-7141-A1CF-4383BD874D31}"/>
              </a:ext>
            </a:extLst>
          </p:cNvPr>
          <p:cNvSpPr txBox="1"/>
          <p:nvPr/>
        </p:nvSpPr>
        <p:spPr>
          <a:xfrm rot="923202">
            <a:off x="3795429" y="2889699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Response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052DBCE-BE24-784B-A293-02B98B9595C1}"/>
              </a:ext>
            </a:extLst>
          </p:cNvPr>
          <p:cNvCxnSpPr>
            <a:cxnSpLocks/>
          </p:cNvCxnSpPr>
          <p:nvPr/>
        </p:nvCxnSpPr>
        <p:spPr>
          <a:xfrm>
            <a:off x="2870236" y="2310437"/>
            <a:ext cx="3225764" cy="83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08BB614-E362-354E-9FA6-3CD110FDE659}"/>
              </a:ext>
            </a:extLst>
          </p:cNvPr>
          <p:cNvCxnSpPr>
            <a:cxnSpLocks/>
          </p:cNvCxnSpPr>
          <p:nvPr/>
        </p:nvCxnSpPr>
        <p:spPr>
          <a:xfrm flipH="1" flipV="1">
            <a:off x="2835999" y="2515177"/>
            <a:ext cx="3100597" cy="77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9C18609E-22CA-A949-A490-9388962C2199}"/>
              </a:ext>
            </a:extLst>
          </p:cNvPr>
          <p:cNvSpPr txBox="1"/>
          <p:nvPr/>
        </p:nvSpPr>
        <p:spPr>
          <a:xfrm>
            <a:off x="1234973" y="2309562"/>
            <a:ext cx="1103334" cy="349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Aggregator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2DFC9-0551-BF45-A14B-43F3364EF7EB}"/>
              </a:ext>
            </a:extLst>
          </p:cNvPr>
          <p:cNvSpPr txBox="1"/>
          <p:nvPr/>
        </p:nvSpPr>
        <p:spPr>
          <a:xfrm>
            <a:off x="8300704" y="806408"/>
            <a:ext cx="39822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Randomly chosen committee: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Generates keypair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Shards secret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Distributes (signed) public key to all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Data is encrypted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Aggregator sums up all ciphertexts homomorphically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Aggregator communicates encrypted sum and guess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Inside an MPC, committee: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Adds noise to the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Decrypts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Releases final answer IF the guess is not close</a:t>
            </a:r>
          </a:p>
        </p:txBody>
      </p:sp>
      <p:pic>
        <p:nvPicPr>
          <p:cNvPr id="143" name="Picture 19" descr="greenguy">
            <a:extLst>
              <a:ext uri="{FF2B5EF4-FFF2-40B4-BE49-F238E27FC236}">
                <a16:creationId xmlns:a16="http://schemas.microsoft.com/office/drawing/2014/main" id="{0D467974-6829-FA47-8C5C-E4E41613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502" y="459987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19" descr="greenguy">
            <a:extLst>
              <a:ext uri="{FF2B5EF4-FFF2-40B4-BE49-F238E27FC236}">
                <a16:creationId xmlns:a16="http://schemas.microsoft.com/office/drawing/2014/main" id="{BFAAD3D0-BAF4-3E4B-B255-A665A8D8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683" y="4603088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19" descr="greenguy">
            <a:extLst>
              <a:ext uri="{FF2B5EF4-FFF2-40B4-BE49-F238E27FC236}">
                <a16:creationId xmlns:a16="http://schemas.microsoft.com/office/drawing/2014/main" id="{81593559-EB58-C842-9B36-3B0C1527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943" y="459987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19" descr="greenguy">
            <a:extLst>
              <a:ext uri="{FF2B5EF4-FFF2-40B4-BE49-F238E27FC236}">
                <a16:creationId xmlns:a16="http://schemas.microsoft.com/office/drawing/2014/main" id="{78F56B82-E390-7C43-AFC9-C18C5C04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640" y="459987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19" descr="greenguy">
            <a:extLst>
              <a:ext uri="{FF2B5EF4-FFF2-40B4-BE49-F238E27FC236}">
                <a16:creationId xmlns:a16="http://schemas.microsoft.com/office/drawing/2014/main" id="{93AFEC68-8713-4144-AB3F-29E88822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502" y="5068482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19" descr="greenguy">
            <a:extLst>
              <a:ext uri="{FF2B5EF4-FFF2-40B4-BE49-F238E27FC236}">
                <a16:creationId xmlns:a16="http://schemas.microsoft.com/office/drawing/2014/main" id="{7D5ACAAD-0B63-8E4F-86E0-7C6B24DC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683" y="507170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19" descr="greenguy">
            <a:extLst>
              <a:ext uri="{FF2B5EF4-FFF2-40B4-BE49-F238E27FC236}">
                <a16:creationId xmlns:a16="http://schemas.microsoft.com/office/drawing/2014/main" id="{7A21CF23-4176-E54A-8A05-7D269B671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943" y="5068482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19" descr="greenguy">
            <a:extLst>
              <a:ext uri="{FF2B5EF4-FFF2-40B4-BE49-F238E27FC236}">
                <a16:creationId xmlns:a16="http://schemas.microsoft.com/office/drawing/2014/main" id="{EC57CD09-65C0-3047-80A7-EE391C7A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640" y="5068482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19" descr="greenguy">
            <a:extLst>
              <a:ext uri="{FF2B5EF4-FFF2-40B4-BE49-F238E27FC236}">
                <a16:creationId xmlns:a16="http://schemas.microsoft.com/office/drawing/2014/main" id="{D58CC9D9-CC37-3742-AC4E-9A9DCABD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502" y="5540069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9" descr="greenguy">
            <a:extLst>
              <a:ext uri="{FF2B5EF4-FFF2-40B4-BE49-F238E27FC236}">
                <a16:creationId xmlns:a16="http://schemas.microsoft.com/office/drawing/2014/main" id="{BC7C6103-FCAA-1640-8383-2036A5AD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683" y="5543287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19" descr="greenguy">
            <a:extLst>
              <a:ext uri="{FF2B5EF4-FFF2-40B4-BE49-F238E27FC236}">
                <a16:creationId xmlns:a16="http://schemas.microsoft.com/office/drawing/2014/main" id="{3D452AEE-5180-4A4F-A171-38EC60E4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943" y="5540069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19" descr="greenguy">
            <a:extLst>
              <a:ext uri="{FF2B5EF4-FFF2-40B4-BE49-F238E27FC236}">
                <a16:creationId xmlns:a16="http://schemas.microsoft.com/office/drawing/2014/main" id="{D53E5C2F-7636-5145-9856-9DA10B17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640" y="5540069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19" descr="greenguy">
            <a:extLst>
              <a:ext uri="{FF2B5EF4-FFF2-40B4-BE49-F238E27FC236}">
                <a16:creationId xmlns:a16="http://schemas.microsoft.com/office/drawing/2014/main" id="{B440CA98-0C5A-544B-9616-58BAB254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026" y="601220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19" descr="greenguy">
            <a:extLst>
              <a:ext uri="{FF2B5EF4-FFF2-40B4-BE49-F238E27FC236}">
                <a16:creationId xmlns:a16="http://schemas.microsoft.com/office/drawing/2014/main" id="{778415B2-41EA-3240-9ECD-53BB140D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207" y="6015418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19" descr="greenguy">
            <a:extLst>
              <a:ext uri="{FF2B5EF4-FFF2-40B4-BE49-F238E27FC236}">
                <a16:creationId xmlns:a16="http://schemas.microsoft.com/office/drawing/2014/main" id="{28D2C2B2-8794-E54A-80AA-E9103DBF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467" y="601220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19" descr="greenguy">
            <a:extLst>
              <a:ext uri="{FF2B5EF4-FFF2-40B4-BE49-F238E27FC236}">
                <a16:creationId xmlns:a16="http://schemas.microsoft.com/office/drawing/2014/main" id="{D92EC2C7-FAFA-BA4F-BAB2-86C7A1E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164" y="6012200"/>
            <a:ext cx="384796" cy="3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3B94500-0D08-C246-AAEC-83995BD8BE14}"/>
              </a:ext>
            </a:extLst>
          </p:cNvPr>
          <p:cNvGrpSpPr/>
          <p:nvPr/>
        </p:nvGrpSpPr>
        <p:grpSpPr>
          <a:xfrm>
            <a:off x="5983169" y="3231100"/>
            <a:ext cx="1669789" cy="1276272"/>
            <a:chOff x="8853441" y="3052761"/>
            <a:chExt cx="1669789" cy="1276272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23F8FE9D-31B1-1940-B3D4-2D6189DA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050200" y="2856002"/>
              <a:ext cx="1276272" cy="1669789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CF02055-67F0-6F46-8244-40972461BB33}"/>
                </a:ext>
              </a:extLst>
            </p:cNvPr>
            <p:cNvSpPr txBox="1"/>
            <p:nvPr/>
          </p:nvSpPr>
          <p:spPr>
            <a:xfrm>
              <a:off x="9130196" y="3506230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81DD9C6-C64E-2B40-9B2A-6CD7B38E7015}"/>
              </a:ext>
            </a:extLst>
          </p:cNvPr>
          <p:cNvSpPr txBox="1"/>
          <p:nvPr/>
        </p:nvSpPr>
        <p:spPr>
          <a:xfrm>
            <a:off x="6263953" y="3173523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Secret</a:t>
            </a:r>
          </a:p>
        </p:txBody>
      </p:sp>
      <p:pic>
        <p:nvPicPr>
          <p:cNvPr id="170" name="Picture 2" descr="MCj04326240000[1]">
            <a:extLst>
              <a:ext uri="{FF2B5EF4-FFF2-40B4-BE49-F238E27FC236}">
                <a16:creationId xmlns:a16="http://schemas.microsoft.com/office/drawing/2014/main" id="{9377FAE5-F38B-E248-9286-50F543BB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46548" y="4590801"/>
            <a:ext cx="434136" cy="406616"/>
          </a:xfrm>
          <a:prstGeom prst="rect">
            <a:avLst/>
          </a:prstGeom>
          <a:noFill/>
        </p:spPr>
      </p:pic>
      <p:pic>
        <p:nvPicPr>
          <p:cNvPr id="171" name="Picture 2" descr="MCj04326240000[1]">
            <a:extLst>
              <a:ext uri="{FF2B5EF4-FFF2-40B4-BE49-F238E27FC236}">
                <a16:creationId xmlns:a16="http://schemas.microsoft.com/office/drawing/2014/main" id="{B2C9F59E-1410-8948-A415-81CB54F7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4159" y="6001290"/>
            <a:ext cx="434136" cy="406616"/>
          </a:xfrm>
          <a:prstGeom prst="rect">
            <a:avLst/>
          </a:prstGeom>
          <a:noFill/>
        </p:spPr>
      </p:pic>
      <p:pic>
        <p:nvPicPr>
          <p:cNvPr id="172" name="Picture 2" descr="MCj04326240000[1]">
            <a:extLst>
              <a:ext uri="{FF2B5EF4-FFF2-40B4-BE49-F238E27FC236}">
                <a16:creationId xmlns:a16="http://schemas.microsoft.com/office/drawing/2014/main" id="{30139B5B-0F24-7342-B39C-349EBD87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9001" y="5543533"/>
            <a:ext cx="434136" cy="406616"/>
          </a:xfrm>
          <a:prstGeom prst="rect">
            <a:avLst/>
          </a:prstGeom>
          <a:noFill/>
        </p:spPr>
      </p:pic>
      <p:pic>
        <p:nvPicPr>
          <p:cNvPr id="174" name="Picture 2" descr="MCj04326240000[1]">
            <a:extLst>
              <a:ext uri="{FF2B5EF4-FFF2-40B4-BE49-F238E27FC236}">
                <a16:creationId xmlns:a16="http://schemas.microsoft.com/office/drawing/2014/main" id="{BC820373-CD9E-0348-956C-61B63CD8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999650" y="3685434"/>
            <a:ext cx="546721" cy="512064"/>
          </a:xfrm>
          <a:prstGeom prst="rect">
            <a:avLst/>
          </a:prstGeom>
          <a:noFill/>
        </p:spPr>
      </p:pic>
      <p:pic>
        <p:nvPicPr>
          <p:cNvPr id="175" name="Picture 2" descr="MCj04326240000[1]">
            <a:extLst>
              <a:ext uri="{FF2B5EF4-FFF2-40B4-BE49-F238E27FC236}">
                <a16:creationId xmlns:a16="http://schemas.microsoft.com/office/drawing/2014/main" id="{ACC779CC-49D5-814B-9B00-F67A5613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725835" y="3814093"/>
            <a:ext cx="548640" cy="513861"/>
          </a:xfrm>
          <a:prstGeom prst="rect">
            <a:avLst/>
          </a:prstGeom>
          <a:noFill/>
        </p:spPr>
      </p:pic>
      <p:pic>
        <p:nvPicPr>
          <p:cNvPr id="176" name="Picture 2" descr="MCj04326240000[1]">
            <a:extLst>
              <a:ext uri="{FF2B5EF4-FFF2-40B4-BE49-F238E27FC236}">
                <a16:creationId xmlns:a16="http://schemas.microsoft.com/office/drawing/2014/main" id="{33D379CE-1CFC-F441-91E4-345AEB29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346243" y="2361400"/>
            <a:ext cx="549001" cy="514200"/>
          </a:xfrm>
          <a:prstGeom prst="rect">
            <a:avLst/>
          </a:prstGeom>
          <a:noFill/>
        </p:spPr>
      </p:pic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C1798178-395A-214F-8235-8B656C4EC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5809"/>
              </p:ext>
            </p:extLst>
          </p:nvPr>
        </p:nvGraphicFramePr>
        <p:xfrm>
          <a:off x="3911531" y="3134405"/>
          <a:ext cx="4337846" cy="1832041"/>
        </p:xfrm>
        <a:graphic>
          <a:graphicData uri="http://schemas.openxmlformats.org/drawingml/2006/table">
            <a:tbl>
              <a:tblPr firstRow="1" lastRow="1" bandRow="1">
                <a:tableStyleId>{0505E3EF-67EA-436B-97B2-0124C06EBD24}</a:tableStyleId>
              </a:tblPr>
              <a:tblGrid>
                <a:gridCol w="1974439">
                  <a:extLst>
                    <a:ext uri="{9D8B030D-6E8A-4147-A177-3AD203B41FA5}">
                      <a16:colId xmlns:a16="http://schemas.microsoft.com/office/drawing/2014/main" val="663569818"/>
                    </a:ext>
                  </a:extLst>
                </a:gridCol>
                <a:gridCol w="2363407">
                  <a:extLst>
                    <a:ext uri="{9D8B030D-6E8A-4147-A177-3AD203B41FA5}">
                      <a16:colId xmlns:a16="http://schemas.microsoft.com/office/drawing/2014/main" val="1576496906"/>
                    </a:ext>
                  </a:extLst>
                </a:gridCol>
              </a:tblGrid>
              <a:tr h="827003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Privacy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Accuracy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97287"/>
                  </a:ext>
                </a:extLst>
              </a:tr>
              <a:tr h="998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900" dirty="0"/>
                        <a:t>🤩</a:t>
                      </a:r>
                    </a:p>
                  </a:txBody>
                  <a:tcPr marL="105877" marR="105877" marT="52939" marB="529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900" dirty="0"/>
                        <a:t>🤩</a:t>
                      </a:r>
                    </a:p>
                  </a:txBody>
                  <a:tcPr marL="105877" marR="105877" marT="52939" marB="52939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7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6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9 0.00023 L -0.49778 0.1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9" grpId="0" animBg="1"/>
      <p:bldP spid="112" grpId="0"/>
      <p:bldP spid="123" grpId="0"/>
      <p:bldP spid="1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19027</TotalTime>
  <Words>1604</Words>
  <Application>Microsoft Macintosh PowerPoint</Application>
  <PresentationFormat>Widescreen</PresentationFormat>
  <Paragraphs>537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Office Theme</vt:lpstr>
      <vt:lpstr>Honeycrisp: Large-Scale Differentially Private Aggregation Without a Trusted Core  </vt:lpstr>
      <vt:lpstr>Collecting User Data</vt:lpstr>
      <vt:lpstr>Collecting User Data</vt:lpstr>
      <vt:lpstr>Collecting User Data (Privately)</vt:lpstr>
      <vt:lpstr>Collecting User Data (Privately)</vt:lpstr>
      <vt:lpstr>Honeycrisp: Best of Both Worlds</vt:lpstr>
      <vt:lpstr>Idea 1: Use Sparse Vector Theorem</vt:lpstr>
      <vt:lpstr>Idea 2: Aggregate Encrypted Data </vt:lpstr>
      <vt:lpstr>Honeycrisp</vt:lpstr>
      <vt:lpstr>Rest of Talk Outline</vt:lpstr>
      <vt:lpstr>Threat Model and Goals</vt:lpstr>
      <vt:lpstr>Distributing the Key Pair</vt:lpstr>
      <vt:lpstr>Enforcing Ciphertext Inclusion</vt:lpstr>
      <vt:lpstr>Enforcing Ciphertext Inclusion</vt:lpstr>
      <vt:lpstr>Enforcing Ciphertext Inclusion</vt:lpstr>
      <vt:lpstr>Enforcing Ciphertext Inclusion</vt:lpstr>
      <vt:lpstr>Enforcing Ciphertext Inclusion</vt:lpstr>
      <vt:lpstr>Enforcing Ciphertext Inclusion</vt:lpstr>
      <vt:lpstr>Enforcing Ciphertext Inclusion</vt:lpstr>
      <vt:lpstr>Enforcing Ciphertext Inclusion</vt:lpstr>
      <vt:lpstr>Formal Guarantees</vt:lpstr>
      <vt:lpstr>Rest of Talk Outline</vt:lpstr>
      <vt:lpstr>Evaluation</vt:lpstr>
      <vt:lpstr>Evaluation</vt:lpstr>
      <vt:lpstr>Privacy Budget Utility</vt:lpstr>
      <vt:lpstr>Privacy Budget Utility</vt:lpstr>
      <vt:lpstr>Privacy Budget Utility</vt:lpstr>
      <vt:lpstr>Privacy Budget Utility</vt:lpstr>
      <vt:lpstr>Can Honeycrisp scale?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Honeycrisp: Large-Scale Differentially Private Aggregation Without a Trusted Core  </dc:title>
  <dc:subject/>
  <dc:creator>Roth, Edo</dc:creator>
  <cp:keywords/>
  <dc:description/>
  <cp:lastModifiedBy>Haeberlen, Andreas</cp:lastModifiedBy>
  <cp:revision>284</cp:revision>
  <dcterms:created xsi:type="dcterms:W3CDTF">2019-10-14T00:39:22Z</dcterms:created>
  <dcterms:modified xsi:type="dcterms:W3CDTF">2019-10-30T17:59:48Z</dcterms:modified>
  <cp:category/>
</cp:coreProperties>
</file>